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0" r:id="rId3"/>
    <p:sldId id="258" r:id="rId4"/>
    <p:sldId id="271" r:id="rId5"/>
    <p:sldId id="272" r:id="rId6"/>
    <p:sldId id="259" r:id="rId7"/>
    <p:sldId id="265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0" y="3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E5DCF-F8BB-40CE-B627-C854E986F71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35C95-716E-4C4B-A06C-46C551C1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2AEF7EF-1ACD-6A9F-79E3-49242B5B2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419100"/>
            <a:ext cx="2057400" cy="205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5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sv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6435901" y="-59680"/>
            <a:ext cx="2118871" cy="2821741"/>
          </a:xfrm>
          <a:custGeom>
            <a:avLst/>
            <a:gdLst/>
            <a:ahLst/>
            <a:cxnLst/>
            <a:rect l="l" t="t" r="r" b="b"/>
            <a:pathLst>
              <a:path w="2118871" h="2821741">
                <a:moveTo>
                  <a:pt x="2118871" y="2821741"/>
                </a:moveTo>
                <a:lnTo>
                  <a:pt x="0" y="2821741"/>
                </a:lnTo>
                <a:lnTo>
                  <a:pt x="0" y="0"/>
                </a:lnTo>
                <a:lnTo>
                  <a:pt x="2118871" y="0"/>
                </a:lnTo>
                <a:lnTo>
                  <a:pt x="2118871" y="28217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61404" y="0"/>
            <a:ext cx="2483854" cy="2176759"/>
          </a:xfrm>
          <a:custGeom>
            <a:avLst/>
            <a:gdLst/>
            <a:ahLst/>
            <a:cxnLst/>
            <a:rect l="l" t="t" r="r" b="b"/>
            <a:pathLst>
              <a:path w="2483854" h="2176759">
                <a:moveTo>
                  <a:pt x="0" y="0"/>
                </a:moveTo>
                <a:lnTo>
                  <a:pt x="2483854" y="0"/>
                </a:lnTo>
                <a:lnTo>
                  <a:pt x="2483854" y="2176759"/>
                </a:lnTo>
                <a:lnTo>
                  <a:pt x="0" y="2176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5588807" y="-105510"/>
            <a:ext cx="1456503" cy="2282269"/>
          </a:xfrm>
          <a:custGeom>
            <a:avLst/>
            <a:gdLst/>
            <a:ahLst/>
            <a:cxnLst/>
            <a:rect l="l" t="t" r="r" b="b"/>
            <a:pathLst>
              <a:path w="1456503" h="2282269">
                <a:moveTo>
                  <a:pt x="1456503" y="2282269"/>
                </a:moveTo>
                <a:lnTo>
                  <a:pt x="0" y="2282269"/>
                </a:lnTo>
                <a:lnTo>
                  <a:pt x="0" y="0"/>
                </a:lnTo>
                <a:lnTo>
                  <a:pt x="1456503" y="0"/>
                </a:lnTo>
                <a:lnTo>
                  <a:pt x="1456503" y="22822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246733" y="-105510"/>
            <a:ext cx="2118871" cy="2821741"/>
          </a:xfrm>
          <a:custGeom>
            <a:avLst/>
            <a:gdLst/>
            <a:ahLst/>
            <a:cxnLst/>
            <a:rect l="l" t="t" r="r" b="b"/>
            <a:pathLst>
              <a:path w="2118871" h="2821741">
                <a:moveTo>
                  <a:pt x="0" y="2821741"/>
                </a:moveTo>
                <a:lnTo>
                  <a:pt x="2118871" y="2821741"/>
                </a:lnTo>
                <a:lnTo>
                  <a:pt x="2118871" y="0"/>
                </a:lnTo>
                <a:lnTo>
                  <a:pt x="0" y="0"/>
                </a:lnTo>
                <a:lnTo>
                  <a:pt x="0" y="28217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227423" y="0"/>
            <a:ext cx="2483854" cy="2176759"/>
          </a:xfrm>
          <a:custGeom>
            <a:avLst/>
            <a:gdLst/>
            <a:ahLst/>
            <a:cxnLst/>
            <a:rect l="l" t="t" r="r" b="b"/>
            <a:pathLst>
              <a:path w="2483854" h="2176759">
                <a:moveTo>
                  <a:pt x="2483854" y="0"/>
                </a:moveTo>
                <a:lnTo>
                  <a:pt x="0" y="0"/>
                </a:lnTo>
                <a:lnTo>
                  <a:pt x="0" y="2176759"/>
                </a:lnTo>
                <a:lnTo>
                  <a:pt x="2483854" y="2176759"/>
                </a:lnTo>
                <a:lnTo>
                  <a:pt x="2483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355884" y="0"/>
            <a:ext cx="1456503" cy="2282269"/>
          </a:xfrm>
          <a:custGeom>
            <a:avLst/>
            <a:gdLst/>
            <a:ahLst/>
            <a:cxnLst/>
            <a:rect l="l" t="t" r="r" b="b"/>
            <a:pathLst>
              <a:path w="1456503" h="2282269">
                <a:moveTo>
                  <a:pt x="0" y="2282269"/>
                </a:moveTo>
                <a:lnTo>
                  <a:pt x="1456502" y="2282269"/>
                </a:lnTo>
                <a:lnTo>
                  <a:pt x="1456502" y="0"/>
                </a:lnTo>
                <a:lnTo>
                  <a:pt x="0" y="0"/>
                </a:lnTo>
                <a:lnTo>
                  <a:pt x="0" y="22822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586832" y="7220650"/>
            <a:ext cx="19461664" cy="604727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DFCC"/>
            </a:solidFill>
          </p:spPr>
        </p:sp>
      </p:grpSp>
      <p:sp>
        <p:nvSpPr>
          <p:cNvPr id="10" name="Freeform 10"/>
          <p:cNvSpPr/>
          <p:nvPr/>
        </p:nvSpPr>
        <p:spPr>
          <a:xfrm rot="-10800000" flipH="1" flipV="1">
            <a:off x="-256753" y="7552779"/>
            <a:ext cx="2118871" cy="2821741"/>
          </a:xfrm>
          <a:custGeom>
            <a:avLst/>
            <a:gdLst/>
            <a:ahLst/>
            <a:cxnLst/>
            <a:rect l="l" t="t" r="r" b="b"/>
            <a:pathLst>
              <a:path w="2118871" h="2821741">
                <a:moveTo>
                  <a:pt x="2118871" y="2821741"/>
                </a:moveTo>
                <a:lnTo>
                  <a:pt x="0" y="2821741"/>
                </a:lnTo>
                <a:lnTo>
                  <a:pt x="0" y="0"/>
                </a:lnTo>
                <a:lnTo>
                  <a:pt x="2118871" y="0"/>
                </a:lnTo>
                <a:lnTo>
                  <a:pt x="2118871" y="28217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2152762" y="8138081"/>
            <a:ext cx="2483854" cy="2176759"/>
          </a:xfrm>
          <a:custGeom>
            <a:avLst/>
            <a:gdLst/>
            <a:ahLst/>
            <a:cxnLst/>
            <a:rect l="l" t="t" r="r" b="b"/>
            <a:pathLst>
              <a:path w="2483854" h="2176759">
                <a:moveTo>
                  <a:pt x="0" y="0"/>
                </a:moveTo>
                <a:lnTo>
                  <a:pt x="2483853" y="0"/>
                </a:lnTo>
                <a:lnTo>
                  <a:pt x="2483853" y="2176759"/>
                </a:lnTo>
                <a:lnTo>
                  <a:pt x="0" y="2176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 flipH="1" flipV="1">
            <a:off x="1252710" y="8138081"/>
            <a:ext cx="1456503" cy="2282269"/>
          </a:xfrm>
          <a:custGeom>
            <a:avLst/>
            <a:gdLst/>
            <a:ahLst/>
            <a:cxnLst/>
            <a:rect l="l" t="t" r="r" b="b"/>
            <a:pathLst>
              <a:path w="1456503" h="2282269">
                <a:moveTo>
                  <a:pt x="1456503" y="2282269"/>
                </a:moveTo>
                <a:lnTo>
                  <a:pt x="0" y="2282269"/>
                </a:lnTo>
                <a:lnTo>
                  <a:pt x="0" y="0"/>
                </a:lnTo>
                <a:lnTo>
                  <a:pt x="1456503" y="0"/>
                </a:lnTo>
                <a:lnTo>
                  <a:pt x="1456503" y="22822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V="1">
            <a:off x="16425882" y="7598609"/>
            <a:ext cx="2118871" cy="2821741"/>
          </a:xfrm>
          <a:custGeom>
            <a:avLst/>
            <a:gdLst/>
            <a:ahLst/>
            <a:cxnLst/>
            <a:rect l="l" t="t" r="r" b="b"/>
            <a:pathLst>
              <a:path w="2118871" h="2821741">
                <a:moveTo>
                  <a:pt x="0" y="2821741"/>
                </a:moveTo>
                <a:lnTo>
                  <a:pt x="2118871" y="2821741"/>
                </a:lnTo>
                <a:lnTo>
                  <a:pt x="2118871" y="0"/>
                </a:lnTo>
                <a:lnTo>
                  <a:pt x="0" y="0"/>
                </a:lnTo>
                <a:lnTo>
                  <a:pt x="0" y="28217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 flipH="1">
            <a:off x="13586743" y="8138081"/>
            <a:ext cx="2483854" cy="2176759"/>
          </a:xfrm>
          <a:custGeom>
            <a:avLst/>
            <a:gdLst/>
            <a:ahLst/>
            <a:cxnLst/>
            <a:rect l="l" t="t" r="r" b="b"/>
            <a:pathLst>
              <a:path w="2483854" h="2176759">
                <a:moveTo>
                  <a:pt x="2483854" y="0"/>
                </a:moveTo>
                <a:lnTo>
                  <a:pt x="0" y="0"/>
                </a:lnTo>
                <a:lnTo>
                  <a:pt x="0" y="2176759"/>
                </a:lnTo>
                <a:lnTo>
                  <a:pt x="2483854" y="2176759"/>
                </a:lnTo>
                <a:lnTo>
                  <a:pt x="2483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 flipV="1">
            <a:off x="15485633" y="8032571"/>
            <a:ext cx="1456503" cy="2282269"/>
          </a:xfrm>
          <a:custGeom>
            <a:avLst/>
            <a:gdLst/>
            <a:ahLst/>
            <a:cxnLst/>
            <a:rect l="l" t="t" r="r" b="b"/>
            <a:pathLst>
              <a:path w="1456503" h="2282269">
                <a:moveTo>
                  <a:pt x="0" y="2282269"/>
                </a:moveTo>
                <a:lnTo>
                  <a:pt x="1456503" y="2282269"/>
                </a:lnTo>
                <a:lnTo>
                  <a:pt x="1456503" y="0"/>
                </a:lnTo>
                <a:lnTo>
                  <a:pt x="0" y="0"/>
                </a:lnTo>
                <a:lnTo>
                  <a:pt x="0" y="22822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813078" y="692076"/>
            <a:ext cx="4135985" cy="4394141"/>
          </a:xfrm>
          <a:custGeom>
            <a:avLst/>
            <a:gdLst/>
            <a:ahLst/>
            <a:cxnLst/>
            <a:rect l="l" t="t" r="r" b="b"/>
            <a:pathLst>
              <a:path w="4135985" h="4394141">
                <a:moveTo>
                  <a:pt x="0" y="0"/>
                </a:moveTo>
                <a:lnTo>
                  <a:pt x="4135985" y="0"/>
                </a:lnTo>
                <a:lnTo>
                  <a:pt x="4135985" y="4394141"/>
                </a:lnTo>
                <a:lnTo>
                  <a:pt x="0" y="4394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52099" y="3408847"/>
            <a:ext cx="14583802" cy="3354741"/>
          </a:xfrm>
          <a:custGeom>
            <a:avLst/>
            <a:gdLst/>
            <a:ahLst/>
            <a:cxnLst/>
            <a:rect l="l" t="t" r="r" b="b"/>
            <a:pathLst>
              <a:path w="14583802" h="3354741">
                <a:moveTo>
                  <a:pt x="0" y="0"/>
                </a:moveTo>
                <a:lnTo>
                  <a:pt x="14583802" y="0"/>
                </a:lnTo>
                <a:lnTo>
                  <a:pt x="14583802" y="3354740"/>
                </a:lnTo>
                <a:lnTo>
                  <a:pt x="0" y="33547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700000">
            <a:off x="-1656838" y="3580846"/>
            <a:ext cx="4135985" cy="4394141"/>
          </a:xfrm>
          <a:custGeom>
            <a:avLst/>
            <a:gdLst/>
            <a:ahLst/>
            <a:cxnLst/>
            <a:rect l="l" t="t" r="r" b="b"/>
            <a:pathLst>
              <a:path w="4135985" h="4394141">
                <a:moveTo>
                  <a:pt x="0" y="0"/>
                </a:moveTo>
                <a:lnTo>
                  <a:pt x="4135985" y="0"/>
                </a:lnTo>
                <a:lnTo>
                  <a:pt x="4135985" y="4394141"/>
                </a:lnTo>
                <a:lnTo>
                  <a:pt x="0" y="4394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2700000" flipH="1">
            <a:off x="15808853" y="3580846"/>
            <a:ext cx="4135985" cy="4394141"/>
          </a:xfrm>
          <a:custGeom>
            <a:avLst/>
            <a:gdLst/>
            <a:ahLst/>
            <a:cxnLst/>
            <a:rect l="l" t="t" r="r" b="b"/>
            <a:pathLst>
              <a:path w="4135985" h="4394141">
                <a:moveTo>
                  <a:pt x="4135985" y="0"/>
                </a:moveTo>
                <a:lnTo>
                  <a:pt x="0" y="0"/>
                </a:lnTo>
                <a:lnTo>
                  <a:pt x="0" y="4394141"/>
                </a:lnTo>
                <a:lnTo>
                  <a:pt x="4135985" y="4394141"/>
                </a:lnTo>
                <a:lnTo>
                  <a:pt x="41359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9394512" y="9338873"/>
            <a:ext cx="185157" cy="18515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F4F1A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051422" y="9338873"/>
            <a:ext cx="185157" cy="185157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F4F1A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708332" y="9338873"/>
            <a:ext cx="185157" cy="18515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F4F1A"/>
            </a:solidFill>
          </p:spPr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DB43AD6-B662-365B-95AC-DE77D551D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00" y="3467100"/>
            <a:ext cx="16228959" cy="401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686244" y="-105510"/>
            <a:ext cx="2546014" cy="3390576"/>
          </a:xfrm>
          <a:custGeom>
            <a:avLst/>
            <a:gdLst/>
            <a:ahLst/>
            <a:cxnLst/>
            <a:rect l="l" t="t" r="r" b="b"/>
            <a:pathLst>
              <a:path w="2546014" h="3390576">
                <a:moveTo>
                  <a:pt x="2546014" y="3390576"/>
                </a:moveTo>
                <a:lnTo>
                  <a:pt x="0" y="3390576"/>
                </a:lnTo>
                <a:lnTo>
                  <a:pt x="0" y="0"/>
                </a:lnTo>
                <a:lnTo>
                  <a:pt x="2546014" y="0"/>
                </a:lnTo>
                <a:lnTo>
                  <a:pt x="2546014" y="33905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58369" y="-1199034"/>
            <a:ext cx="12971263" cy="1268506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DFCC"/>
            </a:solidFill>
          </p:spPr>
        </p:sp>
      </p:grpSp>
      <p:sp>
        <p:nvSpPr>
          <p:cNvPr id="5" name="Freeform 5"/>
          <p:cNvSpPr/>
          <p:nvPr/>
        </p:nvSpPr>
        <p:spPr>
          <a:xfrm flipH="1">
            <a:off x="2944119" y="-105510"/>
            <a:ext cx="2984574" cy="2615572"/>
          </a:xfrm>
          <a:custGeom>
            <a:avLst/>
            <a:gdLst/>
            <a:ahLst/>
            <a:cxnLst/>
            <a:rect l="l" t="t" r="r" b="b"/>
            <a:pathLst>
              <a:path w="2984574" h="2615572">
                <a:moveTo>
                  <a:pt x="2984574" y="0"/>
                </a:moveTo>
                <a:lnTo>
                  <a:pt x="0" y="0"/>
                </a:lnTo>
                <a:lnTo>
                  <a:pt x="0" y="2615572"/>
                </a:lnTo>
                <a:lnTo>
                  <a:pt x="2984574" y="2615572"/>
                </a:lnTo>
                <a:lnTo>
                  <a:pt x="29845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52436" y="21270"/>
            <a:ext cx="2984574" cy="2615572"/>
          </a:xfrm>
          <a:custGeom>
            <a:avLst/>
            <a:gdLst/>
            <a:ahLst/>
            <a:cxnLst/>
            <a:rect l="l" t="t" r="r" b="b"/>
            <a:pathLst>
              <a:path w="2984574" h="2615572">
                <a:moveTo>
                  <a:pt x="0" y="0"/>
                </a:moveTo>
                <a:lnTo>
                  <a:pt x="2984574" y="0"/>
                </a:lnTo>
                <a:lnTo>
                  <a:pt x="2984574" y="2615572"/>
                </a:lnTo>
                <a:lnTo>
                  <a:pt x="0" y="2615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668384" y="-105510"/>
            <a:ext cx="1750119" cy="2742352"/>
          </a:xfrm>
          <a:custGeom>
            <a:avLst/>
            <a:gdLst/>
            <a:ahLst/>
            <a:cxnLst/>
            <a:rect l="l" t="t" r="r" b="b"/>
            <a:pathLst>
              <a:path w="1750119" h="2742352">
                <a:moveTo>
                  <a:pt x="1750119" y="2742352"/>
                </a:moveTo>
                <a:lnTo>
                  <a:pt x="0" y="2742352"/>
                </a:lnTo>
                <a:lnTo>
                  <a:pt x="0" y="0"/>
                </a:lnTo>
                <a:lnTo>
                  <a:pt x="1750119" y="0"/>
                </a:lnTo>
                <a:lnTo>
                  <a:pt x="1750119" y="27423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5705389" y="2090721"/>
            <a:ext cx="4485831" cy="4944302"/>
          </a:xfrm>
          <a:custGeom>
            <a:avLst/>
            <a:gdLst/>
            <a:ahLst/>
            <a:cxnLst/>
            <a:rect l="l" t="t" r="r" b="b"/>
            <a:pathLst>
              <a:path w="4485831" h="4944302">
                <a:moveTo>
                  <a:pt x="4485831" y="4944302"/>
                </a:moveTo>
                <a:lnTo>
                  <a:pt x="0" y="4944302"/>
                </a:lnTo>
                <a:lnTo>
                  <a:pt x="0" y="0"/>
                </a:lnTo>
                <a:lnTo>
                  <a:pt x="4485831" y="0"/>
                </a:lnTo>
                <a:lnTo>
                  <a:pt x="4485831" y="494430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0" y="-105510"/>
            <a:ext cx="2546014" cy="3390576"/>
          </a:xfrm>
          <a:custGeom>
            <a:avLst/>
            <a:gdLst/>
            <a:ahLst/>
            <a:cxnLst/>
            <a:rect l="l" t="t" r="r" b="b"/>
            <a:pathLst>
              <a:path w="2546014" h="3390576">
                <a:moveTo>
                  <a:pt x="0" y="3390576"/>
                </a:moveTo>
                <a:lnTo>
                  <a:pt x="2546014" y="3390576"/>
                </a:lnTo>
                <a:lnTo>
                  <a:pt x="2546014" y="0"/>
                </a:lnTo>
                <a:lnTo>
                  <a:pt x="0" y="0"/>
                </a:lnTo>
                <a:lnTo>
                  <a:pt x="0" y="33905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1783309" y="-105510"/>
            <a:ext cx="1750119" cy="2742352"/>
          </a:xfrm>
          <a:custGeom>
            <a:avLst/>
            <a:gdLst/>
            <a:ahLst/>
            <a:cxnLst/>
            <a:rect l="l" t="t" r="r" b="b"/>
            <a:pathLst>
              <a:path w="1750119" h="2742352">
                <a:moveTo>
                  <a:pt x="0" y="2742352"/>
                </a:moveTo>
                <a:lnTo>
                  <a:pt x="1750119" y="2742352"/>
                </a:lnTo>
                <a:lnTo>
                  <a:pt x="1750119" y="0"/>
                </a:lnTo>
                <a:lnTo>
                  <a:pt x="0" y="0"/>
                </a:lnTo>
                <a:lnTo>
                  <a:pt x="0" y="27423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-1903220" y="2090721"/>
            <a:ext cx="4485831" cy="4944302"/>
          </a:xfrm>
          <a:custGeom>
            <a:avLst/>
            <a:gdLst/>
            <a:ahLst/>
            <a:cxnLst/>
            <a:rect l="l" t="t" r="r" b="b"/>
            <a:pathLst>
              <a:path w="4485831" h="4944302">
                <a:moveTo>
                  <a:pt x="0" y="4944302"/>
                </a:moveTo>
                <a:lnTo>
                  <a:pt x="4485831" y="4944302"/>
                </a:lnTo>
                <a:lnTo>
                  <a:pt x="4485831" y="0"/>
                </a:lnTo>
                <a:lnTo>
                  <a:pt x="0" y="0"/>
                </a:lnTo>
                <a:lnTo>
                  <a:pt x="0" y="494430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721755" y="5589969"/>
            <a:ext cx="3815753" cy="4891991"/>
          </a:xfrm>
          <a:custGeom>
            <a:avLst/>
            <a:gdLst/>
            <a:ahLst/>
            <a:cxnLst/>
            <a:rect l="l" t="t" r="r" b="b"/>
            <a:pathLst>
              <a:path w="3815753" h="4891991">
                <a:moveTo>
                  <a:pt x="0" y="0"/>
                </a:moveTo>
                <a:lnTo>
                  <a:pt x="3815753" y="0"/>
                </a:lnTo>
                <a:lnTo>
                  <a:pt x="3815753" y="4891991"/>
                </a:lnTo>
                <a:lnTo>
                  <a:pt x="0" y="4891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14149" y="5767249"/>
            <a:ext cx="3960357" cy="4714711"/>
          </a:xfrm>
          <a:custGeom>
            <a:avLst/>
            <a:gdLst/>
            <a:ahLst/>
            <a:cxnLst/>
            <a:rect l="l" t="t" r="r" b="b"/>
            <a:pathLst>
              <a:path w="3960357" h="4714711">
                <a:moveTo>
                  <a:pt x="0" y="0"/>
                </a:moveTo>
                <a:lnTo>
                  <a:pt x="3960357" y="0"/>
                </a:lnTo>
                <a:lnTo>
                  <a:pt x="3960357" y="4714711"/>
                </a:lnTo>
                <a:lnTo>
                  <a:pt x="0" y="4714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D3487E-BDFA-FE76-BA88-B12F8C2F4C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000" y="2171700"/>
            <a:ext cx="13028281" cy="470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-1731157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584043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703957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6923077" y="14246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2339272" y="2578355"/>
                </a:moveTo>
                <a:lnTo>
                  <a:pt x="0" y="2578355"/>
                </a:lnTo>
                <a:lnTo>
                  <a:pt x="0" y="0"/>
                </a:lnTo>
                <a:lnTo>
                  <a:pt x="2339272" y="0"/>
                </a:lnTo>
                <a:lnTo>
                  <a:pt x="2339272" y="2578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6598919" y="-622584"/>
            <a:ext cx="2055831" cy="2234599"/>
          </a:xfrm>
          <a:custGeom>
            <a:avLst/>
            <a:gdLst/>
            <a:ahLst/>
            <a:cxnLst/>
            <a:rect l="l" t="t" r="r" b="b"/>
            <a:pathLst>
              <a:path w="2055831" h="2234599">
                <a:moveTo>
                  <a:pt x="0" y="2234599"/>
                </a:moveTo>
                <a:lnTo>
                  <a:pt x="2055831" y="2234599"/>
                </a:lnTo>
                <a:lnTo>
                  <a:pt x="2055831" y="0"/>
                </a:lnTo>
                <a:lnTo>
                  <a:pt x="0" y="0"/>
                </a:lnTo>
                <a:lnTo>
                  <a:pt x="0" y="22345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 flipV="1">
            <a:off x="-366750" y="-622584"/>
            <a:ext cx="2055831" cy="2234599"/>
          </a:xfrm>
          <a:custGeom>
            <a:avLst/>
            <a:gdLst/>
            <a:ahLst/>
            <a:cxnLst/>
            <a:rect l="l" t="t" r="r" b="b"/>
            <a:pathLst>
              <a:path w="2055831" h="2234599">
                <a:moveTo>
                  <a:pt x="2055831" y="2234599"/>
                </a:moveTo>
                <a:lnTo>
                  <a:pt x="0" y="2234599"/>
                </a:lnTo>
                <a:lnTo>
                  <a:pt x="0" y="0"/>
                </a:lnTo>
                <a:lnTo>
                  <a:pt x="2055831" y="0"/>
                </a:lnTo>
                <a:lnTo>
                  <a:pt x="2055831" y="22345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574028" y="7644302"/>
            <a:ext cx="2665760" cy="2897566"/>
          </a:xfrm>
          <a:custGeom>
            <a:avLst/>
            <a:gdLst/>
            <a:ahLst/>
            <a:cxnLst/>
            <a:rect l="l" t="t" r="r" b="b"/>
            <a:pathLst>
              <a:path w="2665760" h="2897566">
                <a:moveTo>
                  <a:pt x="2665760" y="0"/>
                </a:moveTo>
                <a:lnTo>
                  <a:pt x="0" y="0"/>
                </a:lnTo>
                <a:lnTo>
                  <a:pt x="0" y="2897566"/>
                </a:lnTo>
                <a:lnTo>
                  <a:pt x="2665760" y="2897566"/>
                </a:lnTo>
                <a:lnTo>
                  <a:pt x="26657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196268" y="7644302"/>
            <a:ext cx="2665760" cy="2897566"/>
          </a:xfrm>
          <a:custGeom>
            <a:avLst/>
            <a:gdLst/>
            <a:ahLst/>
            <a:cxnLst/>
            <a:rect l="l" t="t" r="r" b="b"/>
            <a:pathLst>
              <a:path w="2665760" h="2897566">
                <a:moveTo>
                  <a:pt x="0" y="0"/>
                </a:moveTo>
                <a:lnTo>
                  <a:pt x="2665760" y="0"/>
                </a:lnTo>
                <a:lnTo>
                  <a:pt x="2665760" y="2897566"/>
                </a:lnTo>
                <a:lnTo>
                  <a:pt x="0" y="2897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443349" y="4980048"/>
            <a:ext cx="1284397" cy="5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1"/>
              </a:lnSpc>
              <a:spcBef>
                <a:spcPct val="0"/>
              </a:spcBef>
            </a:pPr>
            <a:r>
              <a:rPr lang="en-US" sz="3358">
                <a:solidFill>
                  <a:srgbClr val="FDF5EF"/>
                </a:solidFill>
                <a:latin typeface="Ubuntu Bold"/>
              </a:rPr>
              <a:t>01</a:t>
            </a:r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448967E3-8934-F3A3-2304-3EC68F8027AD}"/>
              </a:ext>
            </a:extLst>
          </p:cNvPr>
          <p:cNvSpPr/>
          <p:nvPr/>
        </p:nvSpPr>
        <p:spPr>
          <a:xfrm>
            <a:off x="4572000" y="1257300"/>
            <a:ext cx="8343900" cy="8153400"/>
          </a:xfrm>
          <a:custGeom>
            <a:avLst/>
            <a:gdLst/>
            <a:ahLst/>
            <a:cxnLst/>
            <a:rect l="l" t="t" r="r" b="b"/>
            <a:pathLst>
              <a:path w="3497580" h="4114800">
                <a:moveTo>
                  <a:pt x="0" y="0"/>
                </a:moveTo>
                <a:lnTo>
                  <a:pt x="3497580" y="0"/>
                </a:lnTo>
                <a:lnTo>
                  <a:pt x="3497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-1731157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584043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703957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6923077" y="14246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2339272" y="2578355"/>
                </a:moveTo>
                <a:lnTo>
                  <a:pt x="0" y="2578355"/>
                </a:lnTo>
                <a:lnTo>
                  <a:pt x="0" y="0"/>
                </a:lnTo>
                <a:lnTo>
                  <a:pt x="2339272" y="0"/>
                </a:lnTo>
                <a:lnTo>
                  <a:pt x="2339272" y="2578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6598919" y="-622584"/>
            <a:ext cx="2055831" cy="2234599"/>
          </a:xfrm>
          <a:custGeom>
            <a:avLst/>
            <a:gdLst/>
            <a:ahLst/>
            <a:cxnLst/>
            <a:rect l="l" t="t" r="r" b="b"/>
            <a:pathLst>
              <a:path w="2055831" h="2234599">
                <a:moveTo>
                  <a:pt x="0" y="2234599"/>
                </a:moveTo>
                <a:lnTo>
                  <a:pt x="2055831" y="2234599"/>
                </a:lnTo>
                <a:lnTo>
                  <a:pt x="2055831" y="0"/>
                </a:lnTo>
                <a:lnTo>
                  <a:pt x="0" y="0"/>
                </a:lnTo>
                <a:lnTo>
                  <a:pt x="0" y="22345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 flipV="1">
            <a:off x="-366750" y="-622584"/>
            <a:ext cx="2055831" cy="2234599"/>
          </a:xfrm>
          <a:custGeom>
            <a:avLst/>
            <a:gdLst/>
            <a:ahLst/>
            <a:cxnLst/>
            <a:rect l="l" t="t" r="r" b="b"/>
            <a:pathLst>
              <a:path w="2055831" h="2234599">
                <a:moveTo>
                  <a:pt x="2055831" y="2234599"/>
                </a:moveTo>
                <a:lnTo>
                  <a:pt x="0" y="2234599"/>
                </a:lnTo>
                <a:lnTo>
                  <a:pt x="0" y="0"/>
                </a:lnTo>
                <a:lnTo>
                  <a:pt x="2055831" y="0"/>
                </a:lnTo>
                <a:lnTo>
                  <a:pt x="2055831" y="22345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574028" y="7644302"/>
            <a:ext cx="2665760" cy="2897566"/>
          </a:xfrm>
          <a:custGeom>
            <a:avLst/>
            <a:gdLst/>
            <a:ahLst/>
            <a:cxnLst/>
            <a:rect l="l" t="t" r="r" b="b"/>
            <a:pathLst>
              <a:path w="2665760" h="2897566">
                <a:moveTo>
                  <a:pt x="2665760" y="0"/>
                </a:moveTo>
                <a:lnTo>
                  <a:pt x="0" y="0"/>
                </a:lnTo>
                <a:lnTo>
                  <a:pt x="0" y="2897566"/>
                </a:lnTo>
                <a:lnTo>
                  <a:pt x="2665760" y="2897566"/>
                </a:lnTo>
                <a:lnTo>
                  <a:pt x="26657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196268" y="7644302"/>
            <a:ext cx="2665760" cy="2897566"/>
          </a:xfrm>
          <a:custGeom>
            <a:avLst/>
            <a:gdLst/>
            <a:ahLst/>
            <a:cxnLst/>
            <a:rect l="l" t="t" r="r" b="b"/>
            <a:pathLst>
              <a:path w="2665760" h="2897566">
                <a:moveTo>
                  <a:pt x="0" y="0"/>
                </a:moveTo>
                <a:lnTo>
                  <a:pt x="2665760" y="0"/>
                </a:lnTo>
                <a:lnTo>
                  <a:pt x="2665760" y="2897566"/>
                </a:lnTo>
                <a:lnTo>
                  <a:pt x="0" y="2897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443349" y="4980048"/>
            <a:ext cx="1284397" cy="5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8" b="0" i="0" u="none" strike="noStrike" kern="1200" cap="none" spc="0" normalizeH="0" baseline="0" noProof="0">
                <a:ln>
                  <a:noFill/>
                </a:ln>
                <a:solidFill>
                  <a:srgbClr val="FDF5EF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01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03456B8-AEE1-496C-50AC-7571EF1BAC3F}"/>
              </a:ext>
            </a:extLst>
          </p:cNvPr>
          <p:cNvSpPr/>
          <p:nvPr/>
        </p:nvSpPr>
        <p:spPr>
          <a:xfrm>
            <a:off x="4495800" y="1181100"/>
            <a:ext cx="7696200" cy="8382000"/>
          </a:xfrm>
          <a:custGeom>
            <a:avLst/>
            <a:gdLst/>
            <a:ahLst/>
            <a:cxnLst/>
            <a:rect l="l" t="t" r="r" b="b"/>
            <a:pathLst>
              <a:path w="3411543" h="4114800">
                <a:moveTo>
                  <a:pt x="0" y="0"/>
                </a:moveTo>
                <a:lnTo>
                  <a:pt x="3411544" y="0"/>
                </a:lnTo>
                <a:lnTo>
                  <a:pt x="3411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49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-1731157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584043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703957" y="9868662"/>
            <a:ext cx="7315200" cy="836676"/>
          </a:xfrm>
          <a:custGeom>
            <a:avLst/>
            <a:gdLst/>
            <a:ahLst/>
            <a:cxnLst/>
            <a:rect l="l" t="t" r="r" b="b"/>
            <a:pathLst>
              <a:path w="7315200" h="836676">
                <a:moveTo>
                  <a:pt x="0" y="0"/>
                </a:moveTo>
                <a:lnTo>
                  <a:pt x="7315200" y="0"/>
                </a:lnTo>
                <a:lnTo>
                  <a:pt x="7315200" y="836676"/>
                </a:lnTo>
                <a:lnTo>
                  <a:pt x="0" y="836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6923077" y="14246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2339272" y="2578355"/>
                </a:moveTo>
                <a:lnTo>
                  <a:pt x="0" y="2578355"/>
                </a:lnTo>
                <a:lnTo>
                  <a:pt x="0" y="0"/>
                </a:lnTo>
                <a:lnTo>
                  <a:pt x="2339272" y="0"/>
                </a:lnTo>
                <a:lnTo>
                  <a:pt x="2339272" y="2578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6598919" y="-622584"/>
            <a:ext cx="2055831" cy="2234599"/>
          </a:xfrm>
          <a:custGeom>
            <a:avLst/>
            <a:gdLst/>
            <a:ahLst/>
            <a:cxnLst/>
            <a:rect l="l" t="t" r="r" b="b"/>
            <a:pathLst>
              <a:path w="2055831" h="2234599">
                <a:moveTo>
                  <a:pt x="0" y="2234599"/>
                </a:moveTo>
                <a:lnTo>
                  <a:pt x="2055831" y="2234599"/>
                </a:lnTo>
                <a:lnTo>
                  <a:pt x="2055831" y="0"/>
                </a:lnTo>
                <a:lnTo>
                  <a:pt x="0" y="0"/>
                </a:lnTo>
                <a:lnTo>
                  <a:pt x="0" y="22345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 flipV="1">
            <a:off x="-366750" y="-622584"/>
            <a:ext cx="2055831" cy="2234599"/>
          </a:xfrm>
          <a:custGeom>
            <a:avLst/>
            <a:gdLst/>
            <a:ahLst/>
            <a:cxnLst/>
            <a:rect l="l" t="t" r="r" b="b"/>
            <a:pathLst>
              <a:path w="2055831" h="2234599">
                <a:moveTo>
                  <a:pt x="2055831" y="2234599"/>
                </a:moveTo>
                <a:lnTo>
                  <a:pt x="0" y="2234599"/>
                </a:lnTo>
                <a:lnTo>
                  <a:pt x="0" y="0"/>
                </a:lnTo>
                <a:lnTo>
                  <a:pt x="2055831" y="0"/>
                </a:lnTo>
                <a:lnTo>
                  <a:pt x="2055831" y="22345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574028" y="7644302"/>
            <a:ext cx="2665760" cy="2897566"/>
          </a:xfrm>
          <a:custGeom>
            <a:avLst/>
            <a:gdLst/>
            <a:ahLst/>
            <a:cxnLst/>
            <a:rect l="l" t="t" r="r" b="b"/>
            <a:pathLst>
              <a:path w="2665760" h="2897566">
                <a:moveTo>
                  <a:pt x="2665760" y="0"/>
                </a:moveTo>
                <a:lnTo>
                  <a:pt x="0" y="0"/>
                </a:lnTo>
                <a:lnTo>
                  <a:pt x="0" y="2897566"/>
                </a:lnTo>
                <a:lnTo>
                  <a:pt x="2665760" y="2897566"/>
                </a:lnTo>
                <a:lnTo>
                  <a:pt x="26657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196268" y="7644302"/>
            <a:ext cx="2665760" cy="2897566"/>
          </a:xfrm>
          <a:custGeom>
            <a:avLst/>
            <a:gdLst/>
            <a:ahLst/>
            <a:cxnLst/>
            <a:rect l="l" t="t" r="r" b="b"/>
            <a:pathLst>
              <a:path w="2665760" h="2897566">
                <a:moveTo>
                  <a:pt x="0" y="0"/>
                </a:moveTo>
                <a:lnTo>
                  <a:pt x="2665760" y="0"/>
                </a:lnTo>
                <a:lnTo>
                  <a:pt x="2665760" y="2897566"/>
                </a:lnTo>
                <a:lnTo>
                  <a:pt x="0" y="2897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443349" y="4980048"/>
            <a:ext cx="1284397" cy="5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8" b="0" i="0" u="none" strike="noStrike" kern="1200" cap="none" spc="0" normalizeH="0" baseline="0" noProof="0">
                <a:ln>
                  <a:noFill/>
                </a:ln>
                <a:solidFill>
                  <a:srgbClr val="FDF5EF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96862-012E-E6F3-6689-E828A50324E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3505200" y="1181100"/>
            <a:ext cx="9753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4A5CD61C-375C-1C16-7E29-47379FE7B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3894344" y="1801079"/>
            <a:ext cx="4260830" cy="31122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0B9FB41-B28E-3A60-DBC7-D7E9ADBB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10013950" y="1801078"/>
            <a:ext cx="3660554" cy="31122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0FF59E3-091A-8D84-F6DC-6DFAB1909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4307072" y="5696834"/>
            <a:ext cx="3848100" cy="31122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EA0AF6-D37A-4A9E-B4E8-56FF6775D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10013950" y="5696834"/>
            <a:ext cx="3660554" cy="311221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31F6053-E961-1822-9703-D29D1339924C}"/>
              </a:ext>
            </a:extLst>
          </p:cNvPr>
          <p:cNvSpPr txBox="1"/>
          <p:nvPr/>
        </p:nvSpPr>
        <p:spPr>
          <a:xfrm>
            <a:off x="1600201" y="4802019"/>
            <a:ext cx="77683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voi anh: “Em có xinh không?”. Voi anh trả lời: “Em xinh lắm!”</a:t>
            </a:r>
          </a:p>
        </p:txBody>
      </p:sp>
      <p:sp>
        <p:nvSpPr>
          <p:cNvPr id="58" name="Rounded Rectangle 11">
            <a:extLst>
              <a:ext uri="{FF2B5EF4-FFF2-40B4-BE49-F238E27FC236}">
                <a16:creationId xmlns:a16="http://schemas.microsoft.com/office/drawing/2014/main" id="{7B837152-6765-E4EE-4AB0-6660BD1F5DB5}"/>
              </a:ext>
            </a:extLst>
          </p:cNvPr>
          <p:cNvSpPr/>
          <p:nvPr/>
        </p:nvSpPr>
        <p:spPr>
          <a:xfrm>
            <a:off x="3315800" y="3821624"/>
            <a:ext cx="1903902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ounded Rectangle 11">
            <a:extLst>
              <a:ext uri="{FF2B5EF4-FFF2-40B4-BE49-F238E27FC236}">
                <a16:creationId xmlns:a16="http://schemas.microsoft.com/office/drawing/2014/main" id="{482B08E4-7D03-E9E2-2DBB-5372825D9D3D}"/>
              </a:ext>
            </a:extLst>
          </p:cNvPr>
          <p:cNvSpPr/>
          <p:nvPr/>
        </p:nvSpPr>
        <p:spPr>
          <a:xfrm>
            <a:off x="9143997" y="6175732"/>
            <a:ext cx="1903902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0" name="Rounded Rectangle 11">
            <a:extLst>
              <a:ext uri="{FF2B5EF4-FFF2-40B4-BE49-F238E27FC236}">
                <a16:creationId xmlns:a16="http://schemas.microsoft.com/office/drawing/2014/main" id="{81FAC511-B4D7-A0C4-0A80-594B45060D5B}"/>
              </a:ext>
            </a:extLst>
          </p:cNvPr>
          <p:cNvSpPr/>
          <p:nvPr/>
        </p:nvSpPr>
        <p:spPr>
          <a:xfrm>
            <a:off x="13014662" y="2970634"/>
            <a:ext cx="1540896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hươu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1" name="Rounded Rectangle 11">
            <a:extLst>
              <a:ext uri="{FF2B5EF4-FFF2-40B4-BE49-F238E27FC236}">
                <a16:creationId xmlns:a16="http://schemas.microsoft.com/office/drawing/2014/main" id="{C9DBA4A9-C5C5-CD50-954A-52C61DCFA1CF}"/>
              </a:ext>
            </a:extLst>
          </p:cNvPr>
          <p:cNvSpPr/>
          <p:nvPr/>
        </p:nvSpPr>
        <p:spPr>
          <a:xfrm>
            <a:off x="7205756" y="6073867"/>
            <a:ext cx="1125450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dê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2" name="Rounded Rectangle 11">
            <a:extLst>
              <a:ext uri="{FF2B5EF4-FFF2-40B4-BE49-F238E27FC236}">
                <a16:creationId xmlns:a16="http://schemas.microsoft.com/office/drawing/2014/main" id="{38271F6B-499F-718F-91F9-A087A68B362D}"/>
              </a:ext>
            </a:extLst>
          </p:cNvPr>
          <p:cNvSpPr/>
          <p:nvPr/>
        </p:nvSpPr>
        <p:spPr>
          <a:xfrm>
            <a:off x="9508232" y="2441294"/>
            <a:ext cx="1903902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3" name="Rounded Rectangle 11">
            <a:extLst>
              <a:ext uri="{FF2B5EF4-FFF2-40B4-BE49-F238E27FC236}">
                <a16:creationId xmlns:a16="http://schemas.microsoft.com/office/drawing/2014/main" id="{13DC9262-CBD5-CAA7-6DF5-0F955BE55C1A}"/>
              </a:ext>
            </a:extLst>
          </p:cNvPr>
          <p:cNvSpPr/>
          <p:nvPr/>
        </p:nvSpPr>
        <p:spPr>
          <a:xfrm>
            <a:off x="3221339" y="6580952"/>
            <a:ext cx="1903901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4" name="Rounded Rectangle 11">
            <a:extLst>
              <a:ext uri="{FF2B5EF4-FFF2-40B4-BE49-F238E27FC236}">
                <a16:creationId xmlns:a16="http://schemas.microsoft.com/office/drawing/2014/main" id="{D7CFF766-BF6E-CAE3-CB8C-B1C0DA020A4D}"/>
              </a:ext>
            </a:extLst>
          </p:cNvPr>
          <p:cNvSpPr/>
          <p:nvPr/>
        </p:nvSpPr>
        <p:spPr>
          <a:xfrm>
            <a:off x="12976964" y="6996556"/>
            <a:ext cx="1903901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5" name="Rounded Rectangle 11">
            <a:extLst>
              <a:ext uri="{FF2B5EF4-FFF2-40B4-BE49-F238E27FC236}">
                <a16:creationId xmlns:a16="http://schemas.microsoft.com/office/drawing/2014/main" id="{C47EBB31-2555-BF0C-D304-0CF8E7FD5D03}"/>
              </a:ext>
            </a:extLst>
          </p:cNvPr>
          <p:cNvSpPr/>
          <p:nvPr/>
        </p:nvSpPr>
        <p:spPr>
          <a:xfrm>
            <a:off x="7512608" y="2972576"/>
            <a:ext cx="1903902" cy="5127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755">
              <a:buClr>
                <a:srgbClr val="000000"/>
              </a:buClr>
            </a:pPr>
            <a:r>
              <a:rPr lang="vi-VN" sz="36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36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2B5A01-5FD2-2682-65FA-EE928AAD9991}"/>
              </a:ext>
            </a:extLst>
          </p:cNvPr>
          <p:cNvSpPr txBox="1"/>
          <p:nvPr/>
        </p:nvSpPr>
        <p:spPr>
          <a:xfrm>
            <a:off x="9677400" y="4505550"/>
            <a:ext cx="79676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2F8759-9B00-7670-2C59-C9C2B6775705}"/>
              </a:ext>
            </a:extLst>
          </p:cNvPr>
          <p:cNvSpPr txBox="1"/>
          <p:nvPr/>
        </p:nvSpPr>
        <p:spPr>
          <a:xfrm>
            <a:off x="828677" y="8046404"/>
            <a:ext cx="825588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31134F3-E3D6-84EB-3CFA-634B1DCF5376}"/>
              </a:ext>
            </a:extLst>
          </p:cNvPr>
          <p:cNvSpPr txBox="1"/>
          <p:nvPr/>
        </p:nvSpPr>
        <p:spPr>
          <a:xfrm>
            <a:off x="9250385" y="8070461"/>
            <a:ext cx="729454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828755">
              <a:buClr>
                <a:srgbClr val="000000"/>
              </a:buClr>
            </a:pPr>
            <a:r>
              <a:rPr lang="vi-VN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 ngỡ ngàng trước việc em có sừng và râu. Voi em nhận ra mình chỉ xinh đẹp khi đúng là voi.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 flipV="1">
            <a:off x="-256753" y="8684183"/>
            <a:ext cx="1282867" cy="1708419"/>
          </a:xfrm>
          <a:custGeom>
            <a:avLst/>
            <a:gdLst/>
            <a:ahLst/>
            <a:cxnLst/>
            <a:rect l="l" t="t" r="r" b="b"/>
            <a:pathLst>
              <a:path w="1282867" h="1708419">
                <a:moveTo>
                  <a:pt x="1282868" y="1708419"/>
                </a:moveTo>
                <a:lnTo>
                  <a:pt x="0" y="1708419"/>
                </a:lnTo>
                <a:lnTo>
                  <a:pt x="0" y="0"/>
                </a:lnTo>
                <a:lnTo>
                  <a:pt x="1282868" y="0"/>
                </a:lnTo>
                <a:lnTo>
                  <a:pt x="1282868" y="170841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02084" y="9038553"/>
            <a:ext cx="1503846" cy="1317916"/>
          </a:xfrm>
          <a:custGeom>
            <a:avLst/>
            <a:gdLst/>
            <a:ahLst/>
            <a:cxnLst/>
            <a:rect l="l" t="t" r="r" b="b"/>
            <a:pathLst>
              <a:path w="1503846" h="1317916">
                <a:moveTo>
                  <a:pt x="0" y="0"/>
                </a:moveTo>
                <a:lnTo>
                  <a:pt x="1503846" y="0"/>
                </a:lnTo>
                <a:lnTo>
                  <a:pt x="1503846" y="1317916"/>
                </a:lnTo>
                <a:lnTo>
                  <a:pt x="0" y="131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 flipV="1">
            <a:off x="657149" y="9038553"/>
            <a:ext cx="881837" cy="1381797"/>
          </a:xfrm>
          <a:custGeom>
            <a:avLst/>
            <a:gdLst/>
            <a:ahLst/>
            <a:cxnLst/>
            <a:rect l="l" t="t" r="r" b="b"/>
            <a:pathLst>
              <a:path w="881837" h="1381797">
                <a:moveTo>
                  <a:pt x="881838" y="1381797"/>
                </a:moveTo>
                <a:lnTo>
                  <a:pt x="0" y="1381797"/>
                </a:lnTo>
                <a:lnTo>
                  <a:pt x="0" y="0"/>
                </a:lnTo>
                <a:lnTo>
                  <a:pt x="881838" y="0"/>
                </a:lnTo>
                <a:lnTo>
                  <a:pt x="881838" y="13817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V="1">
            <a:off x="17278611" y="8734205"/>
            <a:ext cx="1266142" cy="1686145"/>
          </a:xfrm>
          <a:custGeom>
            <a:avLst/>
            <a:gdLst/>
            <a:ahLst/>
            <a:cxnLst/>
            <a:rect l="l" t="t" r="r" b="b"/>
            <a:pathLst>
              <a:path w="1266142" h="1686145">
                <a:moveTo>
                  <a:pt x="0" y="1686145"/>
                </a:moveTo>
                <a:lnTo>
                  <a:pt x="1266142" y="1686145"/>
                </a:lnTo>
                <a:lnTo>
                  <a:pt x="1266142" y="0"/>
                </a:lnTo>
                <a:lnTo>
                  <a:pt x="0" y="0"/>
                </a:lnTo>
                <a:lnTo>
                  <a:pt x="0" y="168614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 flipH="1">
            <a:off x="15582070" y="9056569"/>
            <a:ext cx="1484239" cy="1300733"/>
          </a:xfrm>
          <a:custGeom>
            <a:avLst/>
            <a:gdLst/>
            <a:ahLst/>
            <a:cxnLst/>
            <a:rect l="l" t="t" r="r" b="b"/>
            <a:pathLst>
              <a:path w="1484239" h="1300733">
                <a:moveTo>
                  <a:pt x="1484239" y="0"/>
                </a:moveTo>
                <a:lnTo>
                  <a:pt x="0" y="0"/>
                </a:lnTo>
                <a:lnTo>
                  <a:pt x="0" y="1300733"/>
                </a:lnTo>
                <a:lnTo>
                  <a:pt x="1484239" y="1300733"/>
                </a:lnTo>
                <a:lnTo>
                  <a:pt x="14842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 flipV="1">
            <a:off x="16716761" y="8993521"/>
            <a:ext cx="870340" cy="1363781"/>
          </a:xfrm>
          <a:custGeom>
            <a:avLst/>
            <a:gdLst/>
            <a:ahLst/>
            <a:cxnLst/>
            <a:rect l="l" t="t" r="r" b="b"/>
            <a:pathLst>
              <a:path w="870340" h="1363781">
                <a:moveTo>
                  <a:pt x="0" y="1363781"/>
                </a:moveTo>
                <a:lnTo>
                  <a:pt x="870340" y="1363781"/>
                </a:lnTo>
                <a:lnTo>
                  <a:pt x="870340" y="0"/>
                </a:lnTo>
                <a:lnTo>
                  <a:pt x="0" y="0"/>
                </a:lnTo>
                <a:lnTo>
                  <a:pt x="0" y="13637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7067392" y="-89395"/>
            <a:ext cx="1422114" cy="1893856"/>
          </a:xfrm>
          <a:custGeom>
            <a:avLst/>
            <a:gdLst/>
            <a:ahLst/>
            <a:cxnLst/>
            <a:rect l="l" t="t" r="r" b="b"/>
            <a:pathLst>
              <a:path w="1422114" h="1893856">
                <a:moveTo>
                  <a:pt x="1422114" y="1893856"/>
                </a:moveTo>
                <a:lnTo>
                  <a:pt x="0" y="1893856"/>
                </a:lnTo>
                <a:lnTo>
                  <a:pt x="0" y="0"/>
                </a:lnTo>
                <a:lnTo>
                  <a:pt x="1422114" y="0"/>
                </a:lnTo>
                <a:lnTo>
                  <a:pt x="1422114" y="1893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05245" y="-33960"/>
            <a:ext cx="1667078" cy="1460966"/>
          </a:xfrm>
          <a:custGeom>
            <a:avLst/>
            <a:gdLst/>
            <a:ahLst/>
            <a:cxnLst/>
            <a:rect l="l" t="t" r="r" b="b"/>
            <a:pathLst>
              <a:path w="1667078" h="1460966">
                <a:moveTo>
                  <a:pt x="0" y="0"/>
                </a:moveTo>
                <a:lnTo>
                  <a:pt x="1667077" y="0"/>
                </a:lnTo>
                <a:lnTo>
                  <a:pt x="1667077" y="1460966"/>
                </a:lnTo>
                <a:lnTo>
                  <a:pt x="0" y="1460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498851" y="-104775"/>
            <a:ext cx="977555" cy="1531781"/>
          </a:xfrm>
          <a:custGeom>
            <a:avLst/>
            <a:gdLst/>
            <a:ahLst/>
            <a:cxnLst/>
            <a:rect l="l" t="t" r="r" b="b"/>
            <a:pathLst>
              <a:path w="977555" h="1531781">
                <a:moveTo>
                  <a:pt x="977555" y="1531781"/>
                </a:moveTo>
                <a:lnTo>
                  <a:pt x="0" y="1531781"/>
                </a:lnTo>
                <a:lnTo>
                  <a:pt x="0" y="0"/>
                </a:lnTo>
                <a:lnTo>
                  <a:pt x="977555" y="0"/>
                </a:lnTo>
                <a:lnTo>
                  <a:pt x="977555" y="15317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-311999" y="-104775"/>
            <a:ext cx="1445211" cy="1924615"/>
          </a:xfrm>
          <a:custGeom>
            <a:avLst/>
            <a:gdLst/>
            <a:ahLst/>
            <a:cxnLst/>
            <a:rect l="l" t="t" r="r" b="b"/>
            <a:pathLst>
              <a:path w="1445211" h="1924615">
                <a:moveTo>
                  <a:pt x="0" y="1924615"/>
                </a:moveTo>
                <a:lnTo>
                  <a:pt x="1445211" y="1924615"/>
                </a:lnTo>
                <a:lnTo>
                  <a:pt x="1445211" y="0"/>
                </a:lnTo>
                <a:lnTo>
                  <a:pt x="0" y="0"/>
                </a:lnTo>
                <a:lnTo>
                  <a:pt x="0" y="19246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375540" y="-32810"/>
            <a:ext cx="1694154" cy="1484695"/>
          </a:xfrm>
          <a:custGeom>
            <a:avLst/>
            <a:gdLst/>
            <a:ahLst/>
            <a:cxnLst/>
            <a:rect l="l" t="t" r="r" b="b"/>
            <a:pathLst>
              <a:path w="1694154" h="1484695">
                <a:moveTo>
                  <a:pt x="1694154" y="0"/>
                </a:moveTo>
                <a:lnTo>
                  <a:pt x="0" y="0"/>
                </a:lnTo>
                <a:lnTo>
                  <a:pt x="0" y="1484695"/>
                </a:lnTo>
                <a:lnTo>
                  <a:pt x="1694154" y="1484695"/>
                </a:lnTo>
                <a:lnTo>
                  <a:pt x="16941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V="1">
            <a:off x="781092" y="-32810"/>
            <a:ext cx="993432" cy="1556660"/>
          </a:xfrm>
          <a:custGeom>
            <a:avLst/>
            <a:gdLst/>
            <a:ahLst/>
            <a:cxnLst/>
            <a:rect l="l" t="t" r="r" b="b"/>
            <a:pathLst>
              <a:path w="993432" h="1556660">
                <a:moveTo>
                  <a:pt x="0" y="1556659"/>
                </a:moveTo>
                <a:lnTo>
                  <a:pt x="993432" y="1556659"/>
                </a:lnTo>
                <a:lnTo>
                  <a:pt x="993432" y="0"/>
                </a:lnTo>
                <a:lnTo>
                  <a:pt x="0" y="0"/>
                </a:lnTo>
                <a:lnTo>
                  <a:pt x="0" y="155665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 flipV="1">
            <a:off x="16923077" y="14246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2339272" y="2578355"/>
                </a:moveTo>
                <a:lnTo>
                  <a:pt x="0" y="2578355"/>
                </a:lnTo>
                <a:lnTo>
                  <a:pt x="0" y="0"/>
                </a:lnTo>
                <a:lnTo>
                  <a:pt x="2339272" y="0"/>
                </a:lnTo>
                <a:lnTo>
                  <a:pt x="2339272" y="25783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974349" y="14246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0" y="2578355"/>
                </a:moveTo>
                <a:lnTo>
                  <a:pt x="2339272" y="2578355"/>
                </a:lnTo>
                <a:lnTo>
                  <a:pt x="2339272" y="0"/>
                </a:lnTo>
                <a:lnTo>
                  <a:pt x="0" y="0"/>
                </a:lnTo>
                <a:lnTo>
                  <a:pt x="0" y="25783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 flipH="1" flipV="1">
            <a:off x="-66253" y="8874683"/>
            <a:ext cx="1282867" cy="1708419"/>
          </a:xfrm>
          <a:custGeom>
            <a:avLst/>
            <a:gdLst/>
            <a:ahLst/>
            <a:cxnLst/>
            <a:rect l="l" t="t" r="r" b="b"/>
            <a:pathLst>
              <a:path w="1282867" h="1708419">
                <a:moveTo>
                  <a:pt x="1282868" y="1708419"/>
                </a:moveTo>
                <a:lnTo>
                  <a:pt x="0" y="1708419"/>
                </a:lnTo>
                <a:lnTo>
                  <a:pt x="0" y="0"/>
                </a:lnTo>
                <a:lnTo>
                  <a:pt x="1282868" y="0"/>
                </a:lnTo>
                <a:lnTo>
                  <a:pt x="1282868" y="170841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92584" y="9229053"/>
            <a:ext cx="1503846" cy="1317916"/>
          </a:xfrm>
          <a:custGeom>
            <a:avLst/>
            <a:gdLst/>
            <a:ahLst/>
            <a:cxnLst/>
            <a:rect l="l" t="t" r="r" b="b"/>
            <a:pathLst>
              <a:path w="1503846" h="1317916">
                <a:moveTo>
                  <a:pt x="0" y="0"/>
                </a:moveTo>
                <a:lnTo>
                  <a:pt x="1503846" y="0"/>
                </a:lnTo>
                <a:lnTo>
                  <a:pt x="1503846" y="1317916"/>
                </a:lnTo>
                <a:lnTo>
                  <a:pt x="0" y="131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 flipV="1">
            <a:off x="847649" y="9229053"/>
            <a:ext cx="881837" cy="1381797"/>
          </a:xfrm>
          <a:custGeom>
            <a:avLst/>
            <a:gdLst/>
            <a:ahLst/>
            <a:cxnLst/>
            <a:rect l="l" t="t" r="r" b="b"/>
            <a:pathLst>
              <a:path w="881837" h="1381797">
                <a:moveTo>
                  <a:pt x="881838" y="1381797"/>
                </a:moveTo>
                <a:lnTo>
                  <a:pt x="0" y="1381797"/>
                </a:lnTo>
                <a:lnTo>
                  <a:pt x="0" y="0"/>
                </a:lnTo>
                <a:lnTo>
                  <a:pt x="881838" y="0"/>
                </a:lnTo>
                <a:lnTo>
                  <a:pt x="881838" y="13817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 flipV="1">
            <a:off x="17469111" y="8924705"/>
            <a:ext cx="1266142" cy="1686145"/>
          </a:xfrm>
          <a:custGeom>
            <a:avLst/>
            <a:gdLst/>
            <a:ahLst/>
            <a:cxnLst/>
            <a:rect l="l" t="t" r="r" b="b"/>
            <a:pathLst>
              <a:path w="1266142" h="1686145">
                <a:moveTo>
                  <a:pt x="0" y="1686145"/>
                </a:moveTo>
                <a:lnTo>
                  <a:pt x="1266142" y="1686145"/>
                </a:lnTo>
                <a:lnTo>
                  <a:pt x="1266142" y="0"/>
                </a:lnTo>
                <a:lnTo>
                  <a:pt x="0" y="0"/>
                </a:lnTo>
                <a:lnTo>
                  <a:pt x="0" y="168614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5772570" y="9247069"/>
            <a:ext cx="1484239" cy="1300733"/>
          </a:xfrm>
          <a:custGeom>
            <a:avLst/>
            <a:gdLst/>
            <a:ahLst/>
            <a:cxnLst/>
            <a:rect l="l" t="t" r="r" b="b"/>
            <a:pathLst>
              <a:path w="1484239" h="1300733">
                <a:moveTo>
                  <a:pt x="1484239" y="0"/>
                </a:moveTo>
                <a:lnTo>
                  <a:pt x="0" y="0"/>
                </a:lnTo>
                <a:lnTo>
                  <a:pt x="0" y="1300733"/>
                </a:lnTo>
                <a:lnTo>
                  <a:pt x="1484239" y="1300733"/>
                </a:lnTo>
                <a:lnTo>
                  <a:pt x="14842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800000" flipV="1">
            <a:off x="16907261" y="9184021"/>
            <a:ext cx="870340" cy="1363781"/>
          </a:xfrm>
          <a:custGeom>
            <a:avLst/>
            <a:gdLst/>
            <a:ahLst/>
            <a:cxnLst/>
            <a:rect l="l" t="t" r="r" b="b"/>
            <a:pathLst>
              <a:path w="870340" h="1363781">
                <a:moveTo>
                  <a:pt x="0" y="1363781"/>
                </a:moveTo>
                <a:lnTo>
                  <a:pt x="870340" y="1363781"/>
                </a:lnTo>
                <a:lnTo>
                  <a:pt x="870340" y="0"/>
                </a:lnTo>
                <a:lnTo>
                  <a:pt x="0" y="0"/>
                </a:lnTo>
                <a:lnTo>
                  <a:pt x="0" y="13637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 flipV="1">
            <a:off x="17257892" y="101105"/>
            <a:ext cx="1422114" cy="1893856"/>
          </a:xfrm>
          <a:custGeom>
            <a:avLst/>
            <a:gdLst/>
            <a:ahLst/>
            <a:cxnLst/>
            <a:rect l="l" t="t" r="r" b="b"/>
            <a:pathLst>
              <a:path w="1422114" h="1893856">
                <a:moveTo>
                  <a:pt x="1422114" y="1893856"/>
                </a:moveTo>
                <a:lnTo>
                  <a:pt x="0" y="1893856"/>
                </a:lnTo>
                <a:lnTo>
                  <a:pt x="0" y="0"/>
                </a:lnTo>
                <a:lnTo>
                  <a:pt x="1422114" y="0"/>
                </a:lnTo>
                <a:lnTo>
                  <a:pt x="1422114" y="1893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95745" y="156540"/>
            <a:ext cx="1667078" cy="1460966"/>
          </a:xfrm>
          <a:custGeom>
            <a:avLst/>
            <a:gdLst/>
            <a:ahLst/>
            <a:cxnLst/>
            <a:rect l="l" t="t" r="r" b="b"/>
            <a:pathLst>
              <a:path w="1667078" h="1460966">
                <a:moveTo>
                  <a:pt x="0" y="0"/>
                </a:moveTo>
                <a:lnTo>
                  <a:pt x="1667077" y="0"/>
                </a:lnTo>
                <a:lnTo>
                  <a:pt x="1667077" y="1460966"/>
                </a:lnTo>
                <a:lnTo>
                  <a:pt x="0" y="1460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 flipV="1">
            <a:off x="16689351" y="85725"/>
            <a:ext cx="977555" cy="1531781"/>
          </a:xfrm>
          <a:custGeom>
            <a:avLst/>
            <a:gdLst/>
            <a:ahLst/>
            <a:cxnLst/>
            <a:rect l="l" t="t" r="r" b="b"/>
            <a:pathLst>
              <a:path w="977555" h="1531781">
                <a:moveTo>
                  <a:pt x="977555" y="1531781"/>
                </a:moveTo>
                <a:lnTo>
                  <a:pt x="0" y="1531781"/>
                </a:lnTo>
                <a:lnTo>
                  <a:pt x="0" y="0"/>
                </a:lnTo>
                <a:lnTo>
                  <a:pt x="977555" y="0"/>
                </a:lnTo>
                <a:lnTo>
                  <a:pt x="977555" y="15317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V="1">
            <a:off x="-121499" y="85725"/>
            <a:ext cx="1445211" cy="1924615"/>
          </a:xfrm>
          <a:custGeom>
            <a:avLst/>
            <a:gdLst/>
            <a:ahLst/>
            <a:cxnLst/>
            <a:rect l="l" t="t" r="r" b="b"/>
            <a:pathLst>
              <a:path w="1445211" h="1924615">
                <a:moveTo>
                  <a:pt x="0" y="1924615"/>
                </a:moveTo>
                <a:lnTo>
                  <a:pt x="1445211" y="1924615"/>
                </a:lnTo>
                <a:lnTo>
                  <a:pt x="1445211" y="0"/>
                </a:lnTo>
                <a:lnTo>
                  <a:pt x="0" y="0"/>
                </a:lnTo>
                <a:lnTo>
                  <a:pt x="0" y="19246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1566040" y="157690"/>
            <a:ext cx="1694154" cy="1484695"/>
          </a:xfrm>
          <a:custGeom>
            <a:avLst/>
            <a:gdLst/>
            <a:ahLst/>
            <a:cxnLst/>
            <a:rect l="l" t="t" r="r" b="b"/>
            <a:pathLst>
              <a:path w="1694154" h="1484695">
                <a:moveTo>
                  <a:pt x="1694154" y="0"/>
                </a:moveTo>
                <a:lnTo>
                  <a:pt x="0" y="0"/>
                </a:lnTo>
                <a:lnTo>
                  <a:pt x="0" y="1484695"/>
                </a:lnTo>
                <a:lnTo>
                  <a:pt x="1694154" y="1484695"/>
                </a:lnTo>
                <a:lnTo>
                  <a:pt x="16941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flipV="1">
            <a:off x="971592" y="157690"/>
            <a:ext cx="993432" cy="1556660"/>
          </a:xfrm>
          <a:custGeom>
            <a:avLst/>
            <a:gdLst/>
            <a:ahLst/>
            <a:cxnLst/>
            <a:rect l="l" t="t" r="r" b="b"/>
            <a:pathLst>
              <a:path w="993432" h="1556660">
                <a:moveTo>
                  <a:pt x="0" y="1556659"/>
                </a:moveTo>
                <a:lnTo>
                  <a:pt x="993432" y="1556659"/>
                </a:lnTo>
                <a:lnTo>
                  <a:pt x="993432" y="0"/>
                </a:lnTo>
                <a:lnTo>
                  <a:pt x="0" y="0"/>
                </a:lnTo>
                <a:lnTo>
                  <a:pt x="0" y="155665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 flipV="1">
            <a:off x="17113577" y="16151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2339272" y="2578355"/>
                </a:moveTo>
                <a:lnTo>
                  <a:pt x="0" y="2578355"/>
                </a:lnTo>
                <a:lnTo>
                  <a:pt x="0" y="0"/>
                </a:lnTo>
                <a:lnTo>
                  <a:pt x="2339272" y="0"/>
                </a:lnTo>
                <a:lnTo>
                  <a:pt x="2339272" y="25783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V="1">
            <a:off x="-783849" y="1615130"/>
            <a:ext cx="2339272" cy="2578356"/>
          </a:xfrm>
          <a:custGeom>
            <a:avLst/>
            <a:gdLst/>
            <a:ahLst/>
            <a:cxnLst/>
            <a:rect l="l" t="t" r="r" b="b"/>
            <a:pathLst>
              <a:path w="2339272" h="2578356">
                <a:moveTo>
                  <a:pt x="0" y="2578355"/>
                </a:moveTo>
                <a:lnTo>
                  <a:pt x="2339272" y="2578355"/>
                </a:lnTo>
                <a:lnTo>
                  <a:pt x="2339272" y="0"/>
                </a:lnTo>
                <a:lnTo>
                  <a:pt x="0" y="0"/>
                </a:lnTo>
                <a:lnTo>
                  <a:pt x="0" y="25783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7F4E33A-38D3-A66E-6798-24D3BD2E9D4A}"/>
              </a:ext>
            </a:extLst>
          </p:cNvPr>
          <p:cNvSpPr/>
          <p:nvPr/>
        </p:nvSpPr>
        <p:spPr>
          <a:xfrm>
            <a:off x="3372058" y="596082"/>
            <a:ext cx="11538095" cy="1800493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371600">
              <a:defRPr/>
            </a:pPr>
            <a:r>
              <a:rPr lang="en-US" sz="10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 </a:t>
            </a:r>
            <a:r>
              <a:rPr lang="en-US" sz="10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10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0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0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0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108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4CE8448-DCE9-48B2-65DC-FA3FAA9E93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0" y="5524500"/>
            <a:ext cx="11023040" cy="431968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9722D4C-B8D8-0FA7-B26F-54A8A1B9BD91}"/>
              </a:ext>
            </a:extLst>
          </p:cNvPr>
          <p:cNvGrpSpPr/>
          <p:nvPr/>
        </p:nvGrpSpPr>
        <p:grpSpPr>
          <a:xfrm>
            <a:off x="1673152" y="2396576"/>
            <a:ext cx="14257661" cy="3091023"/>
            <a:chOff x="743710" y="1514475"/>
            <a:chExt cx="5370580" cy="1200150"/>
          </a:xfrm>
        </p:grpSpPr>
        <p:sp>
          <p:nvSpPr>
            <p:cNvPr id="72" name="Scroll: Horizontal 71">
              <a:extLst>
                <a:ext uri="{FF2B5EF4-FFF2-40B4-BE49-F238E27FC236}">
                  <a16:creationId xmlns:a16="http://schemas.microsoft.com/office/drawing/2014/main" id="{A7A60A0F-8906-892E-4687-FC2BBDB60EC8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>
                <a:buClr>
                  <a:srgbClr val="000000"/>
                </a:buClr>
              </a:pPr>
              <a:endParaRPr lang="vi-VN" sz="2801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73097F-CCAB-F1D1-7C00-A3FBD2EB2699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83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55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8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143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Ubuntu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14</cp:revision>
  <dcterms:created xsi:type="dcterms:W3CDTF">2006-08-16T00:00:00Z</dcterms:created>
  <dcterms:modified xsi:type="dcterms:W3CDTF">2025-09-19T08:58:51Z</dcterms:modified>
  <dc:identifier>DAGBcp6aorA</dc:identifier>
</cp:coreProperties>
</file>