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77" r:id="rId2"/>
    <p:sldMasterId id="2147483793" r:id="rId3"/>
    <p:sldMasterId id="2147483800" r:id="rId4"/>
    <p:sldMasterId id="2147483813" r:id="rId5"/>
    <p:sldMasterId id="2147483820" r:id="rId6"/>
    <p:sldMasterId id="2147483824" r:id="rId7"/>
  </p:sldMasterIdLst>
  <p:notesMasterIdLst>
    <p:notesMasterId r:id="rId29"/>
  </p:notesMasterIdLst>
  <p:handoutMasterIdLst>
    <p:handoutMasterId r:id="rId30"/>
  </p:handoutMasterIdLst>
  <p:sldIdLst>
    <p:sldId id="2007577119" r:id="rId8"/>
    <p:sldId id="2007577122" r:id="rId9"/>
    <p:sldId id="294" r:id="rId10"/>
    <p:sldId id="295" r:id="rId11"/>
    <p:sldId id="2007577106" r:id="rId12"/>
    <p:sldId id="265" r:id="rId13"/>
    <p:sldId id="2007577108" r:id="rId14"/>
    <p:sldId id="283" r:id="rId15"/>
    <p:sldId id="2007577109" r:id="rId16"/>
    <p:sldId id="2007577096" r:id="rId17"/>
    <p:sldId id="347" r:id="rId18"/>
    <p:sldId id="2007577112" r:id="rId19"/>
    <p:sldId id="2007577113" r:id="rId20"/>
    <p:sldId id="2007577114" r:id="rId21"/>
    <p:sldId id="306" r:id="rId22"/>
    <p:sldId id="2007577123" r:id="rId23"/>
    <p:sldId id="2007577115" r:id="rId24"/>
    <p:sldId id="2007577116" r:id="rId25"/>
    <p:sldId id="2007577117" r:id="rId26"/>
    <p:sldId id="2007577118" r:id="rId27"/>
    <p:sldId id="200757712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8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B372077-FBD7-49A2-9B56-2E74D17313D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C3D237-1FEC-49A9-B2E9-39976BBAEF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E6BDCA-4ED8-4937-BACE-08C9C881149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1A847A-F7CA-475B-9660-C56EC7FA0B7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E027B1-D6D3-4F81-9897-7860AFFE0F6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FBE7AA-042B-4CB9-A15B-EADC26263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922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EE99A-893C-4F4C-A1D5-CF7AC21092D7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93103-9724-42A8-9D53-E709AA143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937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7303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702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2537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389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633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732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544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5480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86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1241940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645122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963863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3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430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5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3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609" y="4929010"/>
            <a:ext cx="2856619" cy="28566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47A22A-14E7-401B-9E46-89937EEBB87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7172" y="5922005"/>
            <a:ext cx="1044828" cy="104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5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98266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03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579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292816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2025/9/20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17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2025/9/20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22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2025/9/20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87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903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904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55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282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3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09202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787465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55638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202259518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833626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532529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7021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4252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2245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2363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6624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490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9317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38701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014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8171653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04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8800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3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17439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275258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7915294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55638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156424748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6045879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7172751"/>
      </p:ext>
    </p:extLst>
  </p:cSld>
  <p:clrMapOvr>
    <a:masterClrMapping/>
  </p:clrMapOvr>
  <p:transition spd="med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997136"/>
      </p:ext>
    </p:extLst>
  </p:cSld>
  <p:clrMapOvr>
    <a:masterClrMapping/>
  </p:clrMapOvr>
  <p:transition spd="med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742196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4594283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9453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0033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392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8902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5338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7753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111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473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6362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916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8618720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926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213656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837810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338623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9971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/>
              <a:pPr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2110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656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7" r:id="rId3"/>
    <p:sldLayoutId id="2147483799" r:id="rId4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3194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470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9" r:id="rId5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4897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64C60DC-48CF-8AB2-4CC0-C137A566D2F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6190" y="67659"/>
            <a:ext cx="1849909" cy="184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17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1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jpg"/><Relationship Id="rId1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3.xml"/><Relationship Id="rId5" Type="http://schemas.openxmlformats.org/officeDocument/2006/relationships/image" Target="../media/image79.png"/><Relationship Id="rId4" Type="http://schemas.openxmlformats.org/officeDocument/2006/relationships/image" Target="../media/image17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1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4.xml"/><Relationship Id="rId6" Type="http://schemas.openxmlformats.org/officeDocument/2006/relationships/image" Target="../media/image80.png"/><Relationship Id="rId5" Type="http://schemas.microsoft.com/office/2007/relationships/hdphoto" Target="../media/hdphoto2.wdp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1.svg"/><Relationship Id="rId18" Type="http://schemas.openxmlformats.org/officeDocument/2006/relationships/image" Target="../media/image28.png"/><Relationship Id="rId26" Type="http://schemas.openxmlformats.org/officeDocument/2006/relationships/image" Target="../media/image32.png"/><Relationship Id="rId21" Type="http://schemas.openxmlformats.org/officeDocument/2006/relationships/image" Target="../media/image89.svg"/><Relationship Id="rId34" Type="http://schemas.openxmlformats.org/officeDocument/2006/relationships/image" Target="../media/image36.png"/><Relationship Id="rId7" Type="http://schemas.openxmlformats.org/officeDocument/2006/relationships/image" Target="../media/image75.svg"/><Relationship Id="rId12" Type="http://schemas.openxmlformats.org/officeDocument/2006/relationships/image" Target="../media/image25.png"/><Relationship Id="rId17" Type="http://schemas.openxmlformats.org/officeDocument/2006/relationships/image" Target="../media/image85.svg"/><Relationship Id="rId25" Type="http://schemas.openxmlformats.org/officeDocument/2006/relationships/image" Target="../media/image93.svg"/><Relationship Id="rId33" Type="http://schemas.openxmlformats.org/officeDocument/2006/relationships/image" Target="../media/image101.svg"/><Relationship Id="rId38" Type="http://schemas.openxmlformats.org/officeDocument/2006/relationships/image" Target="../media/image82.png"/><Relationship Id="rId2" Type="http://schemas.openxmlformats.org/officeDocument/2006/relationships/image" Target="../media/image20.pn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29" Type="http://schemas.openxmlformats.org/officeDocument/2006/relationships/image" Target="../media/image97.sv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2.png"/><Relationship Id="rId11" Type="http://schemas.openxmlformats.org/officeDocument/2006/relationships/image" Target="../media/image79.svg"/><Relationship Id="rId24" Type="http://schemas.openxmlformats.org/officeDocument/2006/relationships/image" Target="../media/image31.png"/><Relationship Id="rId32" Type="http://schemas.openxmlformats.org/officeDocument/2006/relationships/image" Target="../media/image35.png"/><Relationship Id="rId37" Type="http://schemas.openxmlformats.org/officeDocument/2006/relationships/image" Target="../media/image105.svg"/><Relationship Id="rId5" Type="http://schemas.openxmlformats.org/officeDocument/2006/relationships/image" Target="../media/image73.svg"/><Relationship Id="rId15" Type="http://schemas.openxmlformats.org/officeDocument/2006/relationships/image" Target="../media/image83.svg"/><Relationship Id="rId23" Type="http://schemas.openxmlformats.org/officeDocument/2006/relationships/image" Target="../media/image91.svg"/><Relationship Id="rId28" Type="http://schemas.openxmlformats.org/officeDocument/2006/relationships/image" Target="../media/image33.png"/><Relationship Id="rId36" Type="http://schemas.openxmlformats.org/officeDocument/2006/relationships/image" Target="../media/image37.png"/><Relationship Id="rId10" Type="http://schemas.openxmlformats.org/officeDocument/2006/relationships/image" Target="../media/image24.png"/><Relationship Id="rId19" Type="http://schemas.openxmlformats.org/officeDocument/2006/relationships/image" Target="../media/image87.svg"/><Relationship Id="rId31" Type="http://schemas.openxmlformats.org/officeDocument/2006/relationships/image" Target="../media/image99.svg"/><Relationship Id="rId4" Type="http://schemas.openxmlformats.org/officeDocument/2006/relationships/image" Target="../media/image21.png"/><Relationship Id="rId9" Type="http://schemas.openxmlformats.org/officeDocument/2006/relationships/image" Target="../media/image77.svg"/><Relationship Id="rId14" Type="http://schemas.openxmlformats.org/officeDocument/2006/relationships/image" Target="../media/image26.png"/><Relationship Id="rId22" Type="http://schemas.openxmlformats.org/officeDocument/2006/relationships/image" Target="../media/image30.png"/><Relationship Id="rId27" Type="http://schemas.openxmlformats.org/officeDocument/2006/relationships/image" Target="../media/image95.svg"/><Relationship Id="rId30" Type="http://schemas.openxmlformats.org/officeDocument/2006/relationships/image" Target="../media/image34.png"/><Relationship Id="rId35" Type="http://schemas.openxmlformats.org/officeDocument/2006/relationships/image" Target="../media/image103.svg"/><Relationship Id="rId8" Type="http://schemas.openxmlformats.org/officeDocument/2006/relationships/image" Target="../media/image23.png"/><Relationship Id="rId3" Type="http://schemas.openxmlformats.org/officeDocument/2006/relationships/image" Target="../media/image7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5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jpg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1.svg"/><Relationship Id="rId18" Type="http://schemas.openxmlformats.org/officeDocument/2006/relationships/image" Target="../media/image28.png"/><Relationship Id="rId26" Type="http://schemas.openxmlformats.org/officeDocument/2006/relationships/image" Target="../media/image32.png"/><Relationship Id="rId21" Type="http://schemas.openxmlformats.org/officeDocument/2006/relationships/image" Target="../media/image89.svg"/><Relationship Id="rId34" Type="http://schemas.openxmlformats.org/officeDocument/2006/relationships/image" Target="../media/image36.png"/><Relationship Id="rId7" Type="http://schemas.openxmlformats.org/officeDocument/2006/relationships/image" Target="../media/image75.svg"/><Relationship Id="rId12" Type="http://schemas.openxmlformats.org/officeDocument/2006/relationships/image" Target="../media/image25.png"/><Relationship Id="rId17" Type="http://schemas.openxmlformats.org/officeDocument/2006/relationships/image" Target="../media/image85.svg"/><Relationship Id="rId25" Type="http://schemas.openxmlformats.org/officeDocument/2006/relationships/image" Target="../media/image93.svg"/><Relationship Id="rId33" Type="http://schemas.openxmlformats.org/officeDocument/2006/relationships/image" Target="../media/image101.svg"/><Relationship Id="rId38" Type="http://schemas.openxmlformats.org/officeDocument/2006/relationships/image" Target="../media/image38.png"/><Relationship Id="rId2" Type="http://schemas.openxmlformats.org/officeDocument/2006/relationships/image" Target="../media/image20.pn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29" Type="http://schemas.openxmlformats.org/officeDocument/2006/relationships/image" Target="../media/image97.sv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2.png"/><Relationship Id="rId11" Type="http://schemas.openxmlformats.org/officeDocument/2006/relationships/image" Target="../media/image79.svg"/><Relationship Id="rId24" Type="http://schemas.openxmlformats.org/officeDocument/2006/relationships/image" Target="../media/image31.png"/><Relationship Id="rId32" Type="http://schemas.openxmlformats.org/officeDocument/2006/relationships/image" Target="../media/image35.png"/><Relationship Id="rId37" Type="http://schemas.openxmlformats.org/officeDocument/2006/relationships/image" Target="../media/image105.svg"/><Relationship Id="rId5" Type="http://schemas.openxmlformats.org/officeDocument/2006/relationships/image" Target="../media/image73.svg"/><Relationship Id="rId15" Type="http://schemas.openxmlformats.org/officeDocument/2006/relationships/image" Target="../media/image83.svg"/><Relationship Id="rId23" Type="http://schemas.openxmlformats.org/officeDocument/2006/relationships/image" Target="../media/image91.svg"/><Relationship Id="rId28" Type="http://schemas.openxmlformats.org/officeDocument/2006/relationships/image" Target="../media/image33.png"/><Relationship Id="rId36" Type="http://schemas.openxmlformats.org/officeDocument/2006/relationships/image" Target="../media/image37.png"/><Relationship Id="rId10" Type="http://schemas.openxmlformats.org/officeDocument/2006/relationships/image" Target="../media/image24.png"/><Relationship Id="rId19" Type="http://schemas.openxmlformats.org/officeDocument/2006/relationships/image" Target="../media/image87.svg"/><Relationship Id="rId31" Type="http://schemas.openxmlformats.org/officeDocument/2006/relationships/image" Target="../media/image99.svg"/><Relationship Id="rId4" Type="http://schemas.openxmlformats.org/officeDocument/2006/relationships/image" Target="../media/image21.png"/><Relationship Id="rId9" Type="http://schemas.openxmlformats.org/officeDocument/2006/relationships/image" Target="../media/image77.svg"/><Relationship Id="rId14" Type="http://schemas.openxmlformats.org/officeDocument/2006/relationships/image" Target="../media/image26.png"/><Relationship Id="rId22" Type="http://schemas.openxmlformats.org/officeDocument/2006/relationships/image" Target="../media/image30.png"/><Relationship Id="rId27" Type="http://schemas.openxmlformats.org/officeDocument/2006/relationships/image" Target="../media/image95.svg"/><Relationship Id="rId30" Type="http://schemas.openxmlformats.org/officeDocument/2006/relationships/image" Target="../media/image34.png"/><Relationship Id="rId35" Type="http://schemas.openxmlformats.org/officeDocument/2006/relationships/image" Target="../media/image103.svg"/><Relationship Id="rId8" Type="http://schemas.openxmlformats.org/officeDocument/2006/relationships/image" Target="../media/image23.png"/><Relationship Id="rId3" Type="http://schemas.openxmlformats.org/officeDocument/2006/relationships/image" Target="../media/image71.sv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1.svg"/><Relationship Id="rId18" Type="http://schemas.openxmlformats.org/officeDocument/2006/relationships/image" Target="../media/image28.png"/><Relationship Id="rId26" Type="http://schemas.openxmlformats.org/officeDocument/2006/relationships/image" Target="../media/image32.png"/><Relationship Id="rId21" Type="http://schemas.openxmlformats.org/officeDocument/2006/relationships/image" Target="../media/image89.svg"/><Relationship Id="rId34" Type="http://schemas.openxmlformats.org/officeDocument/2006/relationships/image" Target="../media/image36.png"/><Relationship Id="rId7" Type="http://schemas.openxmlformats.org/officeDocument/2006/relationships/image" Target="../media/image75.svg"/><Relationship Id="rId12" Type="http://schemas.openxmlformats.org/officeDocument/2006/relationships/image" Target="../media/image25.png"/><Relationship Id="rId17" Type="http://schemas.openxmlformats.org/officeDocument/2006/relationships/image" Target="../media/image85.svg"/><Relationship Id="rId25" Type="http://schemas.openxmlformats.org/officeDocument/2006/relationships/image" Target="../media/image93.svg"/><Relationship Id="rId33" Type="http://schemas.openxmlformats.org/officeDocument/2006/relationships/image" Target="../media/image101.svg"/><Relationship Id="rId38" Type="http://schemas.openxmlformats.org/officeDocument/2006/relationships/image" Target="../media/image83.png"/><Relationship Id="rId2" Type="http://schemas.openxmlformats.org/officeDocument/2006/relationships/image" Target="../media/image20.pn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29" Type="http://schemas.openxmlformats.org/officeDocument/2006/relationships/image" Target="../media/image97.sv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2.png"/><Relationship Id="rId11" Type="http://schemas.openxmlformats.org/officeDocument/2006/relationships/image" Target="../media/image79.svg"/><Relationship Id="rId24" Type="http://schemas.openxmlformats.org/officeDocument/2006/relationships/image" Target="../media/image31.png"/><Relationship Id="rId32" Type="http://schemas.openxmlformats.org/officeDocument/2006/relationships/image" Target="../media/image35.png"/><Relationship Id="rId37" Type="http://schemas.openxmlformats.org/officeDocument/2006/relationships/image" Target="../media/image105.svg"/><Relationship Id="rId5" Type="http://schemas.openxmlformats.org/officeDocument/2006/relationships/image" Target="../media/image73.svg"/><Relationship Id="rId15" Type="http://schemas.openxmlformats.org/officeDocument/2006/relationships/image" Target="../media/image83.svg"/><Relationship Id="rId23" Type="http://schemas.openxmlformats.org/officeDocument/2006/relationships/image" Target="../media/image91.svg"/><Relationship Id="rId28" Type="http://schemas.openxmlformats.org/officeDocument/2006/relationships/image" Target="../media/image33.png"/><Relationship Id="rId36" Type="http://schemas.openxmlformats.org/officeDocument/2006/relationships/image" Target="../media/image37.png"/><Relationship Id="rId10" Type="http://schemas.openxmlformats.org/officeDocument/2006/relationships/image" Target="../media/image24.png"/><Relationship Id="rId19" Type="http://schemas.openxmlformats.org/officeDocument/2006/relationships/image" Target="../media/image87.svg"/><Relationship Id="rId31" Type="http://schemas.openxmlformats.org/officeDocument/2006/relationships/image" Target="../media/image99.svg"/><Relationship Id="rId4" Type="http://schemas.openxmlformats.org/officeDocument/2006/relationships/image" Target="../media/image21.png"/><Relationship Id="rId9" Type="http://schemas.openxmlformats.org/officeDocument/2006/relationships/image" Target="../media/image77.svg"/><Relationship Id="rId14" Type="http://schemas.openxmlformats.org/officeDocument/2006/relationships/image" Target="../media/image26.png"/><Relationship Id="rId22" Type="http://schemas.openxmlformats.org/officeDocument/2006/relationships/image" Target="../media/image30.png"/><Relationship Id="rId27" Type="http://schemas.openxmlformats.org/officeDocument/2006/relationships/image" Target="../media/image95.svg"/><Relationship Id="rId30" Type="http://schemas.openxmlformats.org/officeDocument/2006/relationships/image" Target="../media/image34.png"/><Relationship Id="rId35" Type="http://schemas.openxmlformats.org/officeDocument/2006/relationships/image" Target="../media/image103.svg"/><Relationship Id="rId8" Type="http://schemas.openxmlformats.org/officeDocument/2006/relationships/image" Target="../media/image23.png"/><Relationship Id="rId3" Type="http://schemas.openxmlformats.org/officeDocument/2006/relationships/image" Target="../media/image7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jpg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4.svg"/><Relationship Id="rId18" Type="http://schemas.openxmlformats.org/officeDocument/2006/relationships/image" Target="../media/image62.png"/><Relationship Id="rId26" Type="http://schemas.openxmlformats.org/officeDocument/2006/relationships/image" Target="../media/image66.png"/><Relationship Id="rId3" Type="http://schemas.openxmlformats.org/officeDocument/2006/relationships/image" Target="../media/image134.svg"/><Relationship Id="rId21" Type="http://schemas.openxmlformats.org/officeDocument/2006/relationships/image" Target="../media/image150.svg"/><Relationship Id="rId7" Type="http://schemas.openxmlformats.org/officeDocument/2006/relationships/image" Target="../media/image138.svg"/><Relationship Id="rId12" Type="http://schemas.openxmlformats.org/officeDocument/2006/relationships/image" Target="../media/image60.png"/><Relationship Id="rId17" Type="http://schemas.openxmlformats.org/officeDocument/2006/relationships/image" Target="../media/image146.svg"/><Relationship Id="rId25" Type="http://schemas.openxmlformats.org/officeDocument/2006/relationships/image" Target="../media/image154.svg"/><Relationship Id="rId33" Type="http://schemas.openxmlformats.org/officeDocument/2006/relationships/image" Target="../media/image160.svg"/><Relationship Id="rId2" Type="http://schemas.openxmlformats.org/officeDocument/2006/relationships/image" Target="../media/image55.png"/><Relationship Id="rId16" Type="http://schemas.openxmlformats.org/officeDocument/2006/relationships/image" Target="../media/image61.png"/><Relationship Id="rId20" Type="http://schemas.openxmlformats.org/officeDocument/2006/relationships/image" Target="../media/image63.png"/><Relationship Id="rId29" Type="http://schemas.openxmlformats.org/officeDocument/2006/relationships/image" Target="../media/image158.sv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7.png"/><Relationship Id="rId11" Type="http://schemas.openxmlformats.org/officeDocument/2006/relationships/image" Target="../media/image142.svg"/><Relationship Id="rId24" Type="http://schemas.openxmlformats.org/officeDocument/2006/relationships/image" Target="../media/image65.png"/><Relationship Id="rId32" Type="http://schemas.openxmlformats.org/officeDocument/2006/relationships/image" Target="../media/image69.png"/><Relationship Id="rId5" Type="http://schemas.openxmlformats.org/officeDocument/2006/relationships/image" Target="../media/image136.svg"/><Relationship Id="rId15" Type="http://schemas.openxmlformats.org/officeDocument/2006/relationships/image" Target="../media/image93.svg"/><Relationship Id="rId23" Type="http://schemas.openxmlformats.org/officeDocument/2006/relationships/image" Target="../media/image152.svg"/><Relationship Id="rId28" Type="http://schemas.openxmlformats.org/officeDocument/2006/relationships/image" Target="../media/image67.png"/><Relationship Id="rId10" Type="http://schemas.openxmlformats.org/officeDocument/2006/relationships/image" Target="../media/image59.png"/><Relationship Id="rId19" Type="http://schemas.openxmlformats.org/officeDocument/2006/relationships/image" Target="../media/image148.svg"/><Relationship Id="rId31" Type="http://schemas.openxmlformats.org/officeDocument/2006/relationships/image" Target="../media/image87.svg"/><Relationship Id="rId4" Type="http://schemas.openxmlformats.org/officeDocument/2006/relationships/image" Target="../media/image56.png"/><Relationship Id="rId9" Type="http://schemas.openxmlformats.org/officeDocument/2006/relationships/image" Target="../media/image140.svg"/><Relationship Id="rId14" Type="http://schemas.openxmlformats.org/officeDocument/2006/relationships/image" Target="../media/image31.png"/><Relationship Id="rId22" Type="http://schemas.openxmlformats.org/officeDocument/2006/relationships/image" Target="../media/image64.png"/><Relationship Id="rId27" Type="http://schemas.openxmlformats.org/officeDocument/2006/relationships/image" Target="../media/image156.svg"/><Relationship Id="rId30" Type="http://schemas.openxmlformats.org/officeDocument/2006/relationships/image" Target="../media/image68.png"/><Relationship Id="rId8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svg"/><Relationship Id="rId13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image" Target="../media/image73.png"/><Relationship Id="rId12" Type="http://schemas.openxmlformats.org/officeDocument/2006/relationships/image" Target="../media/image168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99.svg"/><Relationship Id="rId11" Type="http://schemas.openxmlformats.org/officeDocument/2006/relationships/image" Target="../media/image75.png"/><Relationship Id="rId5" Type="http://schemas.openxmlformats.org/officeDocument/2006/relationships/image" Target="../media/image34.png"/><Relationship Id="rId10" Type="http://schemas.openxmlformats.org/officeDocument/2006/relationships/image" Target="../media/image166.svg"/><Relationship Id="rId4" Type="http://schemas.openxmlformats.org/officeDocument/2006/relationships/image" Target="../media/image87.svg"/><Relationship Id="rId9" Type="http://schemas.openxmlformats.org/officeDocument/2006/relationships/image" Target="../media/image74.png"/><Relationship Id="rId14" Type="http://schemas.openxmlformats.org/officeDocument/2006/relationships/image" Target="../media/image17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jpg"/><Relationship Id="rId1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3745D73-7B4C-441A-87AB-F1D46B17C1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r="55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2DBD88F-D554-4A28-8A3E-AB38D460F4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r="55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图片包含 镜子, 事情&#10;&#10;已生成高可信度的说明">
            <a:extLst>
              <a:ext uri="{FF2B5EF4-FFF2-40B4-BE49-F238E27FC236}">
                <a16:creationId xmlns:a16="http://schemas.microsoft.com/office/drawing/2014/main" id="{84B41FDB-EF60-4A8E-AAD8-F05DE788617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99" y="198750"/>
            <a:ext cx="11803802" cy="6460500"/>
          </a:xfrm>
          <a:prstGeom prst="rect">
            <a:avLst/>
          </a:prstGeom>
        </p:spPr>
      </p:pic>
      <p:pic>
        <p:nvPicPr>
          <p:cNvPr id="19" name="图片 18" descr="图片包含 文字, 事情&#10;&#10;已生成极高可信度的说明">
            <a:extLst>
              <a:ext uri="{FF2B5EF4-FFF2-40B4-BE49-F238E27FC236}">
                <a16:creationId xmlns:a16="http://schemas.microsoft.com/office/drawing/2014/main" id="{637E3C2A-7C8C-4353-9827-E5F99C1BBE0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649" y="319416"/>
            <a:ext cx="2310140" cy="143251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1C7BFD7-D4D6-4D8D-A78E-3A5AC7DF7E43}"/>
              </a:ext>
            </a:extLst>
          </p:cNvPr>
          <p:cNvCxnSpPr/>
          <p:nvPr/>
        </p:nvCxnSpPr>
        <p:spPr>
          <a:xfrm flipV="1">
            <a:off x="7899635" y="2723909"/>
            <a:ext cx="318977" cy="1913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B5B14F4-E40D-4E7D-82BB-0D7B5FC0AFBF}"/>
              </a:ext>
            </a:extLst>
          </p:cNvPr>
          <p:cNvSpPr txBox="1"/>
          <p:nvPr/>
        </p:nvSpPr>
        <p:spPr>
          <a:xfrm>
            <a:off x="3175474" y="584630"/>
            <a:ext cx="6353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C01A204-0DF8-46DD-B039-4650AC34C7B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432290" y="1539901"/>
            <a:ext cx="7096359" cy="2517866"/>
          </a:xfrm>
          <a:prstGeom prst="rect">
            <a:avLst/>
          </a:prstGeom>
        </p:spPr>
      </p:pic>
      <p:pic>
        <p:nvPicPr>
          <p:cNvPr id="4" name="Picture 3" descr="A picture containing seat&#10;&#10;Description automatically generated">
            <a:extLst>
              <a:ext uri="{FF2B5EF4-FFF2-40B4-BE49-F238E27FC236}">
                <a16:creationId xmlns:a16="http://schemas.microsoft.com/office/drawing/2014/main" id="{9C6F34B7-19D8-42AF-8655-81FD0EC30B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085" y="1784359"/>
            <a:ext cx="8496300" cy="5664200"/>
          </a:xfrm>
          <a:prstGeom prst="rect">
            <a:avLst/>
          </a:prstGeom>
        </p:spPr>
      </p:pic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9E67985-FF97-445A-BA32-F49066BAA5B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8899" y="3755504"/>
            <a:ext cx="2782011" cy="2517866"/>
          </a:xfrm>
          <a:prstGeom prst="rect">
            <a:avLst/>
          </a:prstGeom>
        </p:spPr>
      </p:pic>
      <p:pic>
        <p:nvPicPr>
          <p:cNvPr id="20" name="图片 18" descr="图片包含 文字, 事情&#10;&#10;已生成极高可信度的说明">
            <a:extLst>
              <a:ext uri="{FF2B5EF4-FFF2-40B4-BE49-F238E27FC236}">
                <a16:creationId xmlns:a16="http://schemas.microsoft.com/office/drawing/2014/main" id="{48956A6C-EA65-4F33-BA39-C0414C693DA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49" y="198750"/>
            <a:ext cx="2310140" cy="143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301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466" y="3481034"/>
            <a:ext cx="1953349" cy="33688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513139"/>
            <a:ext cx="2963349" cy="2623837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377440" y="0"/>
            <a:ext cx="9272016" cy="2868725"/>
            <a:chOff x="2372945" y="14126"/>
            <a:chExt cx="6954012" cy="2151544"/>
          </a:xfrm>
        </p:grpSpPr>
        <p:sp>
          <p:nvSpPr>
            <p:cNvPr id="7" name="任意多边形 6"/>
            <p:cNvSpPr/>
            <p:nvPr/>
          </p:nvSpPr>
          <p:spPr>
            <a:xfrm>
              <a:off x="4613907" y="14126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372945" y="1229164"/>
              <a:ext cx="6954012" cy="936506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3600" b="1" dirty="0" err="1">
                  <a:effectLst/>
                  <a:latin typeface="Times New Roman" panose="02020603050405020304" pitchFamily="18" charset="0"/>
                </a:rPr>
                <a:t>Hoạt</a:t>
              </a:r>
              <a:r>
                <a:rPr lang="en-US" sz="3600" b="1" dirty="0">
                  <a:effectLst/>
                  <a:latin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</a:rPr>
                <a:t>động</a:t>
              </a:r>
              <a:r>
                <a:rPr lang="en-US" sz="3600" b="1" dirty="0">
                  <a:effectLst/>
                  <a:latin typeface="Times New Roman" panose="02020603050405020304" pitchFamily="18" charset="0"/>
                </a:rPr>
                <a:t> 2: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</a:rPr>
                <a:t>Cách</a:t>
              </a:r>
              <a:r>
                <a:rPr lang="en-US" sz="3600" b="1" dirty="0">
                  <a:effectLst/>
                  <a:latin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</a:rPr>
                <a:t>nhận</a:t>
              </a:r>
              <a:r>
                <a:rPr lang="en-US" sz="3600" b="1" dirty="0">
                  <a:effectLst/>
                  <a:latin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</a:rPr>
                <a:t>biết</a:t>
              </a:r>
              <a:r>
                <a:rPr lang="en-US" sz="3600" b="1" dirty="0">
                  <a:effectLst/>
                  <a:latin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</a:rPr>
                <a:t>thức</a:t>
              </a:r>
              <a:r>
                <a:rPr lang="en-US" sz="3600" b="1" dirty="0">
                  <a:effectLst/>
                  <a:latin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</a:rPr>
                <a:t>ăn</a:t>
              </a:r>
              <a:r>
                <a:rPr lang="en-US" sz="3600" b="1" dirty="0">
                  <a:effectLst/>
                  <a:latin typeface="Times New Roman" panose="02020603050405020304" pitchFamily="18" charset="0"/>
                </a:rPr>
                <a:t>,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</a:rPr>
                <a:t>đồ</a:t>
              </a:r>
              <a:r>
                <a:rPr lang="en-US" sz="3600" b="1" dirty="0">
                  <a:effectLst/>
                  <a:latin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</a:rPr>
                <a:t>uống</a:t>
              </a:r>
              <a:r>
                <a:rPr lang="en-US" sz="3600" b="1" dirty="0">
                  <a:effectLst/>
                  <a:latin typeface="Times New Roman" panose="02020603050405020304" pitchFamily="18" charset="0"/>
                </a:rPr>
                <a:t>,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</a:rPr>
                <a:t>đồ</a:t>
              </a:r>
              <a:r>
                <a:rPr lang="en-US" sz="3600" b="1" dirty="0">
                  <a:effectLst/>
                  <a:latin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</a:rPr>
                <a:t>dùng</a:t>
              </a:r>
              <a:r>
                <a:rPr lang="en-US" sz="3600" b="1" dirty="0">
                  <a:effectLst/>
                  <a:latin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</a:rPr>
                <a:t>không</a:t>
              </a:r>
              <a:r>
                <a:rPr lang="en-US" sz="3600" b="1" dirty="0">
                  <a:effectLst/>
                  <a:latin typeface="Times New Roman" panose="02020603050405020304" pitchFamily="18" charset="0"/>
                </a:rPr>
                <a:t> an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</a:rPr>
                <a:t>toàn</a:t>
              </a:r>
              <a:endParaRPr lang="en-US" sz="3600" dirty="0"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4440526" y="110986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873682" y="1104642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336" y="4544673"/>
            <a:ext cx="2938049" cy="256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3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9">
            <a:extLst>
              <a:ext uri="{FF2B5EF4-FFF2-40B4-BE49-F238E27FC236}">
                <a16:creationId xmlns:a16="http://schemas.microsoft.com/office/drawing/2014/main" id="{1F853BB9-2CC0-4E71-9447-2D4518949C56}"/>
              </a:ext>
            </a:extLst>
          </p:cNvPr>
          <p:cNvSpPr txBox="1"/>
          <p:nvPr/>
        </p:nvSpPr>
        <p:spPr>
          <a:xfrm>
            <a:off x="2460172" y="118533"/>
            <a:ext cx="8784772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2. Quan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sát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hình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dưới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đây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và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cho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biết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347814-A70D-4277-94E2-DF4AC3720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688" y="1003769"/>
            <a:ext cx="6999112" cy="57356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7BC0218-3F7F-4781-A4D4-BE261361BC37}"/>
              </a:ext>
            </a:extLst>
          </p:cNvPr>
          <p:cNvSpPr/>
          <p:nvPr/>
        </p:nvSpPr>
        <p:spPr>
          <a:xfrm>
            <a:off x="406400" y="1068512"/>
            <a:ext cx="3195216" cy="441788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spcBef>
                <a:spcPts val="0"/>
              </a:spcBef>
            </a:pPr>
            <a:r>
              <a:rPr lang="vi-VN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 một số thức ăn, đồ uống, đồ dùng,... nếu không được cất giữ, bảo quản cẩn thận có thể gây ngộ độc. </a:t>
            </a:r>
            <a:endParaRPr lang="en-US" sz="32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AB18107-EA65-4495-B4A7-F4884E8D1161}"/>
              </a:ext>
            </a:extLst>
          </p:cNvPr>
          <p:cNvSpPr/>
          <p:nvPr/>
        </p:nvSpPr>
        <p:spPr>
          <a:xfrm>
            <a:off x="406399" y="1037690"/>
            <a:ext cx="3195216" cy="444871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Dấu hiệu nào cho em biết thức ăn, đồ uống bị hỏng, ôi thiu?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564A62A-5E22-9023-632F-B118D390FCA6}"/>
              </a:ext>
            </a:extLst>
          </p:cNvPr>
          <p:cNvGrpSpPr/>
          <p:nvPr/>
        </p:nvGrpSpPr>
        <p:grpSpPr>
          <a:xfrm>
            <a:off x="8492414" y="4626429"/>
            <a:ext cx="3786672" cy="2231571"/>
            <a:chOff x="892354" y="3758439"/>
            <a:chExt cx="4278451" cy="2175001"/>
          </a:xfrm>
        </p:grpSpPr>
        <p:pic>
          <p:nvPicPr>
            <p:cNvPr id="3" name="Picture 9">
              <a:extLst>
                <a:ext uri="{FF2B5EF4-FFF2-40B4-BE49-F238E27FC236}">
                  <a16:creationId xmlns:a16="http://schemas.microsoft.com/office/drawing/2014/main" id="{B6722D4B-0822-3DFA-C51C-A54832F5B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3B10760-FB23-07E5-26FC-61D5B4B0C614}"/>
                </a:ext>
              </a:extLst>
            </p:cNvPr>
            <p:cNvSpPr/>
            <p:nvPr/>
          </p:nvSpPr>
          <p:spPr>
            <a:xfrm>
              <a:off x="1234979" y="5405120"/>
              <a:ext cx="337766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2941570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2010696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702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051EF94-77EA-42FC-A6EA-29344F196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829" y="481254"/>
            <a:ext cx="8567057" cy="57356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E1EF710-B4BD-4988-B76D-85AE98D857ED}"/>
              </a:ext>
            </a:extLst>
          </p:cNvPr>
          <p:cNvSpPr/>
          <p:nvPr/>
        </p:nvSpPr>
        <p:spPr>
          <a:xfrm>
            <a:off x="5584373" y="1883229"/>
            <a:ext cx="211182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Bánh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mì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mốc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9AB8E8E-A790-4E72-8593-F0D4C3CCC252}"/>
              </a:ext>
            </a:extLst>
          </p:cNvPr>
          <p:cNvSpPr/>
          <p:nvPr/>
        </p:nvSpPr>
        <p:spPr>
          <a:xfrm>
            <a:off x="7935687" y="1654628"/>
            <a:ext cx="2743200" cy="772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  <a:t>ước rửa bát và dầu ăn để cạnh nhau dễ gây nhầm lẫn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B9359B6-F81F-45A7-8C15-03430F5F3D9A}"/>
              </a:ext>
            </a:extLst>
          </p:cNvPr>
          <p:cNvSpPr/>
          <p:nvPr/>
        </p:nvSpPr>
        <p:spPr>
          <a:xfrm>
            <a:off x="2503716" y="2198913"/>
            <a:ext cx="211182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Hoa quả bị hỏng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62E6E3E-5ACD-4BDE-83DC-E0A65013703F}"/>
              </a:ext>
            </a:extLst>
          </p:cNvPr>
          <p:cNvSpPr/>
          <p:nvPr/>
        </p:nvSpPr>
        <p:spPr>
          <a:xfrm>
            <a:off x="3298371" y="3987329"/>
            <a:ext cx="3004459" cy="4572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ruồi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C631145-8D85-403D-93D0-54D82C7C78A6}"/>
              </a:ext>
            </a:extLst>
          </p:cNvPr>
          <p:cNvSpPr/>
          <p:nvPr/>
        </p:nvSpPr>
        <p:spPr>
          <a:xfrm>
            <a:off x="7391399" y="3710347"/>
            <a:ext cx="3004459" cy="7201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Kẹo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lẫn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lộn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98AE888-EA3F-4CD6-95B0-8A7EB150D8DE}"/>
              </a:ext>
            </a:extLst>
          </p:cNvPr>
          <p:cNvSpPr/>
          <p:nvPr/>
        </p:nvSpPr>
        <p:spPr>
          <a:xfrm>
            <a:off x="5442856" y="5933588"/>
            <a:ext cx="3004459" cy="5569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mùi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thiu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215651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27AEF8A-569A-4A06-84A8-E5B3BE02FE10}"/>
              </a:ext>
            </a:extLst>
          </p:cNvPr>
          <p:cNvGrpSpPr/>
          <p:nvPr/>
        </p:nvGrpSpPr>
        <p:grpSpPr>
          <a:xfrm>
            <a:off x="2255519" y="0"/>
            <a:ext cx="8389945" cy="3154680"/>
            <a:chOff x="6460312" y="898660"/>
            <a:chExt cx="5022879" cy="3346493"/>
          </a:xfrm>
        </p:grpSpPr>
        <p:pic>
          <p:nvPicPr>
            <p:cNvPr id="3" name="Picture 5">
              <a:extLst>
                <a:ext uri="{FF2B5EF4-FFF2-40B4-BE49-F238E27FC236}">
                  <a16:creationId xmlns:a16="http://schemas.microsoft.com/office/drawing/2014/main" id="{772B3DFD-7522-4628-86B3-80D54CB9B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460312" y="898660"/>
              <a:ext cx="5022879" cy="334649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BFB09C3-BD8C-4350-BD09-D8CD43519DD1}"/>
                </a:ext>
              </a:extLst>
            </p:cNvPr>
            <p:cNvSpPr txBox="1"/>
            <p:nvPr/>
          </p:nvSpPr>
          <p:spPr>
            <a:xfrm>
              <a:off x="7025992" y="1710994"/>
              <a:ext cx="4213926" cy="11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Dấu hiệu cho biết thức ăn, đồ uống bị hỏng, ôi thiu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E164D52-7792-4E38-84EB-5F44A8B22C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9" b="34815"/>
          <a:stretch/>
        </p:blipFill>
        <p:spPr>
          <a:xfrm>
            <a:off x="-619760" y="2062067"/>
            <a:ext cx="13573760" cy="42815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86DAFA-B060-4BA7-A72E-83E4C1FD6305}"/>
              </a:ext>
            </a:extLst>
          </p:cNvPr>
          <p:cNvSpPr txBox="1"/>
          <p:nvPr/>
        </p:nvSpPr>
        <p:spPr>
          <a:xfrm>
            <a:off x="1546536" y="3102388"/>
            <a:ext cx="9209944" cy="2025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nl-NL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Hoa quả bị hỏng (mốc, thối, chuyển màu)</a:t>
            </a:r>
          </a:p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nl-NL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Bánh mì bị mốc trắng, thức ăn có mùi ôi thiu,...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100760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2">
            <a:extLst>
              <a:ext uri="{FF2B5EF4-FFF2-40B4-BE49-F238E27FC236}">
                <a16:creationId xmlns:a16="http://schemas.microsoft.com/office/drawing/2014/main" id="{8A5A8FC6-37C6-4CD1-954F-5DE8DC87DB01}"/>
              </a:ext>
            </a:extLst>
          </p:cNvPr>
          <p:cNvSpPr/>
          <p:nvPr/>
        </p:nvSpPr>
        <p:spPr>
          <a:xfrm>
            <a:off x="487023" y="757855"/>
            <a:ext cx="11217949" cy="2129195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文本框 34">
            <a:extLst>
              <a:ext uri="{FF2B5EF4-FFF2-40B4-BE49-F238E27FC236}">
                <a16:creationId xmlns:a16="http://schemas.microsoft.com/office/drawing/2014/main" id="{44C357DF-CB75-4FA3-B1FC-9CA3EBE2201C}"/>
              </a:ext>
            </a:extLst>
          </p:cNvPr>
          <p:cNvSpPr txBox="1"/>
          <p:nvPr/>
        </p:nvSpPr>
        <p:spPr>
          <a:xfrm>
            <a:off x="840000" y="865510"/>
            <a:ext cx="105119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vi-VN" sz="40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Kể thêm tên một số đồ dùng, thức ăn, đồ uống có thể gây ngộ độc nếu không được cất giữ cẩn thận.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0ADF7D59-C528-46E6-A2EA-CBE038E4D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410" y="2495164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7F3139-F999-BC71-5CFE-624C07D1A7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575" y="3275828"/>
            <a:ext cx="4946592" cy="2913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66293B-31D5-DA4B-3780-674C8D1790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0054" y="3343274"/>
            <a:ext cx="2587409" cy="301738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6683" t="7913" r="9418" b="8340"/>
          <a:stretch>
            <a:fillRect/>
          </a:stretch>
        </p:blipFill>
        <p:spPr>
          <a:xfrm>
            <a:off x="0" y="-7150"/>
            <a:ext cx="12192000" cy="6863833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365989" y="467075"/>
            <a:ext cx="9674356" cy="4659125"/>
          </a:xfrm>
          <a:prstGeom prst="rect">
            <a:avLst/>
          </a:prstGeom>
          <a:solidFill>
            <a:srgbClr val="082A44"/>
          </a:solid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64633" y="2106193"/>
            <a:ext cx="1141567" cy="350760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398009" y="1069529"/>
            <a:ext cx="5869923" cy="3521165"/>
            <a:chOff x="0" y="0"/>
            <a:chExt cx="4897867" cy="2938062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4875007" cy="2910122"/>
            </a:xfrm>
            <a:custGeom>
              <a:avLst/>
              <a:gdLst/>
              <a:ahLst/>
              <a:cxnLst/>
              <a:rect l="l" t="t" r="r" b="b"/>
              <a:pathLst>
                <a:path w="4875007" h="2910122">
                  <a:moveTo>
                    <a:pt x="4875007" y="2910122"/>
                  </a:moveTo>
                  <a:lnTo>
                    <a:pt x="0" y="2902502"/>
                  </a:lnTo>
                  <a:lnTo>
                    <a:pt x="0" y="1022533"/>
                  </a:lnTo>
                  <a:lnTo>
                    <a:pt x="17780" y="19050"/>
                  </a:lnTo>
                  <a:lnTo>
                    <a:pt x="2428958" y="0"/>
                  </a:lnTo>
                  <a:lnTo>
                    <a:pt x="4855957" y="508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4904217" cy="2936792"/>
            </a:xfrm>
            <a:custGeom>
              <a:avLst/>
              <a:gdLst/>
              <a:ahLst/>
              <a:cxnLst/>
              <a:rect l="l" t="t" r="r" b="b"/>
              <a:pathLst>
                <a:path w="4904217" h="2936792">
                  <a:moveTo>
                    <a:pt x="4869927" y="21590"/>
                  </a:moveTo>
                  <a:cubicBezTo>
                    <a:pt x="4871197" y="34290"/>
                    <a:pt x="4871197" y="44450"/>
                    <a:pt x="4872467" y="54610"/>
                  </a:cubicBezTo>
                  <a:cubicBezTo>
                    <a:pt x="4875007" y="107832"/>
                    <a:pt x="4876277" y="170813"/>
                    <a:pt x="4878817" y="231544"/>
                  </a:cubicBezTo>
                  <a:cubicBezTo>
                    <a:pt x="4878817" y="319266"/>
                    <a:pt x="4891517" y="2048980"/>
                    <a:pt x="4897867" y="2136703"/>
                  </a:cubicBezTo>
                  <a:cubicBezTo>
                    <a:pt x="4904217" y="2269411"/>
                    <a:pt x="4900407" y="2404370"/>
                    <a:pt x="4900407" y="2537078"/>
                  </a:cubicBezTo>
                  <a:cubicBezTo>
                    <a:pt x="4900407" y="2654042"/>
                    <a:pt x="4901677" y="2762009"/>
                    <a:pt x="4902947" y="2875832"/>
                  </a:cubicBezTo>
                  <a:cubicBezTo>
                    <a:pt x="4902947" y="2897422"/>
                    <a:pt x="4902947" y="2911392"/>
                    <a:pt x="4902947" y="2935522"/>
                  </a:cubicBezTo>
                  <a:cubicBezTo>
                    <a:pt x="4880087" y="2935522"/>
                    <a:pt x="4859767" y="2936792"/>
                    <a:pt x="4829101" y="2935522"/>
                  </a:cubicBezTo>
                  <a:cubicBezTo>
                    <a:pt x="4582124" y="2930442"/>
                    <a:pt x="4331348" y="2936792"/>
                    <a:pt x="4084372" y="2931712"/>
                  </a:cubicBezTo>
                  <a:cubicBezTo>
                    <a:pt x="3936186" y="2927902"/>
                    <a:pt x="3791799" y="2930442"/>
                    <a:pt x="3643613" y="2927902"/>
                  </a:cubicBezTo>
                  <a:cubicBezTo>
                    <a:pt x="3575220" y="2926632"/>
                    <a:pt x="3506826" y="2925362"/>
                    <a:pt x="3438433" y="2924092"/>
                  </a:cubicBezTo>
                  <a:cubicBezTo>
                    <a:pt x="3396637" y="2924092"/>
                    <a:pt x="3358640" y="2925362"/>
                    <a:pt x="3316845" y="2925362"/>
                  </a:cubicBezTo>
                  <a:cubicBezTo>
                    <a:pt x="3210455" y="2924092"/>
                    <a:pt x="2917882" y="2925362"/>
                    <a:pt x="2811492" y="2924092"/>
                  </a:cubicBezTo>
                  <a:cubicBezTo>
                    <a:pt x="2735500" y="2922822"/>
                    <a:pt x="1215644" y="2931712"/>
                    <a:pt x="1139651" y="2930442"/>
                  </a:cubicBezTo>
                  <a:cubicBezTo>
                    <a:pt x="1120653" y="2930442"/>
                    <a:pt x="1097855" y="2931712"/>
                    <a:pt x="1078857" y="2931712"/>
                  </a:cubicBezTo>
                  <a:cubicBezTo>
                    <a:pt x="1033261" y="2931712"/>
                    <a:pt x="991465" y="2932982"/>
                    <a:pt x="945870" y="2932982"/>
                  </a:cubicBezTo>
                  <a:cubicBezTo>
                    <a:pt x="831880" y="2932982"/>
                    <a:pt x="721691" y="2931712"/>
                    <a:pt x="607702" y="2930442"/>
                  </a:cubicBezTo>
                  <a:cubicBezTo>
                    <a:pt x="539308" y="2929172"/>
                    <a:pt x="470915" y="2927902"/>
                    <a:pt x="406321" y="2926632"/>
                  </a:cubicBezTo>
                  <a:cubicBezTo>
                    <a:pt x="284732" y="2925362"/>
                    <a:pt x="163144" y="2924092"/>
                    <a:pt x="48260" y="2924092"/>
                  </a:cubicBezTo>
                  <a:cubicBezTo>
                    <a:pt x="38100" y="2924092"/>
                    <a:pt x="29210" y="2924092"/>
                    <a:pt x="19050" y="2922822"/>
                  </a:cubicBezTo>
                  <a:cubicBezTo>
                    <a:pt x="10160" y="2921552"/>
                    <a:pt x="5080" y="2915202"/>
                    <a:pt x="7620" y="2906312"/>
                  </a:cubicBezTo>
                  <a:cubicBezTo>
                    <a:pt x="16510" y="2874474"/>
                    <a:pt x="12700" y="2818241"/>
                    <a:pt x="11430" y="2759759"/>
                  </a:cubicBezTo>
                  <a:cubicBezTo>
                    <a:pt x="10160" y="2640546"/>
                    <a:pt x="6350" y="2523583"/>
                    <a:pt x="7620" y="2404370"/>
                  </a:cubicBezTo>
                  <a:cubicBezTo>
                    <a:pt x="5080" y="2255916"/>
                    <a:pt x="0" y="418236"/>
                    <a:pt x="7620" y="267532"/>
                  </a:cubicBezTo>
                  <a:cubicBezTo>
                    <a:pt x="8890" y="238291"/>
                    <a:pt x="7620" y="206801"/>
                    <a:pt x="8890" y="177560"/>
                  </a:cubicBezTo>
                  <a:cubicBezTo>
                    <a:pt x="10160" y="130325"/>
                    <a:pt x="12700" y="7859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153" y="30480"/>
                    <a:pt x="128947" y="29210"/>
                  </a:cubicBezTo>
                  <a:cubicBezTo>
                    <a:pt x="231538" y="25400"/>
                    <a:pt x="334128" y="22860"/>
                    <a:pt x="440518" y="20320"/>
                  </a:cubicBezTo>
                  <a:cubicBezTo>
                    <a:pt x="512711" y="17780"/>
                    <a:pt x="584904" y="16510"/>
                    <a:pt x="653297" y="13970"/>
                  </a:cubicBezTo>
                  <a:cubicBezTo>
                    <a:pt x="721691" y="11430"/>
                    <a:pt x="793884" y="8890"/>
                    <a:pt x="862278" y="8890"/>
                  </a:cubicBezTo>
                  <a:cubicBezTo>
                    <a:pt x="938270" y="7620"/>
                    <a:pt x="1014263" y="10160"/>
                    <a:pt x="1090256" y="8890"/>
                  </a:cubicBezTo>
                  <a:cubicBezTo>
                    <a:pt x="1185247" y="8890"/>
                    <a:pt x="2906483" y="6350"/>
                    <a:pt x="3001475" y="5080"/>
                  </a:cubicBezTo>
                  <a:cubicBezTo>
                    <a:pt x="3092666" y="3810"/>
                    <a:pt x="3183857" y="2540"/>
                    <a:pt x="3278848" y="2540"/>
                  </a:cubicBezTo>
                  <a:cubicBezTo>
                    <a:pt x="3434634" y="1270"/>
                    <a:pt x="3586619" y="0"/>
                    <a:pt x="3742404" y="0"/>
                  </a:cubicBezTo>
                  <a:cubicBezTo>
                    <a:pt x="3806998" y="0"/>
                    <a:pt x="3875392" y="2540"/>
                    <a:pt x="3939985" y="2540"/>
                  </a:cubicBezTo>
                  <a:cubicBezTo>
                    <a:pt x="4118569" y="3810"/>
                    <a:pt x="4300951" y="5080"/>
                    <a:pt x="4479534" y="7620"/>
                  </a:cubicBezTo>
                  <a:cubicBezTo>
                    <a:pt x="4574525" y="8890"/>
                    <a:pt x="4669516" y="12700"/>
                    <a:pt x="4764507" y="16510"/>
                  </a:cubicBezTo>
                  <a:cubicBezTo>
                    <a:pt x="4787305" y="16510"/>
                    <a:pt x="4810103" y="16510"/>
                    <a:pt x="4829101" y="16510"/>
                  </a:cubicBezTo>
                  <a:cubicBezTo>
                    <a:pt x="4850877" y="17780"/>
                    <a:pt x="4859767" y="20320"/>
                    <a:pt x="4869927" y="21590"/>
                  </a:cubicBezTo>
                  <a:close/>
                  <a:moveTo>
                    <a:pt x="4880087" y="2919012"/>
                  </a:moveTo>
                  <a:cubicBezTo>
                    <a:pt x="4881357" y="2902502"/>
                    <a:pt x="4882627" y="2889802"/>
                    <a:pt x="4882627" y="2877102"/>
                  </a:cubicBezTo>
                  <a:cubicBezTo>
                    <a:pt x="4881357" y="2750762"/>
                    <a:pt x="4880087" y="2631549"/>
                    <a:pt x="4880087" y="2503339"/>
                  </a:cubicBezTo>
                  <a:cubicBezTo>
                    <a:pt x="4880087" y="2444857"/>
                    <a:pt x="4882627" y="2386375"/>
                    <a:pt x="4881357" y="2327893"/>
                  </a:cubicBezTo>
                  <a:cubicBezTo>
                    <a:pt x="4881357" y="2273910"/>
                    <a:pt x="4880087" y="2217677"/>
                    <a:pt x="4878817" y="2163694"/>
                  </a:cubicBezTo>
                  <a:cubicBezTo>
                    <a:pt x="4873737" y="2080470"/>
                    <a:pt x="4862307" y="357505"/>
                    <a:pt x="4862307" y="274280"/>
                  </a:cubicBezTo>
                  <a:cubicBezTo>
                    <a:pt x="4859767" y="204552"/>
                    <a:pt x="4857227" y="132574"/>
                    <a:pt x="4854687" y="63500"/>
                  </a:cubicBezTo>
                  <a:cubicBezTo>
                    <a:pt x="4853417" y="44450"/>
                    <a:pt x="4852147" y="43180"/>
                    <a:pt x="4817702" y="41910"/>
                  </a:cubicBezTo>
                  <a:cubicBezTo>
                    <a:pt x="4806303" y="41910"/>
                    <a:pt x="4798704" y="41910"/>
                    <a:pt x="4787305" y="40640"/>
                  </a:cubicBezTo>
                  <a:cubicBezTo>
                    <a:pt x="4692314" y="36830"/>
                    <a:pt x="4593523" y="31750"/>
                    <a:pt x="4498533" y="30480"/>
                  </a:cubicBezTo>
                  <a:cubicBezTo>
                    <a:pt x="4266754" y="26670"/>
                    <a:pt x="4031177" y="25400"/>
                    <a:pt x="3799399" y="22860"/>
                  </a:cubicBezTo>
                  <a:cubicBezTo>
                    <a:pt x="3765202" y="22860"/>
                    <a:pt x="3727206" y="22860"/>
                    <a:pt x="3693009" y="22860"/>
                  </a:cubicBezTo>
                  <a:cubicBezTo>
                    <a:pt x="3636014" y="22860"/>
                    <a:pt x="3579020" y="22860"/>
                    <a:pt x="3525825" y="22860"/>
                  </a:cubicBezTo>
                  <a:cubicBezTo>
                    <a:pt x="3404237" y="22860"/>
                    <a:pt x="3282648" y="22860"/>
                    <a:pt x="3164859" y="24130"/>
                  </a:cubicBezTo>
                  <a:cubicBezTo>
                    <a:pt x="3062269" y="25400"/>
                    <a:pt x="1333433" y="29210"/>
                    <a:pt x="1230843" y="29210"/>
                  </a:cubicBezTo>
                  <a:cubicBezTo>
                    <a:pt x="1063659" y="29210"/>
                    <a:pt x="896474" y="26670"/>
                    <a:pt x="729290" y="33020"/>
                  </a:cubicBezTo>
                  <a:cubicBezTo>
                    <a:pt x="641899" y="36830"/>
                    <a:pt x="558307" y="36830"/>
                    <a:pt x="474714" y="38100"/>
                  </a:cubicBezTo>
                  <a:cubicBezTo>
                    <a:pt x="330328" y="41910"/>
                    <a:pt x="185942" y="45720"/>
                    <a:pt x="49530" y="50800"/>
                  </a:cubicBezTo>
                  <a:cubicBezTo>
                    <a:pt x="36830" y="50800"/>
                    <a:pt x="34290" y="53340"/>
                    <a:pt x="33020" y="71843"/>
                  </a:cubicBezTo>
                  <a:cubicBezTo>
                    <a:pt x="31750" y="112331"/>
                    <a:pt x="31750" y="152818"/>
                    <a:pt x="30480" y="193306"/>
                  </a:cubicBezTo>
                  <a:cubicBezTo>
                    <a:pt x="29210" y="260785"/>
                    <a:pt x="26670" y="326014"/>
                    <a:pt x="25400" y="393493"/>
                  </a:cubicBezTo>
                  <a:cubicBezTo>
                    <a:pt x="20320" y="465471"/>
                    <a:pt x="26670" y="2224425"/>
                    <a:pt x="29210" y="2296403"/>
                  </a:cubicBezTo>
                  <a:cubicBezTo>
                    <a:pt x="29210" y="2372879"/>
                    <a:pt x="29210" y="2451605"/>
                    <a:pt x="30480" y="2528081"/>
                  </a:cubicBezTo>
                  <a:cubicBezTo>
                    <a:pt x="30480" y="2584314"/>
                    <a:pt x="33020" y="2640546"/>
                    <a:pt x="33020" y="2696779"/>
                  </a:cubicBezTo>
                  <a:cubicBezTo>
                    <a:pt x="33020" y="2757510"/>
                    <a:pt x="33020" y="2818241"/>
                    <a:pt x="31750" y="2877102"/>
                  </a:cubicBezTo>
                  <a:cubicBezTo>
                    <a:pt x="31750" y="2880912"/>
                    <a:pt x="31750" y="2883452"/>
                    <a:pt x="31750" y="2887262"/>
                  </a:cubicBezTo>
                  <a:cubicBezTo>
                    <a:pt x="31750" y="2897422"/>
                    <a:pt x="35560" y="2901232"/>
                    <a:pt x="44450" y="2901232"/>
                  </a:cubicBezTo>
                  <a:cubicBezTo>
                    <a:pt x="75752" y="2901232"/>
                    <a:pt x="128947" y="2902502"/>
                    <a:pt x="178343" y="2902502"/>
                  </a:cubicBezTo>
                  <a:cubicBezTo>
                    <a:pt x="250536" y="2902502"/>
                    <a:pt x="326529" y="2899962"/>
                    <a:pt x="398722" y="2902502"/>
                  </a:cubicBezTo>
                  <a:cubicBezTo>
                    <a:pt x="516510" y="2906312"/>
                    <a:pt x="634299" y="2908852"/>
                    <a:pt x="752088" y="2907582"/>
                  </a:cubicBezTo>
                  <a:cubicBezTo>
                    <a:pt x="828081" y="2906312"/>
                    <a:pt x="900274" y="2908852"/>
                    <a:pt x="976267" y="2908852"/>
                  </a:cubicBezTo>
                  <a:cubicBezTo>
                    <a:pt x="1086456" y="2908852"/>
                    <a:pt x="1196646" y="2907582"/>
                    <a:pt x="1306835" y="2908852"/>
                  </a:cubicBezTo>
                  <a:cubicBezTo>
                    <a:pt x="1470220" y="2910122"/>
                    <a:pt x="3263650" y="2899962"/>
                    <a:pt x="3430834" y="2902502"/>
                  </a:cubicBezTo>
                  <a:cubicBezTo>
                    <a:pt x="3503027" y="2903772"/>
                    <a:pt x="3575220" y="2905042"/>
                    <a:pt x="3643613" y="2905042"/>
                  </a:cubicBezTo>
                  <a:cubicBezTo>
                    <a:pt x="3769001" y="2907582"/>
                    <a:pt x="3890590" y="2903772"/>
                    <a:pt x="4015978" y="2907582"/>
                  </a:cubicBezTo>
                  <a:cubicBezTo>
                    <a:pt x="4118569" y="2910122"/>
                    <a:pt x="4221159" y="2910122"/>
                    <a:pt x="4323749" y="2912662"/>
                  </a:cubicBezTo>
                  <a:cubicBezTo>
                    <a:pt x="4475735" y="2916472"/>
                    <a:pt x="4627720" y="2919012"/>
                    <a:pt x="4779706" y="2920282"/>
                  </a:cubicBezTo>
                  <a:cubicBezTo>
                    <a:pt x="4836700" y="2920282"/>
                    <a:pt x="4859767" y="2919012"/>
                    <a:pt x="4880087" y="2919012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609014" y="5493175"/>
            <a:ext cx="3144337" cy="6746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59135" y="3662965"/>
            <a:ext cx="2120221" cy="216751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797385" y="3951972"/>
            <a:ext cx="1363941" cy="21131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t="53107"/>
          <a:stretch>
            <a:fillRect/>
          </a:stretch>
        </p:blipFill>
        <p:spPr>
          <a:xfrm>
            <a:off x="1243183" y="3859996"/>
            <a:ext cx="1196863" cy="17341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7324" y="4187280"/>
            <a:ext cx="1488614" cy="187783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436290">
            <a:off x="1496691" y="3081530"/>
            <a:ext cx="270763" cy="33166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2427821">
            <a:off x="2565771" y="2988844"/>
            <a:ext cx="351588" cy="51704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405119" y="490440"/>
            <a:ext cx="524795" cy="55614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0515786" y="1321487"/>
            <a:ext cx="342337" cy="58839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3978358" flipH="1">
            <a:off x="3337976" y="709567"/>
            <a:ext cx="418865" cy="71992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6829536" y="4470439"/>
            <a:ext cx="1176249" cy="25663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 l="31958"/>
          <a:stretch>
            <a:fillRect/>
          </a:stretch>
        </p:blipFill>
        <p:spPr>
          <a:xfrm>
            <a:off x="1365990" y="2461786"/>
            <a:ext cx="628453" cy="55417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 t="22201" r="24736"/>
          <a:stretch>
            <a:fillRect/>
          </a:stretch>
        </p:blipFill>
        <p:spPr>
          <a:xfrm>
            <a:off x="10295135" y="467075"/>
            <a:ext cx="732511" cy="454311"/>
          </a:xfrm>
          <a:prstGeom prst="rect">
            <a:avLst/>
          </a:prstGeom>
        </p:spPr>
      </p:pic>
      <p:pic>
        <p:nvPicPr>
          <p:cNvPr id="21" name="Picture 24"/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 rot="-405181">
            <a:off x="2124604" y="3188751"/>
            <a:ext cx="630886" cy="432444"/>
          </a:xfrm>
          <a:prstGeom prst="rect">
            <a:avLst/>
          </a:prstGeom>
        </p:spPr>
      </p:pic>
      <p:pic>
        <p:nvPicPr>
          <p:cNvPr id="22" name="Picture 25"/>
          <p:cNvPicPr>
            <a:picLocks noChangeAspect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 rot="1946367">
            <a:off x="9462004" y="2837852"/>
            <a:ext cx="550437" cy="455751"/>
          </a:xfrm>
          <a:prstGeom prst="rect">
            <a:avLst/>
          </a:prstGeom>
        </p:spPr>
      </p:pic>
      <p:pic>
        <p:nvPicPr>
          <p:cNvPr id="23" name="Picture 26"/>
          <p:cNvPicPr>
            <a:picLocks noChangeAspect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 rot="-987158">
            <a:off x="9878744" y="3009055"/>
            <a:ext cx="451321" cy="3093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B4CD920-A1DF-8FCD-55C2-ACD0F34E43C2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2166497" y="2113604"/>
            <a:ext cx="8029128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965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B264C91-9BF6-4C74-A1D3-EE39156FF905}"/>
              </a:ext>
            </a:extLst>
          </p:cNvPr>
          <p:cNvGrpSpPr/>
          <p:nvPr/>
        </p:nvGrpSpPr>
        <p:grpSpPr>
          <a:xfrm>
            <a:off x="426099" y="3907972"/>
            <a:ext cx="4396272" cy="2231571"/>
            <a:chOff x="892354" y="3758439"/>
            <a:chExt cx="4278451" cy="2175001"/>
          </a:xfrm>
        </p:grpSpPr>
        <p:pic>
          <p:nvPicPr>
            <p:cNvPr id="7" name="Picture 9">
              <a:extLst>
                <a:ext uri="{FF2B5EF4-FFF2-40B4-BE49-F238E27FC236}">
                  <a16:creationId xmlns:a16="http://schemas.microsoft.com/office/drawing/2014/main" id="{645D859B-DDD5-4B68-B804-7405F71A8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F83C120-CA48-42CE-84A6-E39FF3590216}"/>
                </a:ext>
              </a:extLst>
            </p:cNvPr>
            <p:cNvSpPr/>
            <p:nvPr/>
          </p:nvSpPr>
          <p:spPr>
            <a:xfrm>
              <a:off x="1234979" y="5405120"/>
              <a:ext cx="337766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9" name="Rounded Rectangular Callout 18">
            <a:extLst>
              <a:ext uri="{FF2B5EF4-FFF2-40B4-BE49-F238E27FC236}">
                <a16:creationId xmlns:a16="http://schemas.microsoft.com/office/drawing/2014/main" id="{6F0BCAAE-EA17-4B73-A5FE-13F4D51C6586}"/>
              </a:ext>
            </a:extLst>
          </p:cNvPr>
          <p:cNvSpPr/>
          <p:nvPr/>
        </p:nvSpPr>
        <p:spPr>
          <a:xfrm>
            <a:off x="1441065" y="1328057"/>
            <a:ext cx="10384970" cy="1700337"/>
          </a:xfrm>
          <a:prstGeom prst="wedgeRoundRectCallout">
            <a:avLst>
              <a:gd name="adj1" fmla="val -36505"/>
              <a:gd name="adj2" fmla="val 86928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tên một số thức ăn, đồ uống, đồ dùng khác có thể gây ngộ độc nếu cất giữ, bảo quản không cẩn thận. </a:t>
            </a:r>
            <a:endParaRPr lang="en-US" sz="4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755057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89B60D-CEBB-4AD5-B017-A433EC29CB84}"/>
              </a:ext>
            </a:extLst>
          </p:cNvPr>
          <p:cNvSpPr/>
          <p:nvPr/>
        </p:nvSpPr>
        <p:spPr>
          <a:xfrm>
            <a:off x="2012955" y="350695"/>
            <a:ext cx="8166085" cy="707886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kern="0" dirty="0" err="1">
                <a:solidFill>
                  <a:srgbClr val="FF0000"/>
                </a:solidFill>
                <a:cs typeface="Times New Roman" pitchFamily="18" charset="0"/>
              </a:rPr>
              <a:t>Hoàn</a:t>
            </a:r>
            <a:r>
              <a:rPr lang="en-US" sz="4000" b="1" kern="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cs typeface="Times New Roman" pitchFamily="18" charset="0"/>
              </a:rPr>
              <a:t>thành</a:t>
            </a:r>
            <a:r>
              <a:rPr lang="en-US" sz="4000" b="1" kern="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cs typeface="Times New Roman" pitchFamily="18" charset="0"/>
              </a:rPr>
              <a:t>phiếu</a:t>
            </a:r>
            <a:r>
              <a:rPr lang="en-US" sz="4000" b="1" kern="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cs typeface="Times New Roman" pitchFamily="18" charset="0"/>
              </a:rPr>
              <a:t>sau</a:t>
            </a:r>
            <a:r>
              <a:rPr lang="en-US" sz="4000" b="1" kern="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cs typeface="Times New Roman" pitchFamily="18" charset="0"/>
              </a:rPr>
              <a:t>đây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D9C89D1-5C0F-437A-B9DA-56AA7EFE49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9951161"/>
              </p:ext>
            </p:extLst>
          </p:nvPr>
        </p:nvGraphicFramePr>
        <p:xfrm>
          <a:off x="794657" y="1491342"/>
          <a:ext cx="10352313" cy="4164510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1454892">
                  <a:extLst>
                    <a:ext uri="{9D8B030D-6E8A-4147-A177-3AD203B41FA5}">
                      <a16:colId xmlns:a16="http://schemas.microsoft.com/office/drawing/2014/main" val="1312758102"/>
                    </a:ext>
                  </a:extLst>
                </a:gridCol>
                <a:gridCol w="3689578">
                  <a:extLst>
                    <a:ext uri="{9D8B030D-6E8A-4147-A177-3AD203B41FA5}">
                      <a16:colId xmlns:a16="http://schemas.microsoft.com/office/drawing/2014/main" val="3157027059"/>
                    </a:ext>
                  </a:extLst>
                </a:gridCol>
                <a:gridCol w="2231932">
                  <a:extLst>
                    <a:ext uri="{9D8B030D-6E8A-4147-A177-3AD203B41FA5}">
                      <a16:colId xmlns:a16="http://schemas.microsoft.com/office/drawing/2014/main" val="2835428689"/>
                    </a:ext>
                  </a:extLst>
                </a:gridCol>
                <a:gridCol w="2975911">
                  <a:extLst>
                    <a:ext uri="{9D8B030D-6E8A-4147-A177-3AD203B41FA5}">
                      <a16:colId xmlns:a16="http://schemas.microsoft.com/office/drawing/2014/main" val="3050237366"/>
                    </a:ext>
                  </a:extLst>
                </a:gridCol>
              </a:tblGrid>
              <a:tr h="662214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PHIẾU NHÓM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1997297"/>
                  </a:ext>
                </a:extLst>
              </a:tr>
              <a:tr h="66221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STT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Tên </a:t>
                      </a:r>
                      <a:r>
                        <a:rPr lang="vi-VN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đồ ăn thức uống, đồ dùng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Nơi đang để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Đề xuất cách cất giữ, bảo quản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7690278"/>
                  </a:ext>
                </a:extLst>
              </a:tr>
              <a:tr h="66221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Thuốc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cảm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cúm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Kệ ti vi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Tủ thuốc gia đình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1075082"/>
                  </a:ext>
                </a:extLst>
              </a:tr>
              <a:tr h="66221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8835163"/>
                  </a:ext>
                </a:extLst>
              </a:tr>
              <a:tr h="66221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3270267"/>
                  </a:ext>
                </a:extLst>
              </a:tr>
              <a:tr h="66221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40991178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15791257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2010696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580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6683" t="7913" r="9418" b="8340"/>
          <a:stretch>
            <a:fillRect/>
          </a:stretch>
        </p:blipFill>
        <p:spPr>
          <a:xfrm>
            <a:off x="0" y="-7150"/>
            <a:ext cx="12192000" cy="6863833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365989" y="467075"/>
            <a:ext cx="9674356" cy="4659125"/>
          </a:xfrm>
          <a:prstGeom prst="rect">
            <a:avLst/>
          </a:prstGeom>
          <a:solidFill>
            <a:srgbClr val="082A44"/>
          </a:solid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64633" y="2106193"/>
            <a:ext cx="1141567" cy="350760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806995" y="1069529"/>
            <a:ext cx="7038754" cy="3521165"/>
            <a:chOff x="0" y="0"/>
            <a:chExt cx="4897867" cy="2938062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4875007" cy="2910122"/>
            </a:xfrm>
            <a:custGeom>
              <a:avLst/>
              <a:gdLst/>
              <a:ahLst/>
              <a:cxnLst/>
              <a:rect l="l" t="t" r="r" b="b"/>
              <a:pathLst>
                <a:path w="4875007" h="2910122">
                  <a:moveTo>
                    <a:pt x="4875007" y="2910122"/>
                  </a:moveTo>
                  <a:lnTo>
                    <a:pt x="0" y="2902502"/>
                  </a:lnTo>
                  <a:lnTo>
                    <a:pt x="0" y="1022533"/>
                  </a:lnTo>
                  <a:lnTo>
                    <a:pt x="17780" y="19050"/>
                  </a:lnTo>
                  <a:lnTo>
                    <a:pt x="2428958" y="0"/>
                  </a:lnTo>
                  <a:lnTo>
                    <a:pt x="4855957" y="508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4904217" cy="2936792"/>
            </a:xfrm>
            <a:custGeom>
              <a:avLst/>
              <a:gdLst/>
              <a:ahLst/>
              <a:cxnLst/>
              <a:rect l="l" t="t" r="r" b="b"/>
              <a:pathLst>
                <a:path w="4904217" h="2936792">
                  <a:moveTo>
                    <a:pt x="4869927" y="21590"/>
                  </a:moveTo>
                  <a:cubicBezTo>
                    <a:pt x="4871197" y="34290"/>
                    <a:pt x="4871197" y="44450"/>
                    <a:pt x="4872467" y="54610"/>
                  </a:cubicBezTo>
                  <a:cubicBezTo>
                    <a:pt x="4875007" y="107832"/>
                    <a:pt x="4876277" y="170813"/>
                    <a:pt x="4878817" y="231544"/>
                  </a:cubicBezTo>
                  <a:cubicBezTo>
                    <a:pt x="4878817" y="319266"/>
                    <a:pt x="4891517" y="2048980"/>
                    <a:pt x="4897867" y="2136703"/>
                  </a:cubicBezTo>
                  <a:cubicBezTo>
                    <a:pt x="4904217" y="2269411"/>
                    <a:pt x="4900407" y="2404370"/>
                    <a:pt x="4900407" y="2537078"/>
                  </a:cubicBezTo>
                  <a:cubicBezTo>
                    <a:pt x="4900407" y="2654042"/>
                    <a:pt x="4901677" y="2762009"/>
                    <a:pt x="4902947" y="2875832"/>
                  </a:cubicBezTo>
                  <a:cubicBezTo>
                    <a:pt x="4902947" y="2897422"/>
                    <a:pt x="4902947" y="2911392"/>
                    <a:pt x="4902947" y="2935522"/>
                  </a:cubicBezTo>
                  <a:cubicBezTo>
                    <a:pt x="4880087" y="2935522"/>
                    <a:pt x="4859767" y="2936792"/>
                    <a:pt x="4829101" y="2935522"/>
                  </a:cubicBezTo>
                  <a:cubicBezTo>
                    <a:pt x="4582124" y="2930442"/>
                    <a:pt x="4331348" y="2936792"/>
                    <a:pt x="4084372" y="2931712"/>
                  </a:cubicBezTo>
                  <a:cubicBezTo>
                    <a:pt x="3936186" y="2927902"/>
                    <a:pt x="3791799" y="2930442"/>
                    <a:pt x="3643613" y="2927902"/>
                  </a:cubicBezTo>
                  <a:cubicBezTo>
                    <a:pt x="3575220" y="2926632"/>
                    <a:pt x="3506826" y="2925362"/>
                    <a:pt x="3438433" y="2924092"/>
                  </a:cubicBezTo>
                  <a:cubicBezTo>
                    <a:pt x="3396637" y="2924092"/>
                    <a:pt x="3358640" y="2925362"/>
                    <a:pt x="3316845" y="2925362"/>
                  </a:cubicBezTo>
                  <a:cubicBezTo>
                    <a:pt x="3210455" y="2924092"/>
                    <a:pt x="2917882" y="2925362"/>
                    <a:pt x="2811492" y="2924092"/>
                  </a:cubicBezTo>
                  <a:cubicBezTo>
                    <a:pt x="2735500" y="2922822"/>
                    <a:pt x="1215644" y="2931712"/>
                    <a:pt x="1139651" y="2930442"/>
                  </a:cubicBezTo>
                  <a:cubicBezTo>
                    <a:pt x="1120653" y="2930442"/>
                    <a:pt x="1097855" y="2931712"/>
                    <a:pt x="1078857" y="2931712"/>
                  </a:cubicBezTo>
                  <a:cubicBezTo>
                    <a:pt x="1033261" y="2931712"/>
                    <a:pt x="991465" y="2932982"/>
                    <a:pt x="945870" y="2932982"/>
                  </a:cubicBezTo>
                  <a:cubicBezTo>
                    <a:pt x="831880" y="2932982"/>
                    <a:pt x="721691" y="2931712"/>
                    <a:pt x="607702" y="2930442"/>
                  </a:cubicBezTo>
                  <a:cubicBezTo>
                    <a:pt x="539308" y="2929172"/>
                    <a:pt x="470915" y="2927902"/>
                    <a:pt x="406321" y="2926632"/>
                  </a:cubicBezTo>
                  <a:cubicBezTo>
                    <a:pt x="284732" y="2925362"/>
                    <a:pt x="163144" y="2924092"/>
                    <a:pt x="48260" y="2924092"/>
                  </a:cubicBezTo>
                  <a:cubicBezTo>
                    <a:pt x="38100" y="2924092"/>
                    <a:pt x="29210" y="2924092"/>
                    <a:pt x="19050" y="2922822"/>
                  </a:cubicBezTo>
                  <a:cubicBezTo>
                    <a:pt x="10160" y="2921552"/>
                    <a:pt x="5080" y="2915202"/>
                    <a:pt x="7620" y="2906312"/>
                  </a:cubicBezTo>
                  <a:cubicBezTo>
                    <a:pt x="16510" y="2874474"/>
                    <a:pt x="12700" y="2818241"/>
                    <a:pt x="11430" y="2759759"/>
                  </a:cubicBezTo>
                  <a:cubicBezTo>
                    <a:pt x="10160" y="2640546"/>
                    <a:pt x="6350" y="2523583"/>
                    <a:pt x="7620" y="2404370"/>
                  </a:cubicBezTo>
                  <a:cubicBezTo>
                    <a:pt x="5080" y="2255916"/>
                    <a:pt x="0" y="418236"/>
                    <a:pt x="7620" y="267532"/>
                  </a:cubicBezTo>
                  <a:cubicBezTo>
                    <a:pt x="8890" y="238291"/>
                    <a:pt x="7620" y="206801"/>
                    <a:pt x="8890" y="177560"/>
                  </a:cubicBezTo>
                  <a:cubicBezTo>
                    <a:pt x="10160" y="130325"/>
                    <a:pt x="12700" y="7859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153" y="30480"/>
                    <a:pt x="128947" y="29210"/>
                  </a:cubicBezTo>
                  <a:cubicBezTo>
                    <a:pt x="231538" y="25400"/>
                    <a:pt x="334128" y="22860"/>
                    <a:pt x="440518" y="20320"/>
                  </a:cubicBezTo>
                  <a:cubicBezTo>
                    <a:pt x="512711" y="17780"/>
                    <a:pt x="584904" y="16510"/>
                    <a:pt x="653297" y="13970"/>
                  </a:cubicBezTo>
                  <a:cubicBezTo>
                    <a:pt x="721691" y="11430"/>
                    <a:pt x="793884" y="8890"/>
                    <a:pt x="862278" y="8890"/>
                  </a:cubicBezTo>
                  <a:cubicBezTo>
                    <a:pt x="938270" y="7620"/>
                    <a:pt x="1014263" y="10160"/>
                    <a:pt x="1090256" y="8890"/>
                  </a:cubicBezTo>
                  <a:cubicBezTo>
                    <a:pt x="1185247" y="8890"/>
                    <a:pt x="2906483" y="6350"/>
                    <a:pt x="3001475" y="5080"/>
                  </a:cubicBezTo>
                  <a:cubicBezTo>
                    <a:pt x="3092666" y="3810"/>
                    <a:pt x="3183857" y="2540"/>
                    <a:pt x="3278848" y="2540"/>
                  </a:cubicBezTo>
                  <a:cubicBezTo>
                    <a:pt x="3434634" y="1270"/>
                    <a:pt x="3586619" y="0"/>
                    <a:pt x="3742404" y="0"/>
                  </a:cubicBezTo>
                  <a:cubicBezTo>
                    <a:pt x="3806998" y="0"/>
                    <a:pt x="3875392" y="2540"/>
                    <a:pt x="3939985" y="2540"/>
                  </a:cubicBezTo>
                  <a:cubicBezTo>
                    <a:pt x="4118569" y="3810"/>
                    <a:pt x="4300951" y="5080"/>
                    <a:pt x="4479534" y="7620"/>
                  </a:cubicBezTo>
                  <a:cubicBezTo>
                    <a:pt x="4574525" y="8890"/>
                    <a:pt x="4669516" y="12700"/>
                    <a:pt x="4764507" y="16510"/>
                  </a:cubicBezTo>
                  <a:cubicBezTo>
                    <a:pt x="4787305" y="16510"/>
                    <a:pt x="4810103" y="16510"/>
                    <a:pt x="4829101" y="16510"/>
                  </a:cubicBezTo>
                  <a:cubicBezTo>
                    <a:pt x="4850877" y="17780"/>
                    <a:pt x="4859767" y="20320"/>
                    <a:pt x="4869927" y="21590"/>
                  </a:cubicBezTo>
                  <a:close/>
                  <a:moveTo>
                    <a:pt x="4880087" y="2919012"/>
                  </a:moveTo>
                  <a:cubicBezTo>
                    <a:pt x="4881357" y="2902502"/>
                    <a:pt x="4882627" y="2889802"/>
                    <a:pt x="4882627" y="2877102"/>
                  </a:cubicBezTo>
                  <a:cubicBezTo>
                    <a:pt x="4881357" y="2750762"/>
                    <a:pt x="4880087" y="2631549"/>
                    <a:pt x="4880087" y="2503339"/>
                  </a:cubicBezTo>
                  <a:cubicBezTo>
                    <a:pt x="4880087" y="2444857"/>
                    <a:pt x="4882627" y="2386375"/>
                    <a:pt x="4881357" y="2327893"/>
                  </a:cubicBezTo>
                  <a:cubicBezTo>
                    <a:pt x="4881357" y="2273910"/>
                    <a:pt x="4880087" y="2217677"/>
                    <a:pt x="4878817" y="2163694"/>
                  </a:cubicBezTo>
                  <a:cubicBezTo>
                    <a:pt x="4873737" y="2080470"/>
                    <a:pt x="4862307" y="357505"/>
                    <a:pt x="4862307" y="274280"/>
                  </a:cubicBezTo>
                  <a:cubicBezTo>
                    <a:pt x="4859767" y="204552"/>
                    <a:pt x="4857227" y="132574"/>
                    <a:pt x="4854687" y="63500"/>
                  </a:cubicBezTo>
                  <a:cubicBezTo>
                    <a:pt x="4853417" y="44450"/>
                    <a:pt x="4852147" y="43180"/>
                    <a:pt x="4817702" y="41910"/>
                  </a:cubicBezTo>
                  <a:cubicBezTo>
                    <a:pt x="4806303" y="41910"/>
                    <a:pt x="4798704" y="41910"/>
                    <a:pt x="4787305" y="40640"/>
                  </a:cubicBezTo>
                  <a:cubicBezTo>
                    <a:pt x="4692314" y="36830"/>
                    <a:pt x="4593523" y="31750"/>
                    <a:pt x="4498533" y="30480"/>
                  </a:cubicBezTo>
                  <a:cubicBezTo>
                    <a:pt x="4266754" y="26670"/>
                    <a:pt x="4031177" y="25400"/>
                    <a:pt x="3799399" y="22860"/>
                  </a:cubicBezTo>
                  <a:cubicBezTo>
                    <a:pt x="3765202" y="22860"/>
                    <a:pt x="3727206" y="22860"/>
                    <a:pt x="3693009" y="22860"/>
                  </a:cubicBezTo>
                  <a:cubicBezTo>
                    <a:pt x="3636014" y="22860"/>
                    <a:pt x="3579020" y="22860"/>
                    <a:pt x="3525825" y="22860"/>
                  </a:cubicBezTo>
                  <a:cubicBezTo>
                    <a:pt x="3404237" y="22860"/>
                    <a:pt x="3282648" y="22860"/>
                    <a:pt x="3164859" y="24130"/>
                  </a:cubicBezTo>
                  <a:cubicBezTo>
                    <a:pt x="3062269" y="25400"/>
                    <a:pt x="1333433" y="29210"/>
                    <a:pt x="1230843" y="29210"/>
                  </a:cubicBezTo>
                  <a:cubicBezTo>
                    <a:pt x="1063659" y="29210"/>
                    <a:pt x="896474" y="26670"/>
                    <a:pt x="729290" y="33020"/>
                  </a:cubicBezTo>
                  <a:cubicBezTo>
                    <a:pt x="641899" y="36830"/>
                    <a:pt x="558307" y="36830"/>
                    <a:pt x="474714" y="38100"/>
                  </a:cubicBezTo>
                  <a:cubicBezTo>
                    <a:pt x="330328" y="41910"/>
                    <a:pt x="185942" y="45720"/>
                    <a:pt x="49530" y="50800"/>
                  </a:cubicBezTo>
                  <a:cubicBezTo>
                    <a:pt x="36830" y="50800"/>
                    <a:pt x="34290" y="53340"/>
                    <a:pt x="33020" y="71843"/>
                  </a:cubicBezTo>
                  <a:cubicBezTo>
                    <a:pt x="31750" y="112331"/>
                    <a:pt x="31750" y="152818"/>
                    <a:pt x="30480" y="193306"/>
                  </a:cubicBezTo>
                  <a:cubicBezTo>
                    <a:pt x="29210" y="260785"/>
                    <a:pt x="26670" y="326014"/>
                    <a:pt x="25400" y="393493"/>
                  </a:cubicBezTo>
                  <a:cubicBezTo>
                    <a:pt x="20320" y="465471"/>
                    <a:pt x="26670" y="2224425"/>
                    <a:pt x="29210" y="2296403"/>
                  </a:cubicBezTo>
                  <a:cubicBezTo>
                    <a:pt x="29210" y="2372879"/>
                    <a:pt x="29210" y="2451605"/>
                    <a:pt x="30480" y="2528081"/>
                  </a:cubicBezTo>
                  <a:cubicBezTo>
                    <a:pt x="30480" y="2584314"/>
                    <a:pt x="33020" y="2640546"/>
                    <a:pt x="33020" y="2696779"/>
                  </a:cubicBezTo>
                  <a:cubicBezTo>
                    <a:pt x="33020" y="2757510"/>
                    <a:pt x="33020" y="2818241"/>
                    <a:pt x="31750" y="2877102"/>
                  </a:cubicBezTo>
                  <a:cubicBezTo>
                    <a:pt x="31750" y="2880912"/>
                    <a:pt x="31750" y="2883452"/>
                    <a:pt x="31750" y="2887262"/>
                  </a:cubicBezTo>
                  <a:cubicBezTo>
                    <a:pt x="31750" y="2897422"/>
                    <a:pt x="35560" y="2901232"/>
                    <a:pt x="44450" y="2901232"/>
                  </a:cubicBezTo>
                  <a:cubicBezTo>
                    <a:pt x="75752" y="2901232"/>
                    <a:pt x="128947" y="2902502"/>
                    <a:pt x="178343" y="2902502"/>
                  </a:cubicBezTo>
                  <a:cubicBezTo>
                    <a:pt x="250536" y="2902502"/>
                    <a:pt x="326529" y="2899962"/>
                    <a:pt x="398722" y="2902502"/>
                  </a:cubicBezTo>
                  <a:cubicBezTo>
                    <a:pt x="516510" y="2906312"/>
                    <a:pt x="634299" y="2908852"/>
                    <a:pt x="752088" y="2907582"/>
                  </a:cubicBezTo>
                  <a:cubicBezTo>
                    <a:pt x="828081" y="2906312"/>
                    <a:pt x="900274" y="2908852"/>
                    <a:pt x="976267" y="2908852"/>
                  </a:cubicBezTo>
                  <a:cubicBezTo>
                    <a:pt x="1086456" y="2908852"/>
                    <a:pt x="1196646" y="2907582"/>
                    <a:pt x="1306835" y="2908852"/>
                  </a:cubicBezTo>
                  <a:cubicBezTo>
                    <a:pt x="1470220" y="2910122"/>
                    <a:pt x="3263650" y="2899962"/>
                    <a:pt x="3430834" y="2902502"/>
                  </a:cubicBezTo>
                  <a:cubicBezTo>
                    <a:pt x="3503027" y="2903772"/>
                    <a:pt x="3575220" y="2905042"/>
                    <a:pt x="3643613" y="2905042"/>
                  </a:cubicBezTo>
                  <a:cubicBezTo>
                    <a:pt x="3769001" y="2907582"/>
                    <a:pt x="3890590" y="2903772"/>
                    <a:pt x="4015978" y="2907582"/>
                  </a:cubicBezTo>
                  <a:cubicBezTo>
                    <a:pt x="4118569" y="2910122"/>
                    <a:pt x="4221159" y="2910122"/>
                    <a:pt x="4323749" y="2912662"/>
                  </a:cubicBezTo>
                  <a:cubicBezTo>
                    <a:pt x="4475735" y="2916472"/>
                    <a:pt x="4627720" y="2919012"/>
                    <a:pt x="4779706" y="2920282"/>
                  </a:cubicBezTo>
                  <a:cubicBezTo>
                    <a:pt x="4836700" y="2920282"/>
                    <a:pt x="4859767" y="2919012"/>
                    <a:pt x="4880087" y="2919012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609014" y="5493175"/>
            <a:ext cx="3144337" cy="6746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59135" y="3662965"/>
            <a:ext cx="2120221" cy="216751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797385" y="3951972"/>
            <a:ext cx="1363941" cy="21131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t="53107"/>
          <a:stretch>
            <a:fillRect/>
          </a:stretch>
        </p:blipFill>
        <p:spPr>
          <a:xfrm>
            <a:off x="1243183" y="3859996"/>
            <a:ext cx="1196863" cy="17341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7324" y="4187280"/>
            <a:ext cx="1488614" cy="187783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436290">
            <a:off x="1496691" y="3081530"/>
            <a:ext cx="270763" cy="33166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2427821">
            <a:off x="2565771" y="2988844"/>
            <a:ext cx="351588" cy="51704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405119" y="490440"/>
            <a:ext cx="524795" cy="55614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0515786" y="1321487"/>
            <a:ext cx="342337" cy="58839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3978358" flipH="1">
            <a:off x="3337976" y="709567"/>
            <a:ext cx="418865" cy="71992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6829536" y="4470439"/>
            <a:ext cx="1176249" cy="25663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 l="31958"/>
          <a:stretch>
            <a:fillRect/>
          </a:stretch>
        </p:blipFill>
        <p:spPr>
          <a:xfrm>
            <a:off x="1365990" y="2461786"/>
            <a:ext cx="628453" cy="55417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 t="22201" r="24736"/>
          <a:stretch>
            <a:fillRect/>
          </a:stretch>
        </p:blipFill>
        <p:spPr>
          <a:xfrm>
            <a:off x="10295135" y="467075"/>
            <a:ext cx="732511" cy="454311"/>
          </a:xfrm>
          <a:prstGeom prst="rect">
            <a:avLst/>
          </a:prstGeom>
        </p:spPr>
      </p:pic>
      <p:pic>
        <p:nvPicPr>
          <p:cNvPr id="21" name="Picture 24"/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 rot="-405181">
            <a:off x="2124604" y="3188751"/>
            <a:ext cx="630886" cy="432444"/>
          </a:xfrm>
          <a:prstGeom prst="rect">
            <a:avLst/>
          </a:prstGeom>
        </p:spPr>
      </p:pic>
      <p:pic>
        <p:nvPicPr>
          <p:cNvPr id="22" name="Picture 25"/>
          <p:cNvPicPr>
            <a:picLocks noChangeAspect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 rot="1946367">
            <a:off x="9462004" y="2837852"/>
            <a:ext cx="550437" cy="455751"/>
          </a:xfrm>
          <a:prstGeom prst="rect">
            <a:avLst/>
          </a:prstGeom>
        </p:spPr>
      </p:pic>
      <p:pic>
        <p:nvPicPr>
          <p:cNvPr id="23" name="Picture 26"/>
          <p:cNvPicPr>
            <a:picLocks noChangeAspect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 rot="-987158">
            <a:off x="9878744" y="3009055"/>
            <a:ext cx="451321" cy="309359"/>
          </a:xfrm>
          <a:prstGeom prst="rect">
            <a:avLst/>
          </a:prstGeom>
        </p:spPr>
      </p:pic>
      <p:pic>
        <p:nvPicPr>
          <p:cNvPr id="26" name="Picture 25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7392B072-0417-8020-21E6-40601AB5750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272" y="1796902"/>
            <a:ext cx="6128358" cy="208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67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A7D899-D488-47D1-9F0B-D7EA59C217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634" y="2623458"/>
            <a:ext cx="4364576" cy="4364576"/>
          </a:xfrm>
          <a:prstGeom prst="rect">
            <a:avLst/>
          </a:prstGeom>
        </p:spPr>
      </p:pic>
      <p:sp>
        <p:nvSpPr>
          <p:cNvPr id="3" name="Rounded Rectangular Callout 18">
            <a:extLst>
              <a:ext uri="{FF2B5EF4-FFF2-40B4-BE49-F238E27FC236}">
                <a16:creationId xmlns:a16="http://schemas.microsoft.com/office/drawing/2014/main" id="{BDE7F2D2-251A-4C3B-A5D2-FBB9610C0B2C}"/>
              </a:ext>
            </a:extLst>
          </p:cNvPr>
          <p:cNvSpPr/>
          <p:nvPr/>
        </p:nvSpPr>
        <p:spPr>
          <a:xfrm>
            <a:off x="1807030" y="272143"/>
            <a:ext cx="10384970" cy="1852737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i="1" dirty="0">
                <a:solidFill>
                  <a:srgbClr val="002060"/>
                </a:solidFill>
              </a:rPr>
              <a:t>Em đã từng thấy đồ ăn thức uống, đồ dùng nào ở gia đình em không được cất giữ, bảo quản không cẩn thận có thể gây ngộ độc?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Rounded Rectangular Callout 18">
            <a:extLst>
              <a:ext uri="{FF2B5EF4-FFF2-40B4-BE49-F238E27FC236}">
                <a16:creationId xmlns:a16="http://schemas.microsoft.com/office/drawing/2014/main" id="{4ECD85C3-A63A-4297-9D1F-663268FC1FE3}"/>
              </a:ext>
            </a:extLst>
          </p:cNvPr>
          <p:cNvSpPr/>
          <p:nvPr/>
        </p:nvSpPr>
        <p:spPr>
          <a:xfrm>
            <a:off x="3602214" y="2764971"/>
            <a:ext cx="8589785" cy="1575362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i="1" dirty="0">
                <a:solidFill>
                  <a:srgbClr val="002060"/>
                </a:solidFill>
              </a:rPr>
              <a:t>Em đã làm hoặc nhìn thấy bố mẹ làm gì để bảo quản đồ ăn thức uống an toàn? 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963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6683" t="7913" r="9418" b="8340"/>
          <a:stretch>
            <a:fillRect/>
          </a:stretch>
        </p:blipFill>
        <p:spPr>
          <a:xfrm>
            <a:off x="0" y="-7150"/>
            <a:ext cx="12192000" cy="6863833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365989" y="467075"/>
            <a:ext cx="9674356" cy="4659125"/>
          </a:xfrm>
          <a:prstGeom prst="rect">
            <a:avLst/>
          </a:prstGeom>
          <a:solidFill>
            <a:srgbClr val="082A44"/>
          </a:solid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64633" y="2106193"/>
            <a:ext cx="1141567" cy="350760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398009" y="1069529"/>
            <a:ext cx="5869923" cy="3521165"/>
            <a:chOff x="0" y="0"/>
            <a:chExt cx="4897867" cy="2938062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4875007" cy="2910122"/>
            </a:xfrm>
            <a:custGeom>
              <a:avLst/>
              <a:gdLst/>
              <a:ahLst/>
              <a:cxnLst/>
              <a:rect l="l" t="t" r="r" b="b"/>
              <a:pathLst>
                <a:path w="4875007" h="2910122">
                  <a:moveTo>
                    <a:pt x="4875007" y="2910122"/>
                  </a:moveTo>
                  <a:lnTo>
                    <a:pt x="0" y="2902502"/>
                  </a:lnTo>
                  <a:lnTo>
                    <a:pt x="0" y="1022533"/>
                  </a:lnTo>
                  <a:lnTo>
                    <a:pt x="17780" y="19050"/>
                  </a:lnTo>
                  <a:lnTo>
                    <a:pt x="2428958" y="0"/>
                  </a:lnTo>
                  <a:lnTo>
                    <a:pt x="4855957" y="508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4904217" cy="2936792"/>
            </a:xfrm>
            <a:custGeom>
              <a:avLst/>
              <a:gdLst/>
              <a:ahLst/>
              <a:cxnLst/>
              <a:rect l="l" t="t" r="r" b="b"/>
              <a:pathLst>
                <a:path w="4904217" h="2936792">
                  <a:moveTo>
                    <a:pt x="4869927" y="21590"/>
                  </a:moveTo>
                  <a:cubicBezTo>
                    <a:pt x="4871197" y="34290"/>
                    <a:pt x="4871197" y="44450"/>
                    <a:pt x="4872467" y="54610"/>
                  </a:cubicBezTo>
                  <a:cubicBezTo>
                    <a:pt x="4875007" y="107832"/>
                    <a:pt x="4876277" y="170813"/>
                    <a:pt x="4878817" y="231544"/>
                  </a:cubicBezTo>
                  <a:cubicBezTo>
                    <a:pt x="4878817" y="319266"/>
                    <a:pt x="4891517" y="2048980"/>
                    <a:pt x="4897867" y="2136703"/>
                  </a:cubicBezTo>
                  <a:cubicBezTo>
                    <a:pt x="4904217" y="2269411"/>
                    <a:pt x="4900407" y="2404370"/>
                    <a:pt x="4900407" y="2537078"/>
                  </a:cubicBezTo>
                  <a:cubicBezTo>
                    <a:pt x="4900407" y="2654042"/>
                    <a:pt x="4901677" y="2762009"/>
                    <a:pt x="4902947" y="2875832"/>
                  </a:cubicBezTo>
                  <a:cubicBezTo>
                    <a:pt x="4902947" y="2897422"/>
                    <a:pt x="4902947" y="2911392"/>
                    <a:pt x="4902947" y="2935522"/>
                  </a:cubicBezTo>
                  <a:cubicBezTo>
                    <a:pt x="4880087" y="2935522"/>
                    <a:pt x="4859767" y="2936792"/>
                    <a:pt x="4829101" y="2935522"/>
                  </a:cubicBezTo>
                  <a:cubicBezTo>
                    <a:pt x="4582124" y="2930442"/>
                    <a:pt x="4331348" y="2936792"/>
                    <a:pt x="4084372" y="2931712"/>
                  </a:cubicBezTo>
                  <a:cubicBezTo>
                    <a:pt x="3936186" y="2927902"/>
                    <a:pt x="3791799" y="2930442"/>
                    <a:pt x="3643613" y="2927902"/>
                  </a:cubicBezTo>
                  <a:cubicBezTo>
                    <a:pt x="3575220" y="2926632"/>
                    <a:pt x="3506826" y="2925362"/>
                    <a:pt x="3438433" y="2924092"/>
                  </a:cubicBezTo>
                  <a:cubicBezTo>
                    <a:pt x="3396637" y="2924092"/>
                    <a:pt x="3358640" y="2925362"/>
                    <a:pt x="3316845" y="2925362"/>
                  </a:cubicBezTo>
                  <a:cubicBezTo>
                    <a:pt x="3210455" y="2924092"/>
                    <a:pt x="2917882" y="2925362"/>
                    <a:pt x="2811492" y="2924092"/>
                  </a:cubicBezTo>
                  <a:cubicBezTo>
                    <a:pt x="2735500" y="2922822"/>
                    <a:pt x="1215644" y="2931712"/>
                    <a:pt x="1139651" y="2930442"/>
                  </a:cubicBezTo>
                  <a:cubicBezTo>
                    <a:pt x="1120653" y="2930442"/>
                    <a:pt x="1097855" y="2931712"/>
                    <a:pt x="1078857" y="2931712"/>
                  </a:cubicBezTo>
                  <a:cubicBezTo>
                    <a:pt x="1033261" y="2931712"/>
                    <a:pt x="991465" y="2932982"/>
                    <a:pt x="945870" y="2932982"/>
                  </a:cubicBezTo>
                  <a:cubicBezTo>
                    <a:pt x="831880" y="2932982"/>
                    <a:pt x="721691" y="2931712"/>
                    <a:pt x="607702" y="2930442"/>
                  </a:cubicBezTo>
                  <a:cubicBezTo>
                    <a:pt x="539308" y="2929172"/>
                    <a:pt x="470915" y="2927902"/>
                    <a:pt x="406321" y="2926632"/>
                  </a:cubicBezTo>
                  <a:cubicBezTo>
                    <a:pt x="284732" y="2925362"/>
                    <a:pt x="163144" y="2924092"/>
                    <a:pt x="48260" y="2924092"/>
                  </a:cubicBezTo>
                  <a:cubicBezTo>
                    <a:pt x="38100" y="2924092"/>
                    <a:pt x="29210" y="2924092"/>
                    <a:pt x="19050" y="2922822"/>
                  </a:cubicBezTo>
                  <a:cubicBezTo>
                    <a:pt x="10160" y="2921552"/>
                    <a:pt x="5080" y="2915202"/>
                    <a:pt x="7620" y="2906312"/>
                  </a:cubicBezTo>
                  <a:cubicBezTo>
                    <a:pt x="16510" y="2874474"/>
                    <a:pt x="12700" y="2818241"/>
                    <a:pt x="11430" y="2759759"/>
                  </a:cubicBezTo>
                  <a:cubicBezTo>
                    <a:pt x="10160" y="2640546"/>
                    <a:pt x="6350" y="2523583"/>
                    <a:pt x="7620" y="2404370"/>
                  </a:cubicBezTo>
                  <a:cubicBezTo>
                    <a:pt x="5080" y="2255916"/>
                    <a:pt x="0" y="418236"/>
                    <a:pt x="7620" y="267532"/>
                  </a:cubicBezTo>
                  <a:cubicBezTo>
                    <a:pt x="8890" y="238291"/>
                    <a:pt x="7620" y="206801"/>
                    <a:pt x="8890" y="177560"/>
                  </a:cubicBezTo>
                  <a:cubicBezTo>
                    <a:pt x="10160" y="130325"/>
                    <a:pt x="12700" y="7859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153" y="30480"/>
                    <a:pt x="128947" y="29210"/>
                  </a:cubicBezTo>
                  <a:cubicBezTo>
                    <a:pt x="231538" y="25400"/>
                    <a:pt x="334128" y="22860"/>
                    <a:pt x="440518" y="20320"/>
                  </a:cubicBezTo>
                  <a:cubicBezTo>
                    <a:pt x="512711" y="17780"/>
                    <a:pt x="584904" y="16510"/>
                    <a:pt x="653297" y="13970"/>
                  </a:cubicBezTo>
                  <a:cubicBezTo>
                    <a:pt x="721691" y="11430"/>
                    <a:pt x="793884" y="8890"/>
                    <a:pt x="862278" y="8890"/>
                  </a:cubicBezTo>
                  <a:cubicBezTo>
                    <a:pt x="938270" y="7620"/>
                    <a:pt x="1014263" y="10160"/>
                    <a:pt x="1090256" y="8890"/>
                  </a:cubicBezTo>
                  <a:cubicBezTo>
                    <a:pt x="1185247" y="8890"/>
                    <a:pt x="2906483" y="6350"/>
                    <a:pt x="3001475" y="5080"/>
                  </a:cubicBezTo>
                  <a:cubicBezTo>
                    <a:pt x="3092666" y="3810"/>
                    <a:pt x="3183857" y="2540"/>
                    <a:pt x="3278848" y="2540"/>
                  </a:cubicBezTo>
                  <a:cubicBezTo>
                    <a:pt x="3434634" y="1270"/>
                    <a:pt x="3586619" y="0"/>
                    <a:pt x="3742404" y="0"/>
                  </a:cubicBezTo>
                  <a:cubicBezTo>
                    <a:pt x="3806998" y="0"/>
                    <a:pt x="3875392" y="2540"/>
                    <a:pt x="3939985" y="2540"/>
                  </a:cubicBezTo>
                  <a:cubicBezTo>
                    <a:pt x="4118569" y="3810"/>
                    <a:pt x="4300951" y="5080"/>
                    <a:pt x="4479534" y="7620"/>
                  </a:cubicBezTo>
                  <a:cubicBezTo>
                    <a:pt x="4574525" y="8890"/>
                    <a:pt x="4669516" y="12700"/>
                    <a:pt x="4764507" y="16510"/>
                  </a:cubicBezTo>
                  <a:cubicBezTo>
                    <a:pt x="4787305" y="16510"/>
                    <a:pt x="4810103" y="16510"/>
                    <a:pt x="4829101" y="16510"/>
                  </a:cubicBezTo>
                  <a:cubicBezTo>
                    <a:pt x="4850877" y="17780"/>
                    <a:pt x="4859767" y="20320"/>
                    <a:pt x="4869927" y="21590"/>
                  </a:cubicBezTo>
                  <a:close/>
                  <a:moveTo>
                    <a:pt x="4880087" y="2919012"/>
                  </a:moveTo>
                  <a:cubicBezTo>
                    <a:pt x="4881357" y="2902502"/>
                    <a:pt x="4882627" y="2889802"/>
                    <a:pt x="4882627" y="2877102"/>
                  </a:cubicBezTo>
                  <a:cubicBezTo>
                    <a:pt x="4881357" y="2750762"/>
                    <a:pt x="4880087" y="2631549"/>
                    <a:pt x="4880087" y="2503339"/>
                  </a:cubicBezTo>
                  <a:cubicBezTo>
                    <a:pt x="4880087" y="2444857"/>
                    <a:pt x="4882627" y="2386375"/>
                    <a:pt x="4881357" y="2327893"/>
                  </a:cubicBezTo>
                  <a:cubicBezTo>
                    <a:pt x="4881357" y="2273910"/>
                    <a:pt x="4880087" y="2217677"/>
                    <a:pt x="4878817" y="2163694"/>
                  </a:cubicBezTo>
                  <a:cubicBezTo>
                    <a:pt x="4873737" y="2080470"/>
                    <a:pt x="4862307" y="357505"/>
                    <a:pt x="4862307" y="274280"/>
                  </a:cubicBezTo>
                  <a:cubicBezTo>
                    <a:pt x="4859767" y="204552"/>
                    <a:pt x="4857227" y="132574"/>
                    <a:pt x="4854687" y="63500"/>
                  </a:cubicBezTo>
                  <a:cubicBezTo>
                    <a:pt x="4853417" y="44450"/>
                    <a:pt x="4852147" y="43180"/>
                    <a:pt x="4817702" y="41910"/>
                  </a:cubicBezTo>
                  <a:cubicBezTo>
                    <a:pt x="4806303" y="41910"/>
                    <a:pt x="4798704" y="41910"/>
                    <a:pt x="4787305" y="40640"/>
                  </a:cubicBezTo>
                  <a:cubicBezTo>
                    <a:pt x="4692314" y="36830"/>
                    <a:pt x="4593523" y="31750"/>
                    <a:pt x="4498533" y="30480"/>
                  </a:cubicBezTo>
                  <a:cubicBezTo>
                    <a:pt x="4266754" y="26670"/>
                    <a:pt x="4031177" y="25400"/>
                    <a:pt x="3799399" y="22860"/>
                  </a:cubicBezTo>
                  <a:cubicBezTo>
                    <a:pt x="3765202" y="22860"/>
                    <a:pt x="3727206" y="22860"/>
                    <a:pt x="3693009" y="22860"/>
                  </a:cubicBezTo>
                  <a:cubicBezTo>
                    <a:pt x="3636014" y="22860"/>
                    <a:pt x="3579020" y="22860"/>
                    <a:pt x="3525825" y="22860"/>
                  </a:cubicBezTo>
                  <a:cubicBezTo>
                    <a:pt x="3404237" y="22860"/>
                    <a:pt x="3282648" y="22860"/>
                    <a:pt x="3164859" y="24130"/>
                  </a:cubicBezTo>
                  <a:cubicBezTo>
                    <a:pt x="3062269" y="25400"/>
                    <a:pt x="1333433" y="29210"/>
                    <a:pt x="1230843" y="29210"/>
                  </a:cubicBezTo>
                  <a:cubicBezTo>
                    <a:pt x="1063659" y="29210"/>
                    <a:pt x="896474" y="26670"/>
                    <a:pt x="729290" y="33020"/>
                  </a:cubicBezTo>
                  <a:cubicBezTo>
                    <a:pt x="641899" y="36830"/>
                    <a:pt x="558307" y="36830"/>
                    <a:pt x="474714" y="38100"/>
                  </a:cubicBezTo>
                  <a:cubicBezTo>
                    <a:pt x="330328" y="41910"/>
                    <a:pt x="185942" y="45720"/>
                    <a:pt x="49530" y="50800"/>
                  </a:cubicBezTo>
                  <a:cubicBezTo>
                    <a:pt x="36830" y="50800"/>
                    <a:pt x="34290" y="53340"/>
                    <a:pt x="33020" y="71843"/>
                  </a:cubicBezTo>
                  <a:cubicBezTo>
                    <a:pt x="31750" y="112331"/>
                    <a:pt x="31750" y="152818"/>
                    <a:pt x="30480" y="193306"/>
                  </a:cubicBezTo>
                  <a:cubicBezTo>
                    <a:pt x="29210" y="260785"/>
                    <a:pt x="26670" y="326014"/>
                    <a:pt x="25400" y="393493"/>
                  </a:cubicBezTo>
                  <a:cubicBezTo>
                    <a:pt x="20320" y="465471"/>
                    <a:pt x="26670" y="2224425"/>
                    <a:pt x="29210" y="2296403"/>
                  </a:cubicBezTo>
                  <a:cubicBezTo>
                    <a:pt x="29210" y="2372879"/>
                    <a:pt x="29210" y="2451605"/>
                    <a:pt x="30480" y="2528081"/>
                  </a:cubicBezTo>
                  <a:cubicBezTo>
                    <a:pt x="30480" y="2584314"/>
                    <a:pt x="33020" y="2640546"/>
                    <a:pt x="33020" y="2696779"/>
                  </a:cubicBezTo>
                  <a:cubicBezTo>
                    <a:pt x="33020" y="2757510"/>
                    <a:pt x="33020" y="2818241"/>
                    <a:pt x="31750" y="2877102"/>
                  </a:cubicBezTo>
                  <a:cubicBezTo>
                    <a:pt x="31750" y="2880912"/>
                    <a:pt x="31750" y="2883452"/>
                    <a:pt x="31750" y="2887262"/>
                  </a:cubicBezTo>
                  <a:cubicBezTo>
                    <a:pt x="31750" y="2897422"/>
                    <a:pt x="35560" y="2901232"/>
                    <a:pt x="44450" y="2901232"/>
                  </a:cubicBezTo>
                  <a:cubicBezTo>
                    <a:pt x="75752" y="2901232"/>
                    <a:pt x="128947" y="2902502"/>
                    <a:pt x="178343" y="2902502"/>
                  </a:cubicBezTo>
                  <a:cubicBezTo>
                    <a:pt x="250536" y="2902502"/>
                    <a:pt x="326529" y="2899962"/>
                    <a:pt x="398722" y="2902502"/>
                  </a:cubicBezTo>
                  <a:cubicBezTo>
                    <a:pt x="516510" y="2906312"/>
                    <a:pt x="634299" y="2908852"/>
                    <a:pt x="752088" y="2907582"/>
                  </a:cubicBezTo>
                  <a:cubicBezTo>
                    <a:pt x="828081" y="2906312"/>
                    <a:pt x="900274" y="2908852"/>
                    <a:pt x="976267" y="2908852"/>
                  </a:cubicBezTo>
                  <a:cubicBezTo>
                    <a:pt x="1086456" y="2908852"/>
                    <a:pt x="1196646" y="2907582"/>
                    <a:pt x="1306835" y="2908852"/>
                  </a:cubicBezTo>
                  <a:cubicBezTo>
                    <a:pt x="1470220" y="2910122"/>
                    <a:pt x="3263650" y="2899962"/>
                    <a:pt x="3430834" y="2902502"/>
                  </a:cubicBezTo>
                  <a:cubicBezTo>
                    <a:pt x="3503027" y="2903772"/>
                    <a:pt x="3575220" y="2905042"/>
                    <a:pt x="3643613" y="2905042"/>
                  </a:cubicBezTo>
                  <a:cubicBezTo>
                    <a:pt x="3769001" y="2907582"/>
                    <a:pt x="3890590" y="2903772"/>
                    <a:pt x="4015978" y="2907582"/>
                  </a:cubicBezTo>
                  <a:cubicBezTo>
                    <a:pt x="4118569" y="2910122"/>
                    <a:pt x="4221159" y="2910122"/>
                    <a:pt x="4323749" y="2912662"/>
                  </a:cubicBezTo>
                  <a:cubicBezTo>
                    <a:pt x="4475735" y="2916472"/>
                    <a:pt x="4627720" y="2919012"/>
                    <a:pt x="4779706" y="2920282"/>
                  </a:cubicBezTo>
                  <a:cubicBezTo>
                    <a:pt x="4836700" y="2920282"/>
                    <a:pt x="4859767" y="2919012"/>
                    <a:pt x="4880087" y="2919012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609014" y="5493175"/>
            <a:ext cx="3144337" cy="6746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59135" y="3662965"/>
            <a:ext cx="2120221" cy="216751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797385" y="3951972"/>
            <a:ext cx="1363941" cy="21131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t="53107"/>
          <a:stretch>
            <a:fillRect/>
          </a:stretch>
        </p:blipFill>
        <p:spPr>
          <a:xfrm>
            <a:off x="1243183" y="3859996"/>
            <a:ext cx="1196863" cy="17341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7324" y="4187280"/>
            <a:ext cx="1488614" cy="187783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436290">
            <a:off x="1496691" y="3081530"/>
            <a:ext cx="270763" cy="33166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2427821">
            <a:off x="2565771" y="2988844"/>
            <a:ext cx="351588" cy="51704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405119" y="490440"/>
            <a:ext cx="524795" cy="55614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0515786" y="1321487"/>
            <a:ext cx="342337" cy="58839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3978358" flipH="1">
            <a:off x="3337976" y="709567"/>
            <a:ext cx="418865" cy="71992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6829536" y="4470439"/>
            <a:ext cx="1176249" cy="25663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 l="31958"/>
          <a:stretch>
            <a:fillRect/>
          </a:stretch>
        </p:blipFill>
        <p:spPr>
          <a:xfrm>
            <a:off x="1365990" y="2461786"/>
            <a:ext cx="628453" cy="55417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 t="22201" r="24736"/>
          <a:stretch>
            <a:fillRect/>
          </a:stretch>
        </p:blipFill>
        <p:spPr>
          <a:xfrm>
            <a:off x="10295135" y="467075"/>
            <a:ext cx="732511" cy="454311"/>
          </a:xfrm>
          <a:prstGeom prst="rect">
            <a:avLst/>
          </a:prstGeom>
        </p:spPr>
      </p:pic>
      <p:pic>
        <p:nvPicPr>
          <p:cNvPr id="21" name="Picture 24"/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 rot="-405181">
            <a:off x="2124604" y="3188751"/>
            <a:ext cx="630886" cy="432444"/>
          </a:xfrm>
          <a:prstGeom prst="rect">
            <a:avLst/>
          </a:prstGeom>
        </p:spPr>
      </p:pic>
      <p:pic>
        <p:nvPicPr>
          <p:cNvPr id="22" name="Picture 25"/>
          <p:cNvPicPr>
            <a:picLocks noChangeAspect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 rot="1946367">
            <a:off x="9462004" y="2837852"/>
            <a:ext cx="550437" cy="455751"/>
          </a:xfrm>
          <a:prstGeom prst="rect">
            <a:avLst/>
          </a:prstGeom>
        </p:spPr>
      </p:pic>
      <p:pic>
        <p:nvPicPr>
          <p:cNvPr id="23" name="Picture 26"/>
          <p:cNvPicPr>
            <a:picLocks noChangeAspect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 rot="-987158">
            <a:off x="9878744" y="3009055"/>
            <a:ext cx="451321" cy="309359"/>
          </a:xfrm>
          <a:prstGeom prst="rect">
            <a:avLst/>
          </a:prstGeom>
        </p:spPr>
      </p:pic>
      <p:pic>
        <p:nvPicPr>
          <p:cNvPr id="26" name="Picture 25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8C303532-6493-7DD9-8191-569D9F8DF7DF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094" y="1892594"/>
            <a:ext cx="5887422" cy="197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3104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466" y="3481034"/>
            <a:ext cx="1953349" cy="33688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513139"/>
            <a:ext cx="2963349" cy="2623837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377440" y="0"/>
            <a:ext cx="9272016" cy="2820380"/>
            <a:chOff x="2372945" y="14126"/>
            <a:chExt cx="6954012" cy="2115285"/>
          </a:xfrm>
        </p:grpSpPr>
        <p:sp>
          <p:nvSpPr>
            <p:cNvPr id="7" name="任意多边形 6"/>
            <p:cNvSpPr/>
            <p:nvPr/>
          </p:nvSpPr>
          <p:spPr>
            <a:xfrm>
              <a:off x="4613907" y="14126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372945" y="1229164"/>
              <a:ext cx="6954012" cy="900247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700"/>
                </a:spcBef>
                <a:spcAft>
                  <a:spcPts val="7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Hoạt động 1: Một số lí do gây ngộ độc qua đường ăn uống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4440526" y="110986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873682" y="1104642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336" y="4544673"/>
            <a:ext cx="2938049" cy="25607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FDD7A0-8811-45AC-85DB-EB5954EAA6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4415" y="1616856"/>
            <a:ext cx="1085850" cy="981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8">
            <a:extLst>
              <a:ext uri="{FF2B5EF4-FFF2-40B4-BE49-F238E27FC236}">
                <a16:creationId xmlns:a16="http://schemas.microsoft.com/office/drawing/2014/main" id="{E1A0A9BD-D111-45CF-9DBA-6BE70ADBAC46}"/>
              </a:ext>
            </a:extLst>
          </p:cNvPr>
          <p:cNvSpPr/>
          <p:nvPr/>
        </p:nvSpPr>
        <p:spPr>
          <a:xfrm>
            <a:off x="3734254" y="763006"/>
            <a:ext cx="8272689" cy="1614729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rgbClr val="00B05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3600" kern="0" dirty="0">
                <a:solidFill>
                  <a:srgbClr val="002060"/>
                </a:solidFill>
                <a:latin typeface="Arial" panose="020B0604020202020204" pitchFamily="34" charset="0"/>
              </a:rPr>
              <a:t>Vì sao nhiều người bị ngộ độc qua đường ăn uống?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598A8A-C9DE-4C76-A16D-A7F7DE03D6B3}"/>
              </a:ext>
            </a:extLst>
          </p:cNvPr>
          <p:cNvGrpSpPr/>
          <p:nvPr/>
        </p:nvGrpSpPr>
        <p:grpSpPr>
          <a:xfrm>
            <a:off x="395240" y="2952170"/>
            <a:ext cx="4535989" cy="2523344"/>
            <a:chOff x="892354" y="3758439"/>
            <a:chExt cx="4278451" cy="2175001"/>
          </a:xfrm>
        </p:grpSpPr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783136FD-BE05-4F28-8755-EE1597521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909BC77-0D95-4A5D-B079-BD6DC8575E71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2010696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96034">
            <a:off x="6827139" y="5687729"/>
            <a:ext cx="747172" cy="6186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260822" y="1317096"/>
            <a:ext cx="1663794" cy="363009"/>
          </a:xfrm>
          <a:prstGeom prst="rect">
            <a:avLst/>
          </a:prstGeom>
        </p:spPr>
      </p:pic>
      <p:pic>
        <p:nvPicPr>
          <p:cNvPr id="28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328514">
            <a:off x="5159036" y="-140989"/>
            <a:ext cx="647706" cy="632397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48732">
            <a:off x="3555093" y="4936"/>
            <a:ext cx="547906" cy="538940"/>
          </a:xfrm>
          <a:prstGeom prst="rect">
            <a:avLst/>
          </a:prstGeom>
        </p:spPr>
      </p:pic>
      <p:pic>
        <p:nvPicPr>
          <p:cNvPr id="30" name="Picture 7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93260">
            <a:off x="6766916" y="-179529"/>
            <a:ext cx="802013" cy="647443"/>
          </a:xfrm>
          <a:prstGeom prst="rect">
            <a:avLst/>
          </a:prstGeom>
        </p:spPr>
      </p:pic>
      <p:pic>
        <p:nvPicPr>
          <p:cNvPr id="31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777368">
            <a:off x="25464" y="-124511"/>
            <a:ext cx="599442" cy="599442"/>
          </a:xfrm>
          <a:prstGeom prst="rect">
            <a:avLst/>
          </a:prstGeom>
        </p:spPr>
      </p:pic>
      <p:pic>
        <p:nvPicPr>
          <p:cNvPr id="32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4855143" flipH="1">
            <a:off x="1701968" y="-336009"/>
            <a:ext cx="653401" cy="1123032"/>
          </a:xfrm>
          <a:prstGeom prst="rect">
            <a:avLst/>
          </a:prstGeom>
        </p:spPr>
      </p:pic>
      <p:pic>
        <p:nvPicPr>
          <p:cNvPr id="33" name="Picture 10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7905822">
            <a:off x="10186247" y="45402"/>
            <a:ext cx="723864" cy="458009"/>
          </a:xfrm>
          <a:prstGeom prst="rect">
            <a:avLst/>
          </a:prstGeom>
        </p:spPr>
      </p:pic>
      <p:pic>
        <p:nvPicPr>
          <p:cNvPr id="34" name="Picture 11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413241">
            <a:off x="11819695" y="71822"/>
            <a:ext cx="529256" cy="569649"/>
          </a:xfrm>
          <a:prstGeom prst="rect">
            <a:avLst/>
          </a:prstGeom>
        </p:spPr>
      </p:pic>
      <p:pic>
        <p:nvPicPr>
          <p:cNvPr id="35" name="Picture 12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3800185">
            <a:off x="8577412" y="-65047"/>
            <a:ext cx="659125" cy="694481"/>
          </a:xfrm>
          <a:prstGeom prst="rect">
            <a:avLst/>
          </a:prstGeom>
        </p:spPr>
      </p:pic>
      <p:pic>
        <p:nvPicPr>
          <p:cNvPr id="36" name="Picture 13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3978358" flipH="1">
            <a:off x="159229" y="6118814"/>
            <a:ext cx="497559" cy="855179"/>
          </a:xfrm>
          <a:prstGeom prst="rect">
            <a:avLst/>
          </a:prstGeom>
        </p:spPr>
      </p:pic>
      <p:pic>
        <p:nvPicPr>
          <p:cNvPr id="37" name="Picture 1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-3669255">
            <a:off x="1847925" y="6416097"/>
            <a:ext cx="795730" cy="776922"/>
          </a:xfrm>
          <a:prstGeom prst="rect">
            <a:avLst/>
          </a:prstGeom>
        </p:spPr>
      </p:pic>
      <p:pic>
        <p:nvPicPr>
          <p:cNvPr id="38" name="Picture 15"/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-674905">
            <a:off x="11432936" y="6147475"/>
            <a:ext cx="940846" cy="779001"/>
          </a:xfrm>
          <a:prstGeom prst="rect">
            <a:avLst/>
          </a:prstGeom>
        </p:spPr>
      </p:pic>
      <p:pic>
        <p:nvPicPr>
          <p:cNvPr id="39" name="Picture 16"/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-2142565">
            <a:off x="9483246" y="6326959"/>
            <a:ext cx="1013485" cy="641260"/>
          </a:xfrm>
          <a:prstGeom prst="rect">
            <a:avLst/>
          </a:prstGeom>
        </p:spPr>
      </p:pic>
      <p:pic>
        <p:nvPicPr>
          <p:cNvPr id="40" name="Picture 17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8244800">
            <a:off x="3744858" y="6241459"/>
            <a:ext cx="549121" cy="591031"/>
          </a:xfrm>
          <a:prstGeom prst="rect">
            <a:avLst/>
          </a:prstGeom>
        </p:spPr>
      </p:pic>
      <p:pic>
        <p:nvPicPr>
          <p:cNvPr id="41" name="Picture 18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 rot="2275575">
            <a:off x="7660272" y="6237062"/>
            <a:ext cx="593922" cy="873415"/>
          </a:xfrm>
          <a:prstGeom prst="rect">
            <a:avLst/>
          </a:prstGeom>
        </p:spPr>
      </p:pic>
      <p:pic>
        <p:nvPicPr>
          <p:cNvPr id="42" name="Picture 19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 rot="-10362912">
            <a:off x="5453706" y="6476607"/>
            <a:ext cx="1079000" cy="3943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7A504A3-C414-7726-2CB9-B9AE6E5AC6A2}"/>
              </a:ext>
            </a:extLst>
          </p:cNvPr>
          <p:cNvSpPr/>
          <p:nvPr/>
        </p:nvSpPr>
        <p:spPr>
          <a:xfrm>
            <a:off x="1082100" y="714911"/>
            <a:ext cx="10868132" cy="707886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kern="0" dirty="0" err="1">
                <a:solidFill>
                  <a:srgbClr val="FF0000"/>
                </a:solidFill>
                <a:cs typeface="Times New Roman" pitchFamily="18" charset="0"/>
              </a:rPr>
              <a:t>Lý</a:t>
            </a:r>
            <a:r>
              <a:rPr lang="en-US" sz="4000" b="1" kern="0" dirty="0">
                <a:solidFill>
                  <a:srgbClr val="FF0000"/>
                </a:solidFill>
                <a:cs typeface="Times New Roman" pitchFamily="18" charset="0"/>
              </a:rPr>
              <a:t> do </a:t>
            </a:r>
            <a:r>
              <a:rPr lang="vi-VN" sz="4000" b="1" kern="0" dirty="0">
                <a:solidFill>
                  <a:srgbClr val="FF0000"/>
                </a:solidFill>
                <a:cs typeface="Times New Roman" pitchFamily="18" charset="0"/>
              </a:rPr>
              <a:t>bị ngộ độc qua đường ăn uống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16E142-F819-14F2-4F87-5BA32210D140}"/>
              </a:ext>
            </a:extLst>
          </p:cNvPr>
          <p:cNvSpPr txBox="1"/>
          <p:nvPr/>
        </p:nvSpPr>
        <p:spPr>
          <a:xfrm>
            <a:off x="1998889" y="2010242"/>
            <a:ext cx="9176658" cy="769441"/>
          </a:xfrm>
          <a:custGeom>
            <a:avLst/>
            <a:gdLst>
              <a:gd name="connsiteX0" fmla="*/ 0 w 9176658"/>
              <a:gd name="connsiteY0" fmla="*/ 0 h 769441"/>
              <a:gd name="connsiteX1" fmla="*/ 9176658 w 9176658"/>
              <a:gd name="connsiteY1" fmla="*/ 0 h 769441"/>
              <a:gd name="connsiteX2" fmla="*/ 9176658 w 9176658"/>
              <a:gd name="connsiteY2" fmla="*/ 769441 h 769441"/>
              <a:gd name="connsiteX3" fmla="*/ 0 w 9176658"/>
              <a:gd name="connsiteY3" fmla="*/ 769441 h 769441"/>
              <a:gd name="connsiteX4" fmla="*/ 0 w 9176658"/>
              <a:gd name="connsiteY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658" h="769441" fill="none" extrusionOk="0">
                <a:moveTo>
                  <a:pt x="0" y="0"/>
                </a:moveTo>
                <a:cubicBezTo>
                  <a:pt x="1209450" y="5222"/>
                  <a:pt x="5189860" y="24918"/>
                  <a:pt x="9176658" y="0"/>
                </a:cubicBezTo>
                <a:cubicBezTo>
                  <a:pt x="9184711" y="136447"/>
                  <a:pt x="9144278" y="415250"/>
                  <a:pt x="9176658" y="769441"/>
                </a:cubicBezTo>
                <a:cubicBezTo>
                  <a:pt x="6785533" y="604680"/>
                  <a:pt x="2614991" y="887591"/>
                  <a:pt x="0" y="769441"/>
                </a:cubicBezTo>
                <a:cubicBezTo>
                  <a:pt x="-63285" y="415593"/>
                  <a:pt x="-48607" y="149513"/>
                  <a:pt x="0" y="0"/>
                </a:cubicBezTo>
                <a:close/>
              </a:path>
              <a:path w="9176658" h="769441" stroke="0" extrusionOk="0">
                <a:moveTo>
                  <a:pt x="0" y="0"/>
                </a:moveTo>
                <a:cubicBezTo>
                  <a:pt x="1962897" y="11849"/>
                  <a:pt x="5487199" y="-161459"/>
                  <a:pt x="9176658" y="0"/>
                </a:cubicBezTo>
                <a:cubicBezTo>
                  <a:pt x="9228075" y="236383"/>
                  <a:pt x="9212430" y="641266"/>
                  <a:pt x="9176658" y="769441"/>
                </a:cubicBezTo>
                <a:cubicBezTo>
                  <a:pt x="4990342" y="623581"/>
                  <a:pt x="3696278" y="691117"/>
                  <a:pt x="0" y="769441"/>
                </a:cubicBezTo>
                <a:cubicBezTo>
                  <a:pt x="63536" y="508616"/>
                  <a:pt x="33017" y="312939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ôi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thiu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mốc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29908D-0FDA-31B1-5DDA-B45425606A89}"/>
              </a:ext>
            </a:extLst>
          </p:cNvPr>
          <p:cNvSpPr txBox="1"/>
          <p:nvPr/>
        </p:nvSpPr>
        <p:spPr>
          <a:xfrm>
            <a:off x="1922689" y="3193340"/>
            <a:ext cx="9252858" cy="707886"/>
          </a:xfrm>
          <a:custGeom>
            <a:avLst/>
            <a:gdLst>
              <a:gd name="connsiteX0" fmla="*/ 0 w 9252858"/>
              <a:gd name="connsiteY0" fmla="*/ 0 h 707886"/>
              <a:gd name="connsiteX1" fmla="*/ 9252858 w 9252858"/>
              <a:gd name="connsiteY1" fmla="*/ 0 h 707886"/>
              <a:gd name="connsiteX2" fmla="*/ 9252858 w 9252858"/>
              <a:gd name="connsiteY2" fmla="*/ 707886 h 707886"/>
              <a:gd name="connsiteX3" fmla="*/ 0 w 9252858"/>
              <a:gd name="connsiteY3" fmla="*/ 707886 h 707886"/>
              <a:gd name="connsiteX4" fmla="*/ 0 w 9252858"/>
              <a:gd name="connsiteY4" fmla="*/ 0 h 707886"/>
              <a:gd name="connsiteX0" fmla="*/ 0 w 9252858"/>
              <a:gd name="connsiteY0" fmla="*/ 0 h 707886"/>
              <a:gd name="connsiteX1" fmla="*/ 9252858 w 9252858"/>
              <a:gd name="connsiteY1" fmla="*/ 0 h 707886"/>
              <a:gd name="connsiteX2" fmla="*/ 9252858 w 9252858"/>
              <a:gd name="connsiteY2" fmla="*/ 707886 h 707886"/>
              <a:gd name="connsiteX3" fmla="*/ 0 w 9252858"/>
              <a:gd name="connsiteY3" fmla="*/ 707886 h 707886"/>
              <a:gd name="connsiteX4" fmla="*/ 0 w 9252858"/>
              <a:gd name="connsiteY4" fmla="*/ 0 h 707886"/>
              <a:gd name="connsiteX0" fmla="*/ 0 w 9252858"/>
              <a:gd name="connsiteY0" fmla="*/ 0 h 707886"/>
              <a:gd name="connsiteX1" fmla="*/ 9252858 w 9252858"/>
              <a:gd name="connsiteY1" fmla="*/ 0 h 707886"/>
              <a:gd name="connsiteX2" fmla="*/ 9252858 w 9252858"/>
              <a:gd name="connsiteY2" fmla="*/ 707886 h 707886"/>
              <a:gd name="connsiteX3" fmla="*/ 0 w 9252858"/>
              <a:gd name="connsiteY3" fmla="*/ 707886 h 707886"/>
              <a:gd name="connsiteX4" fmla="*/ 0 w 9252858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2858" h="707886" fill="none" extrusionOk="0">
                <a:moveTo>
                  <a:pt x="0" y="0"/>
                </a:moveTo>
                <a:cubicBezTo>
                  <a:pt x="2000847" y="5222"/>
                  <a:pt x="8319514" y="24918"/>
                  <a:pt x="9252858" y="0"/>
                </a:cubicBezTo>
                <a:cubicBezTo>
                  <a:pt x="9256791" y="114725"/>
                  <a:pt x="9191878" y="322193"/>
                  <a:pt x="9252858" y="707886"/>
                </a:cubicBezTo>
                <a:cubicBezTo>
                  <a:pt x="4493649" y="678234"/>
                  <a:pt x="1759945" y="838006"/>
                  <a:pt x="0" y="707886"/>
                </a:cubicBezTo>
                <a:cubicBezTo>
                  <a:pt x="-54607" y="375467"/>
                  <a:pt x="-47781" y="174165"/>
                  <a:pt x="0" y="0"/>
                </a:cubicBezTo>
                <a:close/>
              </a:path>
              <a:path w="9252858" h="707886" stroke="0" extrusionOk="0">
                <a:moveTo>
                  <a:pt x="0" y="0"/>
                </a:moveTo>
                <a:cubicBezTo>
                  <a:pt x="3768163" y="6607"/>
                  <a:pt x="8527770" y="-207177"/>
                  <a:pt x="9252858" y="0"/>
                </a:cubicBezTo>
                <a:cubicBezTo>
                  <a:pt x="9284973" y="199749"/>
                  <a:pt x="9328046" y="578852"/>
                  <a:pt x="9252858" y="707886"/>
                </a:cubicBezTo>
                <a:cubicBezTo>
                  <a:pt x="4883477" y="613969"/>
                  <a:pt x="4572475" y="563209"/>
                  <a:pt x="0" y="707886"/>
                </a:cubicBezTo>
                <a:cubicBezTo>
                  <a:pt x="38050" y="472411"/>
                  <a:pt x="61931" y="315128"/>
                  <a:pt x="0" y="0"/>
                </a:cubicBezTo>
                <a:close/>
              </a:path>
              <a:path w="9252858" h="707886" fill="none" stroke="0" extrusionOk="0">
                <a:moveTo>
                  <a:pt x="0" y="0"/>
                </a:moveTo>
                <a:cubicBezTo>
                  <a:pt x="3500752" y="57968"/>
                  <a:pt x="8281739" y="-44206"/>
                  <a:pt x="9252858" y="0"/>
                </a:cubicBezTo>
                <a:cubicBezTo>
                  <a:pt x="9286786" y="153664"/>
                  <a:pt x="9202929" y="396486"/>
                  <a:pt x="9252858" y="707886"/>
                </a:cubicBezTo>
                <a:cubicBezTo>
                  <a:pt x="4871602" y="920496"/>
                  <a:pt x="1886115" y="976577"/>
                  <a:pt x="0" y="707886"/>
                </a:cubicBezTo>
                <a:cubicBezTo>
                  <a:pt x="-49338" y="376737"/>
                  <a:pt x="-65526" y="139071"/>
                  <a:pt x="0" y="0"/>
                </a:cubicBezTo>
                <a:close/>
              </a:path>
              <a:path w="9252858" h="707886" fill="none" stroke="0" extrusionOk="0">
                <a:moveTo>
                  <a:pt x="0" y="0"/>
                </a:moveTo>
                <a:cubicBezTo>
                  <a:pt x="3477102" y="11849"/>
                  <a:pt x="8312053" y="-161459"/>
                  <a:pt x="9252858" y="0"/>
                </a:cubicBezTo>
                <a:cubicBezTo>
                  <a:pt x="9272081" y="130190"/>
                  <a:pt x="9196520" y="342843"/>
                  <a:pt x="9252858" y="707886"/>
                </a:cubicBezTo>
                <a:cubicBezTo>
                  <a:pt x="4673709" y="851471"/>
                  <a:pt x="1744494" y="874271"/>
                  <a:pt x="0" y="707886"/>
                </a:cubicBezTo>
                <a:cubicBezTo>
                  <a:pt x="-64344" y="356124"/>
                  <a:pt x="-44758" y="168981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custGeom>
                    <a:avLst/>
                    <a:gdLst>
                      <a:gd name="connsiteX0" fmla="*/ 0 w 9252858"/>
                      <a:gd name="connsiteY0" fmla="*/ 0 h 707886"/>
                      <a:gd name="connsiteX1" fmla="*/ 9252858 w 9252858"/>
                      <a:gd name="connsiteY1" fmla="*/ 0 h 707886"/>
                      <a:gd name="connsiteX2" fmla="*/ 9252858 w 9252858"/>
                      <a:gd name="connsiteY2" fmla="*/ 707886 h 707886"/>
                      <a:gd name="connsiteX3" fmla="*/ 0 w 9252858"/>
                      <a:gd name="connsiteY3" fmla="*/ 707886 h 707886"/>
                      <a:gd name="connsiteX4" fmla="*/ 0 w 9252858"/>
                      <a:gd name="connsiteY4" fmla="*/ 0 h 707886"/>
                      <a:gd name="connsiteX0" fmla="*/ 0 w 9252858"/>
                      <a:gd name="connsiteY0" fmla="*/ 0 h 707886"/>
                      <a:gd name="connsiteX1" fmla="*/ 9252858 w 9252858"/>
                      <a:gd name="connsiteY1" fmla="*/ 0 h 707886"/>
                      <a:gd name="connsiteX2" fmla="*/ 9252858 w 9252858"/>
                      <a:gd name="connsiteY2" fmla="*/ 707886 h 707886"/>
                      <a:gd name="connsiteX3" fmla="*/ 0 w 9252858"/>
                      <a:gd name="connsiteY3" fmla="*/ 707886 h 707886"/>
                      <a:gd name="connsiteX4" fmla="*/ 0 w 9252858"/>
                      <a:gd name="connsiteY4" fmla="*/ 0 h 707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252858" h="707886" fill="none" extrusionOk="0">
                        <a:moveTo>
                          <a:pt x="0" y="0"/>
                        </a:moveTo>
                        <a:cubicBezTo>
                          <a:pt x="2000847" y="5222"/>
                          <a:pt x="8319514" y="24918"/>
                          <a:pt x="9252858" y="0"/>
                        </a:cubicBezTo>
                        <a:cubicBezTo>
                          <a:pt x="9258486" y="119170"/>
                          <a:pt x="9199475" y="338087"/>
                          <a:pt x="9252858" y="707886"/>
                        </a:cubicBezTo>
                        <a:cubicBezTo>
                          <a:pt x="4560969" y="636435"/>
                          <a:pt x="1711751" y="831008"/>
                          <a:pt x="0" y="707886"/>
                        </a:cubicBezTo>
                        <a:cubicBezTo>
                          <a:pt x="-58908" y="378876"/>
                          <a:pt x="-48421" y="145783"/>
                          <a:pt x="0" y="0"/>
                        </a:cubicBezTo>
                        <a:close/>
                      </a:path>
                      <a:path w="9252858" h="707886" stroke="0" extrusionOk="0">
                        <a:moveTo>
                          <a:pt x="0" y="0"/>
                        </a:moveTo>
                        <a:cubicBezTo>
                          <a:pt x="3652932" y="8307"/>
                          <a:pt x="8398389" y="-172010"/>
                          <a:pt x="9252858" y="0"/>
                        </a:cubicBezTo>
                        <a:cubicBezTo>
                          <a:pt x="9302188" y="215556"/>
                          <a:pt x="9303298" y="585829"/>
                          <a:pt x="9252858" y="707886"/>
                        </a:cubicBezTo>
                        <a:cubicBezTo>
                          <a:pt x="4866146" y="598999"/>
                          <a:pt x="4576552" y="590168"/>
                          <a:pt x="0" y="707886"/>
                        </a:cubicBezTo>
                        <a:cubicBezTo>
                          <a:pt x="60634" y="468437"/>
                          <a:pt x="58450" y="311851"/>
                          <a:pt x="0" y="0"/>
                        </a:cubicBezTo>
                        <a:close/>
                      </a:path>
                      <a:path w="9252858" h="707886" fill="none" stroke="0" extrusionOk="0">
                        <a:moveTo>
                          <a:pt x="0" y="0"/>
                        </a:moveTo>
                        <a:cubicBezTo>
                          <a:pt x="3477102" y="11849"/>
                          <a:pt x="8312053" y="-161459"/>
                          <a:pt x="9252858" y="0"/>
                        </a:cubicBezTo>
                        <a:cubicBezTo>
                          <a:pt x="9290469" y="149490"/>
                          <a:pt x="9201644" y="412346"/>
                          <a:pt x="9252858" y="707886"/>
                        </a:cubicBezTo>
                        <a:cubicBezTo>
                          <a:pt x="4825830" y="815335"/>
                          <a:pt x="1765003" y="1018203"/>
                          <a:pt x="0" y="707886"/>
                        </a:cubicBezTo>
                        <a:cubicBezTo>
                          <a:pt x="-64867" y="375723"/>
                          <a:pt x="-47688" y="14337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vi-VN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ống nước ngọt quá hạn sử dụng.</a:t>
            </a:r>
            <a:endParaRPr lang="en-US" sz="40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25177F-F573-B983-A3B5-2B41359D2890}"/>
              </a:ext>
            </a:extLst>
          </p:cNvPr>
          <p:cNvSpPr txBox="1"/>
          <p:nvPr/>
        </p:nvSpPr>
        <p:spPr>
          <a:xfrm>
            <a:off x="1998889" y="4512761"/>
            <a:ext cx="9252858" cy="1446550"/>
          </a:xfrm>
          <a:custGeom>
            <a:avLst/>
            <a:gdLst>
              <a:gd name="connsiteX0" fmla="*/ 0 w 9252858"/>
              <a:gd name="connsiteY0" fmla="*/ 0 h 1446550"/>
              <a:gd name="connsiteX1" fmla="*/ 9252858 w 9252858"/>
              <a:gd name="connsiteY1" fmla="*/ 0 h 1446550"/>
              <a:gd name="connsiteX2" fmla="*/ 9252858 w 9252858"/>
              <a:gd name="connsiteY2" fmla="*/ 1446550 h 1446550"/>
              <a:gd name="connsiteX3" fmla="*/ 0 w 9252858"/>
              <a:gd name="connsiteY3" fmla="*/ 1446550 h 1446550"/>
              <a:gd name="connsiteX4" fmla="*/ 0 w 9252858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2858" h="1446550" fill="none" extrusionOk="0">
                <a:moveTo>
                  <a:pt x="0" y="0"/>
                </a:moveTo>
                <a:cubicBezTo>
                  <a:pt x="2000847" y="5222"/>
                  <a:pt x="8319514" y="24918"/>
                  <a:pt x="9252858" y="0"/>
                </a:cubicBezTo>
                <a:cubicBezTo>
                  <a:pt x="9163600" y="169848"/>
                  <a:pt x="9288645" y="914679"/>
                  <a:pt x="9252858" y="1446550"/>
                </a:cubicBezTo>
                <a:cubicBezTo>
                  <a:pt x="4690024" y="1281789"/>
                  <a:pt x="1612410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9252858" h="1446550" stroke="0" extrusionOk="0">
                <a:moveTo>
                  <a:pt x="0" y="0"/>
                </a:moveTo>
                <a:cubicBezTo>
                  <a:pt x="3477102" y="11849"/>
                  <a:pt x="8312053" y="-161459"/>
                  <a:pt x="9252858" y="0"/>
                </a:cubicBezTo>
                <a:cubicBezTo>
                  <a:pt x="9249581" y="353962"/>
                  <a:pt x="9328519" y="871797"/>
                  <a:pt x="9252858" y="1446550"/>
                </a:cubicBezTo>
                <a:cubicBezTo>
                  <a:pt x="4836849" y="1300690"/>
                  <a:pt x="4583457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khống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A7D899-D488-47D1-9F0B-D7EA59C217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634" y="3170178"/>
            <a:ext cx="3817855" cy="3817855"/>
          </a:xfrm>
          <a:prstGeom prst="rect">
            <a:avLst/>
          </a:prstGeom>
        </p:spPr>
      </p:pic>
      <p:sp>
        <p:nvSpPr>
          <p:cNvPr id="3" name="Rounded Rectangular Callout 18">
            <a:extLst>
              <a:ext uri="{FF2B5EF4-FFF2-40B4-BE49-F238E27FC236}">
                <a16:creationId xmlns:a16="http://schemas.microsoft.com/office/drawing/2014/main" id="{BDE7F2D2-251A-4C3B-A5D2-FBB9610C0B2C}"/>
              </a:ext>
            </a:extLst>
          </p:cNvPr>
          <p:cNvSpPr/>
          <p:nvPr/>
        </p:nvSpPr>
        <p:spPr>
          <a:xfrm>
            <a:off x="1800293" y="368222"/>
            <a:ext cx="10384970" cy="1386543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i="1" dirty="0">
                <a:solidFill>
                  <a:srgbClr val="002060"/>
                </a:solidFill>
              </a:rPr>
              <a:t>Tại sao thức ăn ngày hôm trước bảo quản không đúng cách thì hôm sau sẽ không nên ăn?</a:t>
            </a:r>
            <a:endParaRPr lang="en-US" sz="4000" b="1" i="1" dirty="0">
              <a:solidFill>
                <a:srgbClr val="002060"/>
              </a:solidFill>
            </a:endParaRPr>
          </a:p>
        </p:txBody>
      </p:sp>
      <p:sp>
        <p:nvSpPr>
          <p:cNvPr id="4" name="Rounded Rectangular Callout 18">
            <a:extLst>
              <a:ext uri="{FF2B5EF4-FFF2-40B4-BE49-F238E27FC236}">
                <a16:creationId xmlns:a16="http://schemas.microsoft.com/office/drawing/2014/main" id="{4ECD85C3-A63A-4297-9D1F-663268FC1FE3}"/>
              </a:ext>
            </a:extLst>
          </p:cNvPr>
          <p:cNvSpPr/>
          <p:nvPr/>
        </p:nvSpPr>
        <p:spPr>
          <a:xfrm>
            <a:off x="2861986" y="2295497"/>
            <a:ext cx="8261584" cy="1261064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i="1" dirty="0">
                <a:solidFill>
                  <a:srgbClr val="002060"/>
                </a:solidFill>
              </a:rPr>
              <a:t>Uống nước ngọt để qua đêm thường đau bụng, vì sao?</a:t>
            </a:r>
            <a:endParaRPr lang="en-US" sz="4000" b="1" i="1" dirty="0">
              <a:solidFill>
                <a:srgbClr val="002060"/>
              </a:solidFill>
            </a:endParaRPr>
          </a:p>
        </p:txBody>
      </p:sp>
      <p:sp>
        <p:nvSpPr>
          <p:cNvPr id="5" name="Rounded Rectangular Callout 18">
            <a:extLst>
              <a:ext uri="{FF2B5EF4-FFF2-40B4-BE49-F238E27FC236}">
                <a16:creationId xmlns:a16="http://schemas.microsoft.com/office/drawing/2014/main" id="{B5DEB360-7E07-4A66-A92C-BAD15CA767DB}"/>
              </a:ext>
            </a:extLst>
          </p:cNvPr>
          <p:cNvSpPr/>
          <p:nvPr/>
        </p:nvSpPr>
        <p:spPr>
          <a:xfrm>
            <a:off x="3535049" y="4195871"/>
            <a:ext cx="8261584" cy="1261064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i="1" dirty="0">
                <a:solidFill>
                  <a:srgbClr val="002060"/>
                </a:solidFill>
              </a:rPr>
              <a:t>Vì sao thuốc phải để xa tầm tay của trẻ em?</a:t>
            </a:r>
            <a:endParaRPr lang="en-US" sz="40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673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-76200"/>
            <a:ext cx="5038072" cy="1625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4927600" y="663218"/>
            <a:ext cx="25186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30"/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KẾT LUẬN</a:t>
            </a:r>
            <a:endParaRPr lang="vi-VN" sz="14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444800">
            <a:off x="-117053" y="216640"/>
            <a:ext cx="622761" cy="913267"/>
          </a:xfrm>
          <a:prstGeom prst="rect">
            <a:avLst/>
          </a:prstGeom>
        </p:spPr>
      </p:pic>
      <p:pic>
        <p:nvPicPr>
          <p:cNvPr id="12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t="22201" r="24736"/>
          <a:stretch>
            <a:fillRect/>
          </a:stretch>
        </p:blipFill>
        <p:spPr>
          <a:xfrm>
            <a:off x="11086245" y="0"/>
            <a:ext cx="1105755" cy="685800"/>
          </a:xfrm>
          <a:prstGeom prst="rect">
            <a:avLst/>
          </a:prstGeom>
        </p:spPr>
      </p:pic>
      <p:pic>
        <p:nvPicPr>
          <p:cNvPr id="13" name="Picture 10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072537" flipH="1">
            <a:off x="11670191" y="3552897"/>
            <a:ext cx="498639" cy="857036"/>
          </a:xfrm>
          <a:prstGeom prst="rect">
            <a:avLst/>
          </a:prstGeom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8798318">
            <a:off x="11133617" y="6551259"/>
            <a:ext cx="969585" cy="613483"/>
          </a:xfrm>
          <a:prstGeom prst="rect">
            <a:avLst/>
          </a:prstGeom>
        </p:spPr>
      </p:pic>
      <p:pic>
        <p:nvPicPr>
          <p:cNvPr id="15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2156462">
            <a:off x="3725988" y="6417623"/>
            <a:ext cx="725325" cy="725325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80541" y="1728174"/>
            <a:ext cx="9357199" cy="392412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87600" y="2428354"/>
            <a:ext cx="8026400" cy="2597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</a:pPr>
            <a:r>
              <a:rPr lang="vi-VN" sz="2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Có nhiều nguyên nhân gây ngộ độc qua đường ăn uống: Ăn phải thức ăn ôi thiu, bảo quản không đúng cách, thức ăn, đồ uống quá hạn sử dụng; uống thuốc không đúng chỉ dẫn</a:t>
            </a:r>
          </a:p>
        </p:txBody>
      </p:sp>
    </p:spTree>
    <p:extLst>
      <p:ext uri="{BB962C8B-B14F-4D97-AF65-F5344CB8AC3E}">
        <p14:creationId xmlns:p14="http://schemas.microsoft.com/office/powerpoint/2010/main" val="361599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2010696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1988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自定义设计方案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5624"/>
      </a:accent1>
      <a:accent2>
        <a:srgbClr val="B1CECB"/>
      </a:accent2>
      <a:accent3>
        <a:srgbClr val="58ACAD"/>
      </a:accent3>
      <a:accent4>
        <a:srgbClr val="E35624"/>
      </a:accent4>
      <a:accent5>
        <a:srgbClr val="B1CECB"/>
      </a:accent5>
      <a:accent6>
        <a:srgbClr val="EB8A7A"/>
      </a:accent6>
      <a:hlink>
        <a:srgbClr val="0563C1"/>
      </a:hlink>
      <a:folHlink>
        <a:srgbClr val="954F72"/>
      </a:folHlink>
    </a:clrScheme>
    <a:fontScheme name="自定义 1">
      <a:majorFont>
        <a:latin typeface="Impact"/>
        <a:ea typeface="华康俪金黑W8(P)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C-.potx" id="{F245F98B-A7FA-44AD-B8C5-FD9938FF4CB4}" vid="{AF67692B-30E7-4B31-A33A-7E672886C321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485</Words>
  <Application>Microsoft Office PowerPoint</Application>
  <PresentationFormat>Widescreen</PresentationFormat>
  <Paragraphs>61</Paragraphs>
  <Slides>21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微软雅黑</vt:lpstr>
      <vt:lpstr>宋体</vt:lpstr>
      <vt:lpstr>Arial</vt:lpstr>
      <vt:lpstr>Calibri</vt:lpstr>
      <vt:lpstr>Cambria</vt:lpstr>
      <vt:lpstr>等线</vt:lpstr>
      <vt:lpstr>Georgia</vt:lpstr>
      <vt:lpstr>Times New Roman</vt:lpstr>
      <vt:lpstr>印品黑体</vt:lpstr>
      <vt:lpstr>字魂58号-创中黑</vt:lpstr>
      <vt:lpstr>字魂59号-创粗黑</vt:lpstr>
      <vt:lpstr>2_Office Theme</vt:lpstr>
      <vt:lpstr>更多模版请关注:尚佳素材公社shop64427429.taobao.com</vt:lpstr>
      <vt:lpstr>-</vt:lpstr>
      <vt:lpstr>1_Simple Light</vt:lpstr>
      <vt:lpstr>1_-</vt:lpstr>
      <vt:lpstr>自定义设计方案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User</cp:lastModifiedBy>
  <cp:revision>65</cp:revision>
  <dcterms:created xsi:type="dcterms:W3CDTF">2021-05-29T03:33:56Z</dcterms:created>
  <dcterms:modified xsi:type="dcterms:W3CDTF">2025-09-20T13:27:32Z</dcterms:modified>
</cp:coreProperties>
</file>