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4"/>
  </p:notesMasterIdLst>
  <p:sldIdLst>
    <p:sldId id="258" r:id="rId4"/>
    <p:sldId id="259" r:id="rId5"/>
    <p:sldId id="260" r:id="rId6"/>
    <p:sldId id="261" r:id="rId7"/>
    <p:sldId id="281" r:id="rId8"/>
    <p:sldId id="282" r:id="rId9"/>
    <p:sldId id="283" r:id="rId10"/>
    <p:sldId id="284" r:id="rId11"/>
    <p:sldId id="285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2025/9/21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3.png"/><Relationship Id="rId3" Type="http://schemas.microsoft.com/office/2007/relationships/hdphoto" Target="../media/hdphoto8.wdp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2.png"/><Relationship Id="rId5" Type="http://schemas.openxmlformats.org/officeDocument/2006/relationships/image" Target="../media/image17.GIF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microsoft.com/office/2007/relationships/hdphoto" Target="../media/hdphoto9.wdp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microsoft.com/office/2007/relationships/hdphoto" Target="../media/hdphoto10.wdp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6.png"/><Relationship Id="rId10" Type="http://schemas.openxmlformats.org/officeDocument/2006/relationships/image" Target="../media/image12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microsoft.com/office/2007/relationships/hdphoto" Target="../media/hdphoto11.wdp"/><Relationship Id="rId12" Type="http://schemas.openxmlformats.org/officeDocument/2006/relationships/image" Target="../media/image13.png"/><Relationship Id="rId2" Type="http://schemas.openxmlformats.org/officeDocument/2006/relationships/image" Target="../media/image27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openxmlformats.org/officeDocument/2006/relationships/image" Target="../media/image17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3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007725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7" name="Line Callout 1 6"/>
          <p:cNvSpPr/>
          <p:nvPr/>
        </p:nvSpPr>
        <p:spPr>
          <a:xfrm>
            <a:off x="3589655" y="4189095"/>
            <a:ext cx="4209415" cy="173545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32 + 4 = 36</a:t>
            </a:r>
          </a:p>
          <a:p>
            <a:pPr algn="ctr"/>
            <a:r>
              <a:rPr lang="en-US" sz="4400"/>
              <a:t>23 + 21 = 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phép trừ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77417"/>
            <a:ext cx="4693090" cy="1305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wedge/>
      </p:transition>
    </mc:Choice>
    <mc:Fallback xmlns="">
      <p:transition spd="slow" advClick="0" advTm="0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7655" y="853440"/>
            <a:ext cx="9317990" cy="5055235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65849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23850" y="327596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686685" y="288036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291715" y="325442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959985" y="2921000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4624070" y="3408045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90055" y="283019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455410" y="323062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153</Words>
  <Application>Microsoft Office PowerPoint</Application>
  <PresentationFormat>Widescreen</PresentationFormat>
  <Paragraphs>55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ITC Avant Garde Std Bk</vt:lpstr>
      <vt:lpstr>Times New Roman</vt:lpstr>
      <vt:lpstr>2_Office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10</cp:revision>
  <dcterms:created xsi:type="dcterms:W3CDTF">2021-05-04T10:26:00Z</dcterms:created>
  <dcterms:modified xsi:type="dcterms:W3CDTF">2025-09-21T15:27:54Z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