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61" r:id="rId4"/>
    <p:sldId id="258" r:id="rId5"/>
    <p:sldId id="259" r:id="rId6"/>
    <p:sldId id="262" r:id="rId7"/>
    <p:sldId id="300" r:id="rId8"/>
    <p:sldId id="301" r:id="rId9"/>
    <p:sldId id="2660" r:id="rId10"/>
    <p:sldId id="264" r:id="rId11"/>
    <p:sldId id="267" r:id="rId12"/>
    <p:sldId id="2661" r:id="rId13"/>
    <p:sldId id="2662" r:id="rId14"/>
    <p:sldId id="2663" r:id="rId15"/>
    <p:sldId id="2664" r:id="rId16"/>
    <p:sldId id="2665" r:id="rId17"/>
    <p:sldId id="2666" r:id="rId18"/>
    <p:sldId id="2667" r:id="rId19"/>
    <p:sldId id="354" r:id="rId20"/>
    <p:sldId id="2668" r:id="rId21"/>
    <p:sldId id="269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B485-C3F3-4D89-ABB8-817085796F1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20B7-8217-4F2E-B01B-1CF0BB5A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84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4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9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6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02BD4-1EDF-4AE2-B783-E41298429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169800" y="-20320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CB020-C8D0-40E4-9A7D-0193CAA41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84067" y="119210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4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0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7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46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29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116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031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4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1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584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2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0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53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4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4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300" y="0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765" y="166199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C11EFE4-61B1-38A7-773C-1E03FD57236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95643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3" y="-2540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2" y="-150125"/>
            <a:ext cx="8721261" cy="7008127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3" y="1119757"/>
            <a:ext cx="4082067" cy="6113476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817156" y="2067135"/>
            <a:ext cx="8801139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4000" b="1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 … ngày … tháng … năm 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6CC2E-EFD6-831C-AA2D-0D8B1965C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798" y="2992711"/>
            <a:ext cx="3944454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37986-3526-5890-0A0E-FD1AC29B8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513" y="3889542"/>
            <a:ext cx="7925487" cy="1993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896DD0-2189-7377-EAF7-D0809662C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970" y="5363676"/>
            <a:ext cx="209110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3825" y="3740276"/>
            <a:ext cx="2736711" cy="27633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56F3239-60CF-6F8C-4A7C-E977E4EDDC9B}"/>
              </a:ext>
            </a:extLst>
          </p:cNvPr>
          <p:cNvSpPr/>
          <p:nvPr/>
        </p:nvSpPr>
        <p:spPr>
          <a:xfrm>
            <a:off x="2819400" y="1851597"/>
            <a:ext cx="921661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6ED727-9C1E-5E9B-E4D0-AB41A5ABD2E4}"/>
              </a:ext>
            </a:extLst>
          </p:cNvPr>
          <p:cNvSpPr/>
          <p:nvPr/>
        </p:nvSpPr>
        <p:spPr>
          <a:xfrm>
            <a:off x="5565445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848B70-2CA1-6679-9AD1-CF2B84C890E5}"/>
              </a:ext>
            </a:extLst>
          </p:cNvPr>
          <p:cNvSpPr/>
          <p:nvPr/>
        </p:nvSpPr>
        <p:spPr>
          <a:xfrm>
            <a:off x="8197174" y="1851597"/>
            <a:ext cx="791747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035EDD-0B15-60FF-3AB6-8B4191447B26}"/>
              </a:ext>
            </a:extLst>
          </p:cNvPr>
          <p:cNvSpPr/>
          <p:nvPr/>
        </p:nvSpPr>
        <p:spPr>
          <a:xfrm>
            <a:off x="4245373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26006E-43AA-CFFA-A1EA-9796C2FE64C5}"/>
              </a:ext>
            </a:extLst>
          </p:cNvPr>
          <p:cNvSpPr/>
          <p:nvPr/>
        </p:nvSpPr>
        <p:spPr>
          <a:xfrm>
            <a:off x="6878340" y="1851597"/>
            <a:ext cx="791747" cy="79174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D86AC9A1-09B1-E3E6-1C14-96FD7209D877}"/>
              </a:ext>
            </a:extLst>
          </p:cNvPr>
          <p:cNvSpPr/>
          <p:nvPr/>
        </p:nvSpPr>
        <p:spPr>
          <a:xfrm>
            <a:off x="2344327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DB80F3-9326-7A48-B414-BA26E6F104C7}"/>
              </a:ext>
            </a:extLst>
          </p:cNvPr>
          <p:cNvCxnSpPr/>
          <p:nvPr/>
        </p:nvCxnSpPr>
        <p:spPr>
          <a:xfrm flipV="1">
            <a:off x="334518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77FD7BC9-1C49-026B-2CA5-73345D2F237B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8A76FB-75B8-85E9-BF57-FDFB0CE1EC05}"/>
              </a:ext>
            </a:extLst>
          </p:cNvPr>
          <p:cNvCxnSpPr/>
          <p:nvPr/>
        </p:nvCxnSpPr>
        <p:spPr>
          <a:xfrm flipV="1">
            <a:off x="5961318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D39126ED-9A33-18B0-6F1F-244106A075F3}"/>
              </a:ext>
            </a:extLst>
          </p:cNvPr>
          <p:cNvSpPr/>
          <p:nvPr/>
        </p:nvSpPr>
        <p:spPr>
          <a:xfrm>
            <a:off x="760704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38A8C0-727B-075F-96B7-D25631FD2A7E}"/>
              </a:ext>
            </a:extLst>
          </p:cNvPr>
          <p:cNvCxnSpPr/>
          <p:nvPr/>
        </p:nvCxnSpPr>
        <p:spPr>
          <a:xfrm flipV="1">
            <a:off x="8593047" y="2643344"/>
            <a:ext cx="0" cy="4770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E764E653-2FB2-2080-338C-4E0E8B546D9B}"/>
              </a:ext>
            </a:extLst>
          </p:cNvPr>
          <p:cNvSpPr/>
          <p:nvPr/>
        </p:nvSpPr>
        <p:spPr>
          <a:xfrm>
            <a:off x="3395781" y="4190295"/>
            <a:ext cx="5354886" cy="6090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…..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04E8BA-2696-BE6A-B3B0-A402E963F40B}"/>
              </a:ext>
            </a:extLst>
          </p:cNvPr>
          <p:cNvSpPr/>
          <p:nvPr/>
        </p:nvSpPr>
        <p:spPr>
          <a:xfrm>
            <a:off x="8086725" y="1851597"/>
            <a:ext cx="962025" cy="7917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02B6EE42-5063-378F-D81F-4D0AD2146DD4}"/>
              </a:ext>
            </a:extLst>
          </p:cNvPr>
          <p:cNvSpPr/>
          <p:nvPr/>
        </p:nvSpPr>
        <p:spPr>
          <a:xfrm>
            <a:off x="233566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id="{9EA423BF-FC9C-CF75-DD27-91738F4437CE}"/>
              </a:ext>
            </a:extLst>
          </p:cNvPr>
          <p:cNvSpPr/>
          <p:nvPr/>
        </p:nvSpPr>
        <p:spPr>
          <a:xfrm>
            <a:off x="4975313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93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DD7CABB6-44DF-0680-BBB3-5BAAB72BCE38}"/>
              </a:ext>
            </a:extLst>
          </p:cNvPr>
          <p:cNvSpPr/>
          <p:nvPr/>
        </p:nvSpPr>
        <p:spPr>
          <a:xfrm>
            <a:off x="7614962" y="3120422"/>
            <a:ext cx="1972012" cy="6090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293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endParaRPr lang="en-US" sz="293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5B0DF413-EFFA-B326-A66A-2BFDAD4932AC}"/>
              </a:ext>
            </a:extLst>
          </p:cNvPr>
          <p:cNvSpPr/>
          <p:nvPr/>
        </p:nvSpPr>
        <p:spPr>
          <a:xfrm>
            <a:off x="3422807" y="4056945"/>
            <a:ext cx="5354886" cy="81033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46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55 – 5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636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0F45-9FE6-CFEC-E6F6-DD487993A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713" y="-655985"/>
            <a:ext cx="12755113" cy="88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9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5DE73DEA-9D29-99E4-5FD8-B906D9AA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0" y="9203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273730-DC02-91E0-16AD-226405C9E99E}"/>
              </a:ext>
            </a:extLst>
          </p:cNvPr>
          <p:cNvGrpSpPr/>
          <p:nvPr/>
        </p:nvGrpSpPr>
        <p:grpSpPr>
          <a:xfrm>
            <a:off x="5171654" y="558759"/>
            <a:ext cx="605826" cy="830997"/>
            <a:chOff x="3174278" y="246848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864F6D-8F72-4B54-47EB-43FA699F5EF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6DDAA8-2BF4-2987-8897-875559083D5C}"/>
                </a:ext>
              </a:extLst>
            </p:cNvPr>
            <p:cNvSpPr txBox="1"/>
            <p:nvPr/>
          </p:nvSpPr>
          <p:spPr>
            <a:xfrm>
              <a:off x="3228647" y="246848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D3BF1A-B173-7F0D-62AF-9793682365E3}"/>
              </a:ext>
            </a:extLst>
          </p:cNvPr>
          <p:cNvSpPr txBox="1"/>
          <p:nvPr/>
        </p:nvSpPr>
        <p:spPr>
          <a:xfrm>
            <a:off x="5854191" y="679093"/>
            <a:ext cx="153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8984E24-7065-1340-6BC5-EF01D3A5C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80646"/>
              </p:ext>
            </p:extLst>
          </p:nvPr>
        </p:nvGraphicFramePr>
        <p:xfrm>
          <a:off x="1109870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32 = 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VN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B143E64B-7DC6-BE20-0092-D720CD19ECC7}"/>
              </a:ext>
            </a:extLst>
          </p:cNvPr>
          <p:cNvSpPr/>
          <p:nvPr/>
        </p:nvSpPr>
        <p:spPr>
          <a:xfrm>
            <a:off x="4375490" y="288324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5FC99A-5350-AB78-5719-4667EC6DDB8F}"/>
              </a:ext>
            </a:extLst>
          </p:cNvPr>
          <p:cNvSpPr/>
          <p:nvPr/>
        </p:nvSpPr>
        <p:spPr>
          <a:xfrm>
            <a:off x="4375490" y="3875600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B37D81-0EDE-834F-1B2E-7AE8E3A200A9}"/>
              </a:ext>
            </a:extLst>
          </p:cNvPr>
          <p:cNvSpPr/>
          <p:nvPr/>
        </p:nvSpPr>
        <p:spPr>
          <a:xfrm>
            <a:off x="4375490" y="492337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7">
            <a:extLst>
              <a:ext uri="{FF2B5EF4-FFF2-40B4-BE49-F238E27FC236}">
                <a16:creationId xmlns:a16="http://schemas.microsoft.com/office/drawing/2014/main" id="{2C4B6ECA-CE92-654D-4905-454C51DA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26494"/>
              </p:ext>
            </p:extLst>
          </p:nvPr>
        </p:nvGraphicFramePr>
        <p:xfrm>
          <a:off x="6348198" y="1503016"/>
          <a:ext cx="4737652" cy="422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94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067703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</a:tblGrid>
              <a:tr h="1189947">
                <a:tc gridSpan="2"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–</a:t>
                      </a:r>
                      <a:r>
                        <a:rPr lang="en-US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VN" sz="4000" b="1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= 27</a:t>
                      </a:r>
                      <a:endParaRPr lang="en-VN" sz="4400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47C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026499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8CB">
                        <a:alpha val="7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1898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E328181-ADC6-AAD7-77AF-4D6D9E2594D4}"/>
              </a:ext>
            </a:extLst>
          </p:cNvPr>
          <p:cNvSpPr/>
          <p:nvPr/>
        </p:nvSpPr>
        <p:spPr>
          <a:xfrm>
            <a:off x="9570944" y="288324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6C84CA-9842-4357-82FF-E1055D330E1A}"/>
              </a:ext>
            </a:extLst>
          </p:cNvPr>
          <p:cNvSpPr/>
          <p:nvPr/>
        </p:nvSpPr>
        <p:spPr>
          <a:xfrm>
            <a:off x="9570944" y="3875600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0ACC0F-CD7C-2987-76ED-103612E6997E}"/>
              </a:ext>
            </a:extLst>
          </p:cNvPr>
          <p:cNvSpPr/>
          <p:nvPr/>
        </p:nvSpPr>
        <p:spPr>
          <a:xfrm>
            <a:off x="9570944" y="4923375"/>
            <a:ext cx="828023" cy="64633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9390240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2" grpId="0" animBg="1"/>
          <p:bldP spid="33" grpId="0" animBg="1"/>
          <p:bldP spid="34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0A7078-9317-68D8-00A3-66F3C384B74E}"/>
              </a:ext>
            </a:extLst>
          </p:cNvPr>
          <p:cNvGrpSpPr/>
          <p:nvPr/>
        </p:nvGrpSpPr>
        <p:grpSpPr>
          <a:xfrm>
            <a:off x="1207430" y="769129"/>
            <a:ext cx="605826" cy="830997"/>
            <a:chOff x="3174278" y="267240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56D685-9308-2F22-FFDA-B19EF3E2538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BC3BCD-5667-5D92-FB8D-89B8B4C734ED}"/>
                </a:ext>
              </a:extLst>
            </p:cNvPr>
            <p:cNvSpPr txBox="1"/>
            <p:nvPr/>
          </p:nvSpPr>
          <p:spPr>
            <a:xfrm>
              <a:off x="3213605" y="26724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71129C-40E8-2393-F00A-00165AC00286}"/>
              </a:ext>
            </a:extLst>
          </p:cNvPr>
          <p:cNvSpPr txBox="1"/>
          <p:nvPr/>
        </p:nvSpPr>
        <p:spPr>
          <a:xfrm>
            <a:off x="1813257" y="868293"/>
            <a:ext cx="837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AD16A0-AF15-31DA-5F6C-C32FC35C5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3047"/>
              </p:ext>
            </p:extLst>
          </p:nvPr>
        </p:nvGraphicFramePr>
        <p:xfrm>
          <a:off x="1620078" y="2520753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84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59B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B81CAEC-970F-36F2-9E22-12E3CF1262CB}"/>
              </a:ext>
            </a:extLst>
          </p:cNvPr>
          <p:cNvSpPr/>
          <p:nvPr/>
        </p:nvSpPr>
        <p:spPr>
          <a:xfrm>
            <a:off x="5885182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6A599-77E0-EF91-F18B-CFEE9379EA24}"/>
              </a:ext>
            </a:extLst>
          </p:cNvPr>
          <p:cNvSpPr/>
          <p:nvPr/>
        </p:nvSpPr>
        <p:spPr>
          <a:xfrm>
            <a:off x="7614591" y="5076350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00E45-FE1A-3F1F-81B2-E895A976CD24}"/>
              </a:ext>
            </a:extLst>
          </p:cNvPr>
          <p:cNvSpPr/>
          <p:nvPr/>
        </p:nvSpPr>
        <p:spPr>
          <a:xfrm>
            <a:off x="9344000" y="5076349"/>
            <a:ext cx="828023" cy="769441"/>
          </a:xfrm>
          <a:prstGeom prst="rect">
            <a:avLst/>
          </a:prstGeom>
          <a:solidFill>
            <a:srgbClr val="DFEFD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A58090-06B4-E8B9-8883-2E6F60A27D90}"/>
              </a:ext>
            </a:extLst>
          </p:cNvPr>
          <p:cNvGrpSpPr/>
          <p:nvPr/>
        </p:nvGrpSpPr>
        <p:grpSpPr>
          <a:xfrm>
            <a:off x="1819124" y="2023193"/>
            <a:ext cx="8957789" cy="3896135"/>
            <a:chOff x="7545942" y="1480932"/>
            <a:chExt cx="3458817" cy="38961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1BC924-2C00-689C-40CD-1DF81DD0C096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0A998C2-D258-9CE1-471E-E079C3793A09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47BA7AAC-7366-6335-C75F-FE4E9AC2142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575669 w 8601953"/>
                    <a:gd name="connsiteY1" fmla="*/ 0 h 3650306"/>
                    <a:gd name="connsiteX2" fmla="*/ 1409397 w 8601953"/>
                    <a:gd name="connsiteY2" fmla="*/ 0 h 3650306"/>
                    <a:gd name="connsiteX3" fmla="*/ 2243125 w 8601953"/>
                    <a:gd name="connsiteY3" fmla="*/ 0 h 3650306"/>
                    <a:gd name="connsiteX4" fmla="*/ 2990833 w 8601953"/>
                    <a:gd name="connsiteY4" fmla="*/ 0 h 3650306"/>
                    <a:gd name="connsiteX5" fmla="*/ 3652522 w 8601953"/>
                    <a:gd name="connsiteY5" fmla="*/ 0 h 3650306"/>
                    <a:gd name="connsiteX6" fmla="*/ 4142171 w 8601953"/>
                    <a:gd name="connsiteY6" fmla="*/ 0 h 3650306"/>
                    <a:gd name="connsiteX7" fmla="*/ 4717840 w 8601953"/>
                    <a:gd name="connsiteY7" fmla="*/ 0 h 3650306"/>
                    <a:gd name="connsiteX8" fmla="*/ 5551568 w 8601953"/>
                    <a:gd name="connsiteY8" fmla="*/ 0 h 3650306"/>
                    <a:gd name="connsiteX9" fmla="*/ 6041218 w 8601953"/>
                    <a:gd name="connsiteY9" fmla="*/ 0 h 3650306"/>
                    <a:gd name="connsiteX10" fmla="*/ 6530867 w 8601953"/>
                    <a:gd name="connsiteY10" fmla="*/ 0 h 3650306"/>
                    <a:gd name="connsiteX11" fmla="*/ 7106537 w 8601953"/>
                    <a:gd name="connsiteY11" fmla="*/ 0 h 3650306"/>
                    <a:gd name="connsiteX12" fmla="*/ 7510167 w 8601953"/>
                    <a:gd name="connsiteY12" fmla="*/ 0 h 3650306"/>
                    <a:gd name="connsiteX13" fmla="*/ 8601953 w 8601953"/>
                    <a:gd name="connsiteY13" fmla="*/ 0 h 3650306"/>
                    <a:gd name="connsiteX14" fmla="*/ 8601953 w 8601953"/>
                    <a:gd name="connsiteY14" fmla="*/ 644887 h 3650306"/>
                    <a:gd name="connsiteX15" fmla="*/ 8601953 w 8601953"/>
                    <a:gd name="connsiteY15" fmla="*/ 1180266 h 3650306"/>
                    <a:gd name="connsiteX16" fmla="*/ 8601953 w 8601953"/>
                    <a:gd name="connsiteY16" fmla="*/ 1861656 h 3650306"/>
                    <a:gd name="connsiteX17" fmla="*/ 8601953 w 8601953"/>
                    <a:gd name="connsiteY17" fmla="*/ 2397034 h 3650306"/>
                    <a:gd name="connsiteX18" fmla="*/ 8601953 w 8601953"/>
                    <a:gd name="connsiteY18" fmla="*/ 2968916 h 3650306"/>
                    <a:gd name="connsiteX19" fmla="*/ 8601953 w 8601953"/>
                    <a:gd name="connsiteY19" fmla="*/ 3650306 h 3650306"/>
                    <a:gd name="connsiteX20" fmla="*/ 8026284 w 8601953"/>
                    <a:gd name="connsiteY20" fmla="*/ 3650306 h 3650306"/>
                    <a:gd name="connsiteX21" fmla="*/ 7192556 w 8601953"/>
                    <a:gd name="connsiteY21" fmla="*/ 3650306 h 3650306"/>
                    <a:gd name="connsiteX22" fmla="*/ 6702906 w 8601953"/>
                    <a:gd name="connsiteY22" fmla="*/ 3650306 h 3650306"/>
                    <a:gd name="connsiteX23" fmla="*/ 6213257 w 8601953"/>
                    <a:gd name="connsiteY23" fmla="*/ 3650306 h 3650306"/>
                    <a:gd name="connsiteX24" fmla="*/ 5551568 w 8601953"/>
                    <a:gd name="connsiteY24" fmla="*/ 3650306 h 3650306"/>
                    <a:gd name="connsiteX25" fmla="*/ 4889879 w 8601953"/>
                    <a:gd name="connsiteY25" fmla="*/ 3650306 h 3650306"/>
                    <a:gd name="connsiteX26" fmla="*/ 4056152 w 8601953"/>
                    <a:gd name="connsiteY26" fmla="*/ 3650306 h 3650306"/>
                    <a:gd name="connsiteX27" fmla="*/ 3480483 w 8601953"/>
                    <a:gd name="connsiteY27" fmla="*/ 3650306 h 3650306"/>
                    <a:gd name="connsiteX28" fmla="*/ 2904813 w 8601953"/>
                    <a:gd name="connsiteY28" fmla="*/ 3650306 h 3650306"/>
                    <a:gd name="connsiteX29" fmla="*/ 2071086 w 8601953"/>
                    <a:gd name="connsiteY29" fmla="*/ 3650306 h 3650306"/>
                    <a:gd name="connsiteX30" fmla="*/ 1495416 w 8601953"/>
                    <a:gd name="connsiteY30" fmla="*/ 3650306 h 3650306"/>
                    <a:gd name="connsiteX31" fmla="*/ 661689 w 8601953"/>
                    <a:gd name="connsiteY31" fmla="*/ 3650306 h 3650306"/>
                    <a:gd name="connsiteX32" fmla="*/ 0 w 8601953"/>
                    <a:gd name="connsiteY32" fmla="*/ 3650306 h 3650306"/>
                    <a:gd name="connsiteX33" fmla="*/ 0 w 8601953"/>
                    <a:gd name="connsiteY33" fmla="*/ 3078425 h 3650306"/>
                    <a:gd name="connsiteX34" fmla="*/ 0 w 8601953"/>
                    <a:gd name="connsiteY34" fmla="*/ 2397034 h 3650306"/>
                    <a:gd name="connsiteX35" fmla="*/ 0 w 8601953"/>
                    <a:gd name="connsiteY35" fmla="*/ 1825153 h 3650306"/>
                    <a:gd name="connsiteX36" fmla="*/ 0 w 8601953"/>
                    <a:gd name="connsiteY36" fmla="*/ 1180266 h 3650306"/>
                    <a:gd name="connsiteX37" fmla="*/ 0 w 8601953"/>
                    <a:gd name="connsiteY37" fmla="*/ 535378 h 3650306"/>
                    <a:gd name="connsiteX38" fmla="*/ 0 w 8601953"/>
                    <a:gd name="connsiteY38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156733" y="-5868"/>
                        <a:pt x="326100" y="-18283"/>
                        <a:pt x="575669" y="0"/>
                      </a:cubicBezTo>
                      <a:cubicBezTo>
                        <a:pt x="825238" y="18283"/>
                        <a:pt x="1156070" y="28607"/>
                        <a:pt x="1409397" y="0"/>
                      </a:cubicBezTo>
                      <a:cubicBezTo>
                        <a:pt x="1662724" y="-28607"/>
                        <a:pt x="1875306" y="-38916"/>
                        <a:pt x="2243125" y="0"/>
                      </a:cubicBezTo>
                      <a:cubicBezTo>
                        <a:pt x="2610944" y="38916"/>
                        <a:pt x="2797078" y="-27127"/>
                        <a:pt x="2990833" y="0"/>
                      </a:cubicBezTo>
                      <a:cubicBezTo>
                        <a:pt x="3184588" y="27127"/>
                        <a:pt x="3469135" y="30791"/>
                        <a:pt x="3652522" y="0"/>
                      </a:cubicBezTo>
                      <a:cubicBezTo>
                        <a:pt x="3835909" y="-30791"/>
                        <a:pt x="3967111" y="10935"/>
                        <a:pt x="4142171" y="0"/>
                      </a:cubicBezTo>
                      <a:cubicBezTo>
                        <a:pt x="4317231" y="-10935"/>
                        <a:pt x="4480210" y="-5346"/>
                        <a:pt x="4717840" y="0"/>
                      </a:cubicBezTo>
                      <a:cubicBezTo>
                        <a:pt x="4955470" y="5346"/>
                        <a:pt x="5280671" y="-720"/>
                        <a:pt x="5551568" y="0"/>
                      </a:cubicBezTo>
                      <a:cubicBezTo>
                        <a:pt x="5822465" y="720"/>
                        <a:pt x="5859739" y="22439"/>
                        <a:pt x="6041218" y="0"/>
                      </a:cubicBezTo>
                      <a:cubicBezTo>
                        <a:pt x="6222697" y="-22439"/>
                        <a:pt x="6400764" y="4884"/>
                        <a:pt x="6530867" y="0"/>
                      </a:cubicBezTo>
                      <a:cubicBezTo>
                        <a:pt x="6660970" y="-4884"/>
                        <a:pt x="6906842" y="-8970"/>
                        <a:pt x="7106537" y="0"/>
                      </a:cubicBezTo>
                      <a:cubicBezTo>
                        <a:pt x="7306232" y="8970"/>
                        <a:pt x="7395511" y="-8609"/>
                        <a:pt x="7510167" y="0"/>
                      </a:cubicBezTo>
                      <a:cubicBezTo>
                        <a:pt x="7624823" y="8609"/>
                        <a:pt x="8201533" y="39950"/>
                        <a:pt x="8601953" y="0"/>
                      </a:cubicBezTo>
                      <a:cubicBezTo>
                        <a:pt x="8588971" y="286260"/>
                        <a:pt x="8607225" y="480374"/>
                        <a:pt x="8601953" y="644887"/>
                      </a:cubicBezTo>
                      <a:cubicBezTo>
                        <a:pt x="8596681" y="809400"/>
                        <a:pt x="8621989" y="1047443"/>
                        <a:pt x="8601953" y="1180266"/>
                      </a:cubicBezTo>
                      <a:cubicBezTo>
                        <a:pt x="8581917" y="1313089"/>
                        <a:pt x="8628041" y="1654710"/>
                        <a:pt x="8601953" y="1861656"/>
                      </a:cubicBezTo>
                      <a:cubicBezTo>
                        <a:pt x="8575866" y="2068602"/>
                        <a:pt x="8579721" y="2236305"/>
                        <a:pt x="8601953" y="2397034"/>
                      </a:cubicBezTo>
                      <a:cubicBezTo>
                        <a:pt x="8624185" y="2557763"/>
                        <a:pt x="8595518" y="2729534"/>
                        <a:pt x="8601953" y="2968916"/>
                      </a:cubicBezTo>
                      <a:cubicBezTo>
                        <a:pt x="8608388" y="3208298"/>
                        <a:pt x="8594531" y="3420203"/>
                        <a:pt x="8601953" y="3650306"/>
                      </a:cubicBezTo>
                      <a:cubicBezTo>
                        <a:pt x="8329790" y="3670771"/>
                        <a:pt x="8246833" y="3665446"/>
                        <a:pt x="8026284" y="3650306"/>
                      </a:cubicBezTo>
                      <a:cubicBezTo>
                        <a:pt x="7805735" y="3635166"/>
                        <a:pt x="7472412" y="3642384"/>
                        <a:pt x="7192556" y="3650306"/>
                      </a:cubicBezTo>
                      <a:cubicBezTo>
                        <a:pt x="6912700" y="3658228"/>
                        <a:pt x="6865837" y="3629127"/>
                        <a:pt x="6702906" y="3650306"/>
                      </a:cubicBezTo>
                      <a:cubicBezTo>
                        <a:pt x="6539975" y="3671486"/>
                        <a:pt x="6334274" y="3638534"/>
                        <a:pt x="6213257" y="3650306"/>
                      </a:cubicBezTo>
                      <a:cubicBezTo>
                        <a:pt x="6092240" y="3662078"/>
                        <a:pt x="5828981" y="3679121"/>
                        <a:pt x="5551568" y="3650306"/>
                      </a:cubicBezTo>
                      <a:cubicBezTo>
                        <a:pt x="5274155" y="3621491"/>
                        <a:pt x="5185817" y="3657340"/>
                        <a:pt x="4889879" y="3650306"/>
                      </a:cubicBezTo>
                      <a:cubicBezTo>
                        <a:pt x="4593941" y="3643272"/>
                        <a:pt x="4375381" y="3612699"/>
                        <a:pt x="4056152" y="3650306"/>
                      </a:cubicBezTo>
                      <a:cubicBezTo>
                        <a:pt x="3736923" y="3687913"/>
                        <a:pt x="3600619" y="3631766"/>
                        <a:pt x="3480483" y="3650306"/>
                      </a:cubicBezTo>
                      <a:cubicBezTo>
                        <a:pt x="3360347" y="3668846"/>
                        <a:pt x="3136195" y="3646678"/>
                        <a:pt x="2904813" y="3650306"/>
                      </a:cubicBezTo>
                      <a:cubicBezTo>
                        <a:pt x="2673431" y="3653935"/>
                        <a:pt x="2241227" y="3624848"/>
                        <a:pt x="2071086" y="3650306"/>
                      </a:cubicBezTo>
                      <a:cubicBezTo>
                        <a:pt x="1900945" y="3675764"/>
                        <a:pt x="1780915" y="3624842"/>
                        <a:pt x="1495416" y="3650306"/>
                      </a:cubicBezTo>
                      <a:cubicBezTo>
                        <a:pt x="1209917" y="3675771"/>
                        <a:pt x="835926" y="3640857"/>
                        <a:pt x="661689" y="3650306"/>
                      </a:cubicBezTo>
                      <a:cubicBezTo>
                        <a:pt x="487452" y="3659755"/>
                        <a:pt x="186522" y="3649152"/>
                        <a:pt x="0" y="3650306"/>
                      </a:cubicBezTo>
                      <a:cubicBezTo>
                        <a:pt x="-27459" y="3479789"/>
                        <a:pt x="25128" y="3313691"/>
                        <a:pt x="0" y="3078425"/>
                      </a:cubicBezTo>
                      <a:cubicBezTo>
                        <a:pt x="-25128" y="2843159"/>
                        <a:pt x="-25120" y="2691125"/>
                        <a:pt x="0" y="2397034"/>
                      </a:cubicBezTo>
                      <a:cubicBezTo>
                        <a:pt x="25120" y="2102943"/>
                        <a:pt x="-7502" y="2105869"/>
                        <a:pt x="0" y="1825153"/>
                      </a:cubicBezTo>
                      <a:cubicBezTo>
                        <a:pt x="7502" y="1544437"/>
                        <a:pt x="18033" y="1317778"/>
                        <a:pt x="0" y="1180266"/>
                      </a:cubicBezTo>
                      <a:cubicBezTo>
                        <a:pt x="-18033" y="1042754"/>
                        <a:pt x="-12134" y="843020"/>
                        <a:pt x="0" y="535378"/>
                      </a:cubicBezTo>
                      <a:cubicBezTo>
                        <a:pt x="12134" y="227736"/>
                        <a:pt x="-5259" y="150331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68741" y="-31311"/>
                        <a:pt x="496136" y="1138"/>
                        <a:pt x="833728" y="0"/>
                      </a:cubicBezTo>
                      <a:cubicBezTo>
                        <a:pt x="1171320" y="-1138"/>
                        <a:pt x="1048188" y="-17155"/>
                        <a:pt x="1237358" y="0"/>
                      </a:cubicBezTo>
                      <a:cubicBezTo>
                        <a:pt x="1426528" y="17155"/>
                        <a:pt x="1634684" y="-19967"/>
                        <a:pt x="1813027" y="0"/>
                      </a:cubicBezTo>
                      <a:cubicBezTo>
                        <a:pt x="1991370" y="19967"/>
                        <a:pt x="2118572" y="-1393"/>
                        <a:pt x="2302677" y="0"/>
                      </a:cubicBezTo>
                      <a:cubicBezTo>
                        <a:pt x="2486782" y="1393"/>
                        <a:pt x="2681453" y="-28"/>
                        <a:pt x="2792326" y="0"/>
                      </a:cubicBezTo>
                      <a:cubicBezTo>
                        <a:pt x="2903199" y="28"/>
                        <a:pt x="3259753" y="-10710"/>
                        <a:pt x="3540035" y="0"/>
                      </a:cubicBezTo>
                      <a:cubicBezTo>
                        <a:pt x="3820317" y="10710"/>
                        <a:pt x="3913660" y="4659"/>
                        <a:pt x="4029684" y="0"/>
                      </a:cubicBezTo>
                      <a:cubicBezTo>
                        <a:pt x="4145708" y="-4659"/>
                        <a:pt x="4267611" y="-7937"/>
                        <a:pt x="4433314" y="0"/>
                      </a:cubicBezTo>
                      <a:cubicBezTo>
                        <a:pt x="4599017" y="7937"/>
                        <a:pt x="4902639" y="14016"/>
                        <a:pt x="5095003" y="0"/>
                      </a:cubicBezTo>
                      <a:cubicBezTo>
                        <a:pt x="5287367" y="-14016"/>
                        <a:pt x="5555773" y="-12814"/>
                        <a:pt x="5928731" y="0"/>
                      </a:cubicBezTo>
                      <a:cubicBezTo>
                        <a:pt x="6301689" y="12814"/>
                        <a:pt x="6307212" y="-13745"/>
                        <a:pt x="6504400" y="0"/>
                      </a:cubicBezTo>
                      <a:cubicBezTo>
                        <a:pt x="6701588" y="13745"/>
                        <a:pt x="6900638" y="-27587"/>
                        <a:pt x="7166089" y="0"/>
                      </a:cubicBezTo>
                      <a:cubicBezTo>
                        <a:pt x="7431540" y="27587"/>
                        <a:pt x="7613901" y="2748"/>
                        <a:pt x="7741758" y="0"/>
                      </a:cubicBezTo>
                      <a:cubicBezTo>
                        <a:pt x="7869615" y="-2748"/>
                        <a:pt x="8245801" y="27669"/>
                        <a:pt x="8601953" y="0"/>
                      </a:cubicBezTo>
                      <a:cubicBezTo>
                        <a:pt x="8616962" y="277035"/>
                        <a:pt x="8629984" y="400438"/>
                        <a:pt x="8601953" y="644887"/>
                      </a:cubicBezTo>
                      <a:cubicBezTo>
                        <a:pt x="8573922" y="889336"/>
                        <a:pt x="8594503" y="913030"/>
                        <a:pt x="8601953" y="1143763"/>
                      </a:cubicBezTo>
                      <a:cubicBezTo>
                        <a:pt x="8609403" y="1374496"/>
                        <a:pt x="8588137" y="1503631"/>
                        <a:pt x="8601953" y="1715644"/>
                      </a:cubicBezTo>
                      <a:cubicBezTo>
                        <a:pt x="8615769" y="1927657"/>
                        <a:pt x="8624661" y="2056037"/>
                        <a:pt x="8601953" y="2251022"/>
                      </a:cubicBezTo>
                      <a:cubicBezTo>
                        <a:pt x="8579245" y="2446007"/>
                        <a:pt x="8602259" y="2601996"/>
                        <a:pt x="8601953" y="2932412"/>
                      </a:cubicBezTo>
                      <a:cubicBezTo>
                        <a:pt x="8601648" y="3262828"/>
                        <a:pt x="8571424" y="3439244"/>
                        <a:pt x="8601953" y="3650306"/>
                      </a:cubicBezTo>
                      <a:cubicBezTo>
                        <a:pt x="8191092" y="3658849"/>
                        <a:pt x="7992223" y="3609492"/>
                        <a:pt x="7768225" y="3650306"/>
                      </a:cubicBezTo>
                      <a:cubicBezTo>
                        <a:pt x="7544227" y="3691120"/>
                        <a:pt x="7272840" y="3643397"/>
                        <a:pt x="7106537" y="3650306"/>
                      </a:cubicBezTo>
                      <a:cubicBezTo>
                        <a:pt x="6940234" y="3657215"/>
                        <a:pt x="6721845" y="3643104"/>
                        <a:pt x="6358828" y="3650306"/>
                      </a:cubicBezTo>
                      <a:cubicBezTo>
                        <a:pt x="5995811" y="3657508"/>
                        <a:pt x="6117164" y="3633126"/>
                        <a:pt x="5955198" y="3650306"/>
                      </a:cubicBezTo>
                      <a:cubicBezTo>
                        <a:pt x="5793232" y="3667487"/>
                        <a:pt x="5684325" y="3630784"/>
                        <a:pt x="5465549" y="3650306"/>
                      </a:cubicBezTo>
                      <a:cubicBezTo>
                        <a:pt x="5246773" y="3669828"/>
                        <a:pt x="5084763" y="3664050"/>
                        <a:pt x="4889879" y="3650306"/>
                      </a:cubicBezTo>
                      <a:cubicBezTo>
                        <a:pt x="4694995" y="3636563"/>
                        <a:pt x="4514256" y="3652970"/>
                        <a:pt x="4400230" y="3650306"/>
                      </a:cubicBezTo>
                      <a:cubicBezTo>
                        <a:pt x="4286204" y="3647642"/>
                        <a:pt x="4127000" y="3647535"/>
                        <a:pt x="3996600" y="3650306"/>
                      </a:cubicBezTo>
                      <a:cubicBezTo>
                        <a:pt x="3866200" y="3653078"/>
                        <a:pt x="3427239" y="3617027"/>
                        <a:pt x="3162872" y="3650306"/>
                      </a:cubicBezTo>
                      <a:cubicBezTo>
                        <a:pt x="2898505" y="3683585"/>
                        <a:pt x="2919951" y="3632666"/>
                        <a:pt x="2759242" y="3650306"/>
                      </a:cubicBezTo>
                      <a:cubicBezTo>
                        <a:pt x="2598533" y="3667947"/>
                        <a:pt x="2423129" y="3651483"/>
                        <a:pt x="2269592" y="3650306"/>
                      </a:cubicBezTo>
                      <a:cubicBezTo>
                        <a:pt x="2116055" y="3649130"/>
                        <a:pt x="1846573" y="3629763"/>
                        <a:pt x="1521884" y="3650306"/>
                      </a:cubicBezTo>
                      <a:cubicBezTo>
                        <a:pt x="1197195" y="3670849"/>
                        <a:pt x="1243406" y="3652862"/>
                        <a:pt x="1118254" y="3650306"/>
                      </a:cubicBezTo>
                      <a:cubicBezTo>
                        <a:pt x="993102" y="3647751"/>
                        <a:pt x="518065" y="3602899"/>
                        <a:pt x="0" y="3650306"/>
                      </a:cubicBezTo>
                      <a:cubicBezTo>
                        <a:pt x="18777" y="3460275"/>
                        <a:pt x="5905" y="3325376"/>
                        <a:pt x="0" y="3151431"/>
                      </a:cubicBezTo>
                      <a:cubicBezTo>
                        <a:pt x="-5905" y="2977487"/>
                        <a:pt x="-6373" y="2815576"/>
                        <a:pt x="0" y="2506543"/>
                      </a:cubicBezTo>
                      <a:cubicBezTo>
                        <a:pt x="6373" y="2197510"/>
                        <a:pt x="-25389" y="2043315"/>
                        <a:pt x="0" y="1825153"/>
                      </a:cubicBezTo>
                      <a:cubicBezTo>
                        <a:pt x="25389" y="1606991"/>
                        <a:pt x="23562" y="1505079"/>
                        <a:pt x="0" y="1326278"/>
                      </a:cubicBezTo>
                      <a:cubicBezTo>
                        <a:pt x="-23562" y="1147477"/>
                        <a:pt x="-12862" y="952900"/>
                        <a:pt x="0" y="754397"/>
                      </a:cubicBezTo>
                      <a:cubicBezTo>
                        <a:pt x="12862" y="555894"/>
                        <a:pt x="-7080" y="213348"/>
                        <a:pt x="0" y="0"/>
                      </a:cubicBezTo>
                      <a:close/>
                    </a:path>
                  </a:pathLst>
                </a:cu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Rectangle 6">
                  <a:extLst>
                    <a:ext uri="{FF2B5EF4-FFF2-40B4-BE49-F238E27FC236}">
                      <a16:creationId xmlns:a16="http://schemas.microsoft.com/office/drawing/2014/main" id="{B2CF51A2-E6AB-9DE9-B1AB-D8761D1E278D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custGeom>
                  <a:avLst/>
                  <a:gdLst>
                    <a:gd name="connsiteX0" fmla="*/ 0 w 8601953"/>
                    <a:gd name="connsiteY0" fmla="*/ 0 h 3650306"/>
                    <a:gd name="connsiteX1" fmla="*/ 8601953 w 8601953"/>
                    <a:gd name="connsiteY1" fmla="*/ 0 h 3650306"/>
                    <a:gd name="connsiteX2" fmla="*/ 8601953 w 8601953"/>
                    <a:gd name="connsiteY2" fmla="*/ 3650306 h 3650306"/>
                    <a:gd name="connsiteX3" fmla="*/ 0 w 8601953"/>
                    <a:gd name="connsiteY3" fmla="*/ 3650306 h 3650306"/>
                    <a:gd name="connsiteX4" fmla="*/ 0 w 8601953"/>
                    <a:gd name="connsiteY4" fmla="*/ 0 h 3650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1953" h="3650306" fill="none" extrusionOk="0">
                      <a:moveTo>
                        <a:pt x="0" y="0"/>
                      </a:moveTo>
                      <a:cubicBezTo>
                        <a:pt x="2122232" y="106216"/>
                        <a:pt x="5580352" y="-142119"/>
                        <a:pt x="8601953" y="0"/>
                      </a:cubicBezTo>
                      <a:cubicBezTo>
                        <a:pt x="8601442" y="1813123"/>
                        <a:pt x="8601183" y="2771284"/>
                        <a:pt x="8601953" y="3650306"/>
                      </a:cubicBezTo>
                      <a:cubicBezTo>
                        <a:pt x="4746086" y="3621078"/>
                        <a:pt x="2577303" y="3634612"/>
                        <a:pt x="0" y="3650306"/>
                      </a:cubicBezTo>
                      <a:cubicBezTo>
                        <a:pt x="-56229" y="2884595"/>
                        <a:pt x="-65128" y="1337974"/>
                        <a:pt x="0" y="0"/>
                      </a:cubicBezTo>
                      <a:close/>
                    </a:path>
                    <a:path w="8601953" h="3650306" stroke="0" extrusionOk="0">
                      <a:moveTo>
                        <a:pt x="0" y="0"/>
                      </a:moveTo>
                      <a:cubicBezTo>
                        <a:pt x="2592206" y="-71603"/>
                        <a:pt x="4319308" y="126493"/>
                        <a:pt x="8601953" y="0"/>
                      </a:cubicBezTo>
                      <a:cubicBezTo>
                        <a:pt x="8512763" y="1130472"/>
                        <a:pt x="8757737" y="2576448"/>
                        <a:pt x="8601953" y="3650306"/>
                      </a:cubicBezTo>
                      <a:cubicBezTo>
                        <a:pt x="6973996" y="3695150"/>
                        <a:pt x="3890563" y="3493419"/>
                        <a:pt x="0" y="3650306"/>
                      </a:cubicBezTo>
                      <a:cubicBezTo>
                        <a:pt x="-31925" y="2871978"/>
                        <a:pt x="67210" y="1574476"/>
                        <a:pt x="0" y="0"/>
                      </a:cubicBezTo>
                      <a:close/>
                    </a:path>
                  </a:pathLst>
                </a:custGeom>
                <a:solidFill>
                  <a:srgbClr val="FADFC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0737987-91F0-2E56-6C72-02030495045C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4C72E50-ED86-C0FB-E9C2-A238B399A86A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9008F94-C624-EC21-F222-98D652B18AB3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0015C92-52AB-8F94-1F57-A447D110BB4F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92C7C2C-26C4-7ECF-B05E-8D8A7C66313A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1C78983-4321-E0E9-10E6-9675D4DF9B1B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8F3C32F7-8030-3F79-286A-D8379B32A47F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C47692B-9C3C-A457-7A8C-35E9CCC0ED09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75CB4-98B6-81C3-035B-6270D80D234B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31477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M: Số bị trừ là 68, số trừ là 25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66BA3B-5796-5132-40F7-F7BD95D46769}"/>
                </a:ext>
              </a:extLst>
            </p:cNvPr>
            <p:cNvCxnSpPr/>
            <p:nvPr/>
          </p:nvCxnSpPr>
          <p:spPr>
            <a:xfrm>
              <a:off x="7962117" y="307300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DEA44AC-1A40-CEBC-9F1C-532D899967E4}"/>
                </a:ext>
              </a:extLst>
            </p:cNvPr>
            <p:cNvCxnSpPr/>
            <p:nvPr/>
          </p:nvCxnSpPr>
          <p:spPr>
            <a:xfrm>
              <a:off x="7982705" y="386151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AFD20D-7B8A-2933-F222-8D6BB9F4233B}"/>
                </a:ext>
              </a:extLst>
            </p:cNvPr>
            <p:cNvCxnSpPr/>
            <p:nvPr/>
          </p:nvCxnSpPr>
          <p:spPr>
            <a:xfrm>
              <a:off x="7982705" y="4650016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3BA36B0-C91B-41D3-85B9-BC41CBFF9B06}"/>
              </a:ext>
            </a:extLst>
          </p:cNvPr>
          <p:cNvSpPr/>
          <p:nvPr/>
        </p:nvSpPr>
        <p:spPr>
          <a:xfrm>
            <a:off x="5558869" y="3037018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7A3DE-D020-082E-360E-8E1C74AB94F9}"/>
              </a:ext>
            </a:extLst>
          </p:cNvPr>
          <p:cNvSpPr/>
          <p:nvPr/>
        </p:nvSpPr>
        <p:spPr>
          <a:xfrm>
            <a:off x="5121939" y="3450256"/>
            <a:ext cx="35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5ED6E-32E2-4FF4-0FEC-DE99CC0EDADA}"/>
              </a:ext>
            </a:extLst>
          </p:cNvPr>
          <p:cNvSpPr/>
          <p:nvPr/>
        </p:nvSpPr>
        <p:spPr>
          <a:xfrm>
            <a:off x="5571243" y="3815668"/>
            <a:ext cx="1061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2DEA35-CB91-4D68-D3EA-EECDF18A73E4}"/>
              </a:ext>
            </a:extLst>
          </p:cNvPr>
          <p:cNvCxnSpPr/>
          <p:nvPr/>
        </p:nvCxnSpPr>
        <p:spPr>
          <a:xfrm>
            <a:off x="5225477" y="4592877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1A01F7C-F2A3-C584-529F-6E6EB08EC0B8}"/>
              </a:ext>
            </a:extLst>
          </p:cNvPr>
          <p:cNvSpPr/>
          <p:nvPr/>
        </p:nvSpPr>
        <p:spPr>
          <a:xfrm>
            <a:off x="5879991" y="461111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CA53C2-6064-3CF6-BEBE-7783C5D8346D}"/>
              </a:ext>
            </a:extLst>
          </p:cNvPr>
          <p:cNvSpPr/>
          <p:nvPr/>
        </p:nvSpPr>
        <p:spPr>
          <a:xfrm>
            <a:off x="5546759" y="460580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DF37CB-82E9-E857-D030-030192A91A8E}"/>
              </a:ext>
            </a:extLst>
          </p:cNvPr>
          <p:cNvSpPr txBox="1"/>
          <p:nvPr/>
        </p:nvSpPr>
        <p:spPr>
          <a:xfrm>
            <a:off x="1595534" y="906549"/>
            <a:ext cx="83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Đặt tính rồi tính hiệu, biết: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865BDC-416A-EB91-BB3D-51A510492F87}"/>
              </a:ext>
            </a:extLst>
          </p:cNvPr>
          <p:cNvGrpSpPr/>
          <p:nvPr/>
        </p:nvGrpSpPr>
        <p:grpSpPr>
          <a:xfrm>
            <a:off x="963069" y="807149"/>
            <a:ext cx="605826" cy="769441"/>
            <a:chOff x="3174278" y="298018"/>
            <a:chExt cx="605826" cy="7694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2608C3-DBF5-CCDE-DC33-FF4D9B142F3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2DAFDD-8639-B90D-6345-156207B8D0CD}"/>
                </a:ext>
              </a:extLst>
            </p:cNvPr>
            <p:cNvSpPr txBox="1"/>
            <p:nvPr/>
          </p:nvSpPr>
          <p:spPr>
            <a:xfrm>
              <a:off x="3248967" y="298018"/>
              <a:ext cx="3016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887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02280E-4AF0-2B9C-50C3-93A4632EC8BA}"/>
              </a:ext>
            </a:extLst>
          </p:cNvPr>
          <p:cNvSpPr/>
          <p:nvPr/>
        </p:nvSpPr>
        <p:spPr>
          <a:xfrm>
            <a:off x="522804" y="976614"/>
            <a:ext cx="5602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49, số trừ là 16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08708D-11E1-BE4C-48E9-50FF3CBEBF37}"/>
              </a:ext>
            </a:extLst>
          </p:cNvPr>
          <p:cNvGrpSpPr/>
          <p:nvPr/>
        </p:nvGrpSpPr>
        <p:grpSpPr>
          <a:xfrm>
            <a:off x="2192099" y="1911206"/>
            <a:ext cx="1467795" cy="1470086"/>
            <a:chOff x="1155435" y="2301436"/>
            <a:chExt cx="1614574" cy="11646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BDADB9-307D-D543-3B6E-4F0D98F58637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90F72B-169A-B965-6607-E70D4A91DBE1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5832AD-CD6F-1252-C9BF-F981ABA9C797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B043710-D462-578F-EC65-F7B3D5BAD762}"/>
              </a:ext>
            </a:extLst>
          </p:cNvPr>
          <p:cNvSpPr/>
          <p:nvPr/>
        </p:nvSpPr>
        <p:spPr>
          <a:xfrm>
            <a:off x="2548001" y="14230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3AE8E-BD83-4B31-956C-8DFB5D17FBE3}"/>
              </a:ext>
            </a:extLst>
          </p:cNvPr>
          <p:cNvSpPr/>
          <p:nvPr/>
        </p:nvSpPr>
        <p:spPr>
          <a:xfrm>
            <a:off x="2235682" y="17911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0BF8A8-D2A1-3BF5-1DE4-67E0FC1ABA04}"/>
              </a:ext>
            </a:extLst>
          </p:cNvPr>
          <p:cNvSpPr/>
          <p:nvPr/>
        </p:nvSpPr>
        <p:spPr>
          <a:xfrm>
            <a:off x="2530731" y="213921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F79296-6F80-4C7F-6DF3-98C09545289E}"/>
              </a:ext>
            </a:extLst>
          </p:cNvPr>
          <p:cNvCxnSpPr/>
          <p:nvPr/>
        </p:nvCxnSpPr>
        <p:spPr>
          <a:xfrm>
            <a:off x="2392597" y="279668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B55BD92-D1F5-5DD6-DB67-DA5AD4E92BE1}"/>
              </a:ext>
            </a:extLst>
          </p:cNvPr>
          <p:cNvSpPr/>
          <p:nvPr/>
        </p:nvSpPr>
        <p:spPr>
          <a:xfrm>
            <a:off x="2804482" y="289218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7DDB0E-1BA5-865F-7D7A-83BDF8F57128}"/>
              </a:ext>
            </a:extLst>
          </p:cNvPr>
          <p:cNvSpPr/>
          <p:nvPr/>
        </p:nvSpPr>
        <p:spPr>
          <a:xfrm>
            <a:off x="2548001" y="289178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900F88-C617-BD77-F3AC-79CE60905579}"/>
              </a:ext>
            </a:extLst>
          </p:cNvPr>
          <p:cNvSpPr/>
          <p:nvPr/>
        </p:nvSpPr>
        <p:spPr>
          <a:xfrm>
            <a:off x="6337989" y="965770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85, số trừ là 52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3B3B69-5832-3AA0-7DC2-17D6CD359AF5}"/>
              </a:ext>
            </a:extLst>
          </p:cNvPr>
          <p:cNvGrpSpPr/>
          <p:nvPr/>
        </p:nvGrpSpPr>
        <p:grpSpPr>
          <a:xfrm>
            <a:off x="7852560" y="1911206"/>
            <a:ext cx="1467795" cy="1470086"/>
            <a:chOff x="1155435" y="2301436"/>
            <a:chExt cx="1614574" cy="116464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8D285B-24B9-EB68-E259-CBC52BA59D79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643B989-46C9-8760-78B0-C7EA0B0B1045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0F089E7-CF73-7D9B-C2C4-85C107803763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FBEE829-9A19-9154-E806-E549C6E9B45C}"/>
              </a:ext>
            </a:extLst>
          </p:cNvPr>
          <p:cNvSpPr/>
          <p:nvPr/>
        </p:nvSpPr>
        <p:spPr>
          <a:xfrm>
            <a:off x="8208462" y="142307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09587A-3643-07F1-2E2C-51DEB1A0A7D3}"/>
              </a:ext>
            </a:extLst>
          </p:cNvPr>
          <p:cNvSpPr/>
          <p:nvPr/>
        </p:nvSpPr>
        <p:spPr>
          <a:xfrm>
            <a:off x="7896143" y="179110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787148-F154-DA3E-7C6E-930F3B59FDB0}"/>
              </a:ext>
            </a:extLst>
          </p:cNvPr>
          <p:cNvSpPr/>
          <p:nvPr/>
        </p:nvSpPr>
        <p:spPr>
          <a:xfrm>
            <a:off x="8191192" y="213921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505939-E164-1C6E-4C61-5FF0092D7C09}"/>
              </a:ext>
            </a:extLst>
          </p:cNvPr>
          <p:cNvCxnSpPr/>
          <p:nvPr/>
        </p:nvCxnSpPr>
        <p:spPr>
          <a:xfrm>
            <a:off x="8053058" y="279668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B8C1EE6-6105-531F-88D2-BD62C0C37FEB}"/>
              </a:ext>
            </a:extLst>
          </p:cNvPr>
          <p:cNvSpPr/>
          <p:nvPr/>
        </p:nvSpPr>
        <p:spPr>
          <a:xfrm>
            <a:off x="8464943" y="289218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9498E2-4527-33EF-1F86-880C96CC5FDE}"/>
              </a:ext>
            </a:extLst>
          </p:cNvPr>
          <p:cNvSpPr/>
          <p:nvPr/>
        </p:nvSpPr>
        <p:spPr>
          <a:xfrm>
            <a:off x="8208462" y="289178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47E7C8-9231-B8BA-854C-2DF93706B7C2}"/>
              </a:ext>
            </a:extLst>
          </p:cNvPr>
          <p:cNvSpPr/>
          <p:nvPr/>
        </p:nvSpPr>
        <p:spPr>
          <a:xfrm>
            <a:off x="3591830" y="3633220"/>
            <a:ext cx="5577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 là 76, số trừ là 34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E69144-B5A6-80BD-BD8F-68A3013D0B70}"/>
              </a:ext>
            </a:extLst>
          </p:cNvPr>
          <p:cNvGrpSpPr/>
          <p:nvPr/>
        </p:nvGrpSpPr>
        <p:grpSpPr>
          <a:xfrm>
            <a:off x="5106401" y="4578656"/>
            <a:ext cx="1467795" cy="1470086"/>
            <a:chOff x="1155435" y="2301436"/>
            <a:chExt cx="1614574" cy="116464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5EA8166-2CFB-244A-4985-0AAF5B08BD51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F7F6DE9-45E6-BD05-9730-2588986653F4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58EBC4-5CE1-2484-2071-13ABCC833B68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CD2F215-BCAF-EC86-2C0E-A59A62955B12}"/>
              </a:ext>
            </a:extLst>
          </p:cNvPr>
          <p:cNvSpPr/>
          <p:nvPr/>
        </p:nvSpPr>
        <p:spPr>
          <a:xfrm>
            <a:off x="5462303" y="409052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C22A65-A334-9C61-E884-21D8B05AB97B}"/>
              </a:ext>
            </a:extLst>
          </p:cNvPr>
          <p:cNvSpPr/>
          <p:nvPr/>
        </p:nvSpPr>
        <p:spPr>
          <a:xfrm>
            <a:off x="5149984" y="4458558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E2CA44F-30B0-C11D-BFAE-CCB5F21CFEC0}"/>
              </a:ext>
            </a:extLst>
          </p:cNvPr>
          <p:cNvSpPr/>
          <p:nvPr/>
        </p:nvSpPr>
        <p:spPr>
          <a:xfrm>
            <a:off x="5445033" y="4806667"/>
            <a:ext cx="1061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037305-F463-FC59-A860-0D9A55E72AEF}"/>
              </a:ext>
            </a:extLst>
          </p:cNvPr>
          <p:cNvCxnSpPr/>
          <p:nvPr/>
        </p:nvCxnSpPr>
        <p:spPr>
          <a:xfrm>
            <a:off x="5306899" y="5464130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B70896C-E9BB-703F-B467-AB96BE5CACEA}"/>
              </a:ext>
            </a:extLst>
          </p:cNvPr>
          <p:cNvSpPr/>
          <p:nvPr/>
        </p:nvSpPr>
        <p:spPr>
          <a:xfrm>
            <a:off x="5706916" y="548154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B85E70-CBE8-5CA8-07F1-A4617ED2A760}"/>
              </a:ext>
            </a:extLst>
          </p:cNvPr>
          <p:cNvSpPr/>
          <p:nvPr/>
        </p:nvSpPr>
        <p:spPr>
          <a:xfrm>
            <a:off x="5450435" y="548114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9186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40" grpId="0"/>
      <p:bldP spid="41" grpId="0"/>
      <p:bldP spid="42" grpId="0"/>
      <p:bldP spid="47" grpId="0"/>
      <p:bldP spid="48" grpId="0"/>
      <p:bldP spid="49" grpId="0"/>
      <p:bldP spid="51" grpId="0"/>
      <p:bldP spid="52" grpId="0"/>
      <p:bldP spid="53" grpId="0"/>
      <p:bldP spid="58" grpId="0"/>
      <p:bldP spid="59" grpId="0"/>
      <p:bldP spid="60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F9B3E-A4B0-7DC1-BBE7-2B949D5606C1}"/>
              </a:ext>
            </a:extLst>
          </p:cNvPr>
          <p:cNvSpPr txBox="1"/>
          <p:nvPr/>
        </p:nvSpPr>
        <p:spPr>
          <a:xfrm>
            <a:off x="1492024" y="922917"/>
            <a:ext cx="968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0F147-3BBC-4714-38F5-4FC1C9CBB6CB}"/>
              </a:ext>
            </a:extLst>
          </p:cNvPr>
          <p:cNvGrpSpPr/>
          <p:nvPr/>
        </p:nvGrpSpPr>
        <p:grpSpPr>
          <a:xfrm>
            <a:off x="771682" y="801156"/>
            <a:ext cx="605826" cy="830997"/>
            <a:chOff x="3174278" y="246837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635F89-85CD-6956-6C8E-6CE65414946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FED110-7614-DD7D-3FE1-632689E0B50C}"/>
                </a:ext>
              </a:extLst>
            </p:cNvPr>
            <p:cNvSpPr txBox="1"/>
            <p:nvPr/>
          </p:nvSpPr>
          <p:spPr>
            <a:xfrm>
              <a:off x="3218979" y="246837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20E26A-0DBC-A61A-A6AB-14BAC46F5590}"/>
              </a:ext>
            </a:extLst>
          </p:cNvPr>
          <p:cNvGrpSpPr/>
          <p:nvPr/>
        </p:nvGrpSpPr>
        <p:grpSpPr>
          <a:xfrm>
            <a:off x="3372632" y="2473220"/>
            <a:ext cx="5467999" cy="1200329"/>
            <a:chOff x="2881820" y="1869132"/>
            <a:chExt cx="5467999" cy="1200329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CEA0B688-9A23-B2AB-59BA-DF4163633407}"/>
                </a:ext>
              </a:extLst>
            </p:cNvPr>
            <p:cNvSpPr/>
            <p:nvPr/>
          </p:nvSpPr>
          <p:spPr>
            <a:xfrm>
              <a:off x="2881820" y="2104796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972A3-393F-56E2-8820-B5CAF9F05077}"/>
                </a:ext>
              </a:extLst>
            </p:cNvPr>
            <p:cNvSpPr txBox="1"/>
            <p:nvPr/>
          </p:nvSpPr>
          <p:spPr>
            <a:xfrm>
              <a:off x="3915269" y="1869132"/>
              <a:ext cx="11715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FB36F7-DD5A-6CC2-A484-9CCDFF80AF03}"/>
                </a:ext>
              </a:extLst>
            </p:cNvPr>
            <p:cNvSpPr txBox="1"/>
            <p:nvPr/>
          </p:nvSpPr>
          <p:spPr>
            <a:xfrm>
              <a:off x="6132587" y="2169156"/>
              <a:ext cx="11715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id="{909FD89E-1423-583A-8D87-93281A529C37}"/>
                </a:ext>
              </a:extLst>
            </p:cNvPr>
            <p:cNvSpPr/>
            <p:nvPr/>
          </p:nvSpPr>
          <p:spPr>
            <a:xfrm>
              <a:off x="5129534" y="2071545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10">
              <a:extLst>
                <a:ext uri="{FF2B5EF4-FFF2-40B4-BE49-F238E27FC236}">
                  <a16:creationId xmlns:a16="http://schemas.microsoft.com/office/drawing/2014/main" id="{E63C21AA-4F66-52B3-E803-66B09DBE648C}"/>
                </a:ext>
              </a:extLst>
            </p:cNvPr>
            <p:cNvSpPr/>
            <p:nvPr/>
          </p:nvSpPr>
          <p:spPr>
            <a:xfrm>
              <a:off x="7389456" y="2071543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0B7D99-0BCB-3664-6F92-EB070445CB51}"/>
              </a:ext>
            </a:extLst>
          </p:cNvPr>
          <p:cNvGrpSpPr/>
          <p:nvPr/>
        </p:nvGrpSpPr>
        <p:grpSpPr>
          <a:xfrm>
            <a:off x="4572781" y="3978524"/>
            <a:ext cx="5352785" cy="964665"/>
            <a:chOff x="1532353" y="3253282"/>
            <a:chExt cx="4728748" cy="964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1090A8-5C88-05AE-7C87-6F345E622AA8}"/>
                </a:ext>
              </a:extLst>
            </p:cNvPr>
            <p:cNvSpPr txBox="1"/>
            <p:nvPr/>
          </p:nvSpPr>
          <p:spPr>
            <a:xfrm>
              <a:off x="1532353" y="3474005"/>
              <a:ext cx="47287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766DDC5-9AB9-DDE1-ECD3-6225C47200B4}"/>
                </a:ext>
              </a:extLst>
            </p:cNvPr>
            <p:cNvSpPr/>
            <p:nvPr/>
          </p:nvSpPr>
          <p:spPr>
            <a:xfrm>
              <a:off x="3721877" y="3253282"/>
              <a:ext cx="960363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2791E2F-237C-F854-3971-20D871590531}"/>
              </a:ext>
            </a:extLst>
          </p:cNvPr>
          <p:cNvSpPr/>
          <p:nvPr/>
        </p:nvSpPr>
        <p:spPr>
          <a:xfrm>
            <a:off x="3458991" y="284606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F46EF3-59C3-B54A-E4A8-3FC5EE0565E5}"/>
              </a:ext>
            </a:extLst>
          </p:cNvPr>
          <p:cNvSpPr/>
          <p:nvPr/>
        </p:nvSpPr>
        <p:spPr>
          <a:xfrm>
            <a:off x="5851099" y="2825676"/>
            <a:ext cx="49885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22FC80-B41C-128C-4AFB-F56677512396}"/>
              </a:ext>
            </a:extLst>
          </p:cNvPr>
          <p:cNvSpPr/>
          <p:nvPr/>
        </p:nvSpPr>
        <p:spPr>
          <a:xfrm>
            <a:off x="7941228" y="2825676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7BA6E7-FF70-7539-AF05-D23401BDDD28}"/>
              </a:ext>
            </a:extLst>
          </p:cNvPr>
          <p:cNvSpPr/>
          <p:nvPr/>
        </p:nvSpPr>
        <p:spPr>
          <a:xfrm>
            <a:off x="7143582" y="4088322"/>
            <a:ext cx="813043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Freeform 2">
            <a:extLst>
              <a:ext uri="{FF2B5EF4-FFF2-40B4-BE49-F238E27FC236}">
                <a16:creationId xmlns:a16="http://schemas.microsoft.com/office/drawing/2014/main" id="{AC95CD75-546F-003D-700E-B474021FDF0D}"/>
              </a:ext>
            </a:extLst>
          </p:cNvPr>
          <p:cNvSpPr/>
          <p:nvPr/>
        </p:nvSpPr>
        <p:spPr>
          <a:xfrm>
            <a:off x="252611" y="4305299"/>
            <a:ext cx="3690739" cy="2333625"/>
          </a:xfrm>
          <a:custGeom>
            <a:avLst/>
            <a:gdLst/>
            <a:ahLst/>
            <a:cxnLst/>
            <a:rect l="l" t="t" r="r" b="b"/>
            <a:pathLst>
              <a:path w="6318311" h="4114800">
                <a:moveTo>
                  <a:pt x="0" y="0"/>
                </a:moveTo>
                <a:lnTo>
                  <a:pt x="6318311" y="0"/>
                </a:lnTo>
                <a:lnTo>
                  <a:pt x="6318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79488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63908-9A9B-4A56-38A8-8425AC007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872696"/>
            <a:ext cx="4096634" cy="33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50F4C30-A871-4C38-844A-91922FD4D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633600"/>
            <a:ext cx="3883025" cy="39208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60B7EA-23A2-9DDA-3BB9-B7A312746719}"/>
              </a:ext>
            </a:extLst>
          </p:cNvPr>
          <p:cNvGrpSpPr/>
          <p:nvPr/>
        </p:nvGrpSpPr>
        <p:grpSpPr>
          <a:xfrm>
            <a:off x="1855020" y="1021439"/>
            <a:ext cx="9389806" cy="1510124"/>
            <a:chOff x="2684208" y="3285664"/>
            <a:chExt cx="7796980" cy="10772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FE5B1F9-ED91-98B6-2DDB-3385C01C90E5}"/>
                </a:ext>
              </a:extLst>
            </p:cNvPr>
            <p:cNvSpPr/>
            <p:nvPr/>
          </p:nvSpPr>
          <p:spPr>
            <a:xfrm>
              <a:off x="2684208" y="3285664"/>
              <a:ext cx="7796980" cy="10772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1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5A668E-C3AA-9109-5AFD-C89905FF016D}"/>
                </a:ext>
              </a:extLst>
            </p:cNvPr>
            <p:cNvSpPr txBox="1"/>
            <p:nvPr/>
          </p:nvSpPr>
          <p:spPr>
            <a:xfrm>
              <a:off x="2859302" y="3354258"/>
              <a:ext cx="7463665" cy="9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40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 hãy gọi tên các thành phần trong phép cộng và phép trừ.</a:t>
              </a:r>
              <a:endPara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90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2272" y="1731680"/>
            <a:ext cx="3413760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907308" y="-219543"/>
            <a:ext cx="729708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1778" y="1261534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94444" y="1126067"/>
            <a:ext cx="1354667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>
              <a:spcBef>
                <a:spcPts val="800"/>
              </a:spcBef>
            </a:pPr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65715" y="2887132"/>
            <a:ext cx="863437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8381" y="2751665"/>
            <a:ext cx="1354667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/>
            <a:r>
              <a:rPr lang="en-US" sz="5333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71778" y="4512734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733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i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733" b="1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i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733" b="1" i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(tr.15)</a:t>
            </a:r>
          </a:p>
        </p:txBody>
      </p:sp>
      <p:sp>
        <p:nvSpPr>
          <p:cNvPr id="11" name="Oval 10"/>
          <p:cNvSpPr/>
          <p:nvPr/>
        </p:nvSpPr>
        <p:spPr>
          <a:xfrm>
            <a:off x="2294444" y="4377267"/>
            <a:ext cx="1354667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defTabSz="1219170"/>
            <a:r>
              <a:rPr lang="en-US" sz="4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55E287F-D765-0ED2-0EFB-54D198FD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5CD4987E-D16E-8791-EE75-8D397DC7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6" y="1"/>
            <a:ext cx="5981935" cy="7723164"/>
          </a:xfrm>
          <a:prstGeom prst="rect">
            <a:avLst/>
          </a:prstGeom>
        </p:spPr>
      </p:pic>
      <p:pic>
        <p:nvPicPr>
          <p:cNvPr id="8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DE89A8B-AADF-49D2-0F50-33F0B890A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112541" y="2"/>
            <a:ext cx="6319559" cy="7723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2D662-D731-43ED-BE07-E295BCACA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041351" y="2210968"/>
            <a:ext cx="7881171" cy="2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965B67F3-2632-A525-4D46-DEC34010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Hình ảnh 2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0B1D1767-774B-5A8D-2332-119C9CD69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12386092" y="-100330"/>
            <a:ext cx="6073359" cy="7723164"/>
          </a:xfrm>
          <a:prstGeom prst="rect">
            <a:avLst/>
          </a:prstGeom>
        </p:spPr>
      </p:pic>
      <p:pic>
        <p:nvPicPr>
          <p:cNvPr id="26" name="Hình ảnh 25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44710CEE-3FE8-12CD-730F-5A08A5F1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-6436408" y="-100330"/>
            <a:ext cx="6319559" cy="7723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5A694-4928-0D04-59FE-BC8AA36B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954" y="1048305"/>
            <a:ext cx="9126503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36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1836 0.0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24" y="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5084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Tieng-chuong-cu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49C09D1-647C-2E62-6415-ACF4B3E9D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169965"/>
            <a:ext cx="609600" cy="609600"/>
          </a:xfrm>
          <a:prstGeom prst="rect">
            <a:avLst/>
          </a:prstGeom>
        </p:spPr>
      </p:pic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A406E221-8584-911B-1F38-1C5BA726D393}"/>
              </a:ext>
            </a:extLst>
          </p:cNvPr>
          <p:cNvSpPr/>
          <p:nvPr/>
        </p:nvSpPr>
        <p:spPr>
          <a:xfrm>
            <a:off x="209391" y="203362"/>
            <a:ext cx="1177322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127290" y="2900629"/>
            <a:ext cx="99374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đội chơi, mỗi đội gồm 3 HS thi viết kết quả đúng vào mỗi phép tính của đội mình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vi-VN" sz="4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36809-CF6B-4321-1C22-6E0DA82BB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" y="520276"/>
            <a:ext cx="12192000" cy="19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0241" y="849572"/>
            <a:ext cx="11350498" cy="1857941"/>
            <a:chOff x="274957" y="-1309887"/>
            <a:chExt cx="11224105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5173821"/>
            </a:xfrm>
            <a:custGeom>
              <a:avLst/>
              <a:gdLst>
                <a:gd name="connsiteX0" fmla="*/ 0 w 10191825"/>
                <a:gd name="connsiteY0" fmla="*/ 862321 h 5173821"/>
                <a:gd name="connsiteX1" fmla="*/ 862321 w 10191825"/>
                <a:gd name="connsiteY1" fmla="*/ 0 h 5173821"/>
                <a:gd name="connsiteX2" fmla="*/ 9329504 w 10191825"/>
                <a:gd name="connsiteY2" fmla="*/ 0 h 5173821"/>
                <a:gd name="connsiteX3" fmla="*/ 10191825 w 10191825"/>
                <a:gd name="connsiteY3" fmla="*/ 862321 h 5173821"/>
                <a:gd name="connsiteX4" fmla="*/ 10191825 w 10191825"/>
                <a:gd name="connsiteY4" fmla="*/ 4311500 h 5173821"/>
                <a:gd name="connsiteX5" fmla="*/ 9329504 w 10191825"/>
                <a:gd name="connsiteY5" fmla="*/ 5173821 h 5173821"/>
                <a:gd name="connsiteX6" fmla="*/ 862321 w 10191825"/>
                <a:gd name="connsiteY6" fmla="*/ 5173821 h 5173821"/>
                <a:gd name="connsiteX7" fmla="*/ 0 w 10191825"/>
                <a:gd name="connsiteY7" fmla="*/ 4311500 h 5173821"/>
                <a:gd name="connsiteX8" fmla="*/ 0 w 10191825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1870964" y="77600"/>
                    <a:pt x="6814340" y="-27269"/>
                    <a:pt x="9329504" y="0"/>
                  </a:cubicBezTo>
                  <a:cubicBezTo>
                    <a:pt x="9840237" y="-45493"/>
                    <a:pt x="10199103" y="388216"/>
                    <a:pt x="10191825" y="862321"/>
                  </a:cubicBezTo>
                  <a:cubicBezTo>
                    <a:pt x="10300825" y="1406999"/>
                    <a:pt x="10113616" y="2866041"/>
                    <a:pt x="10191825" y="4311500"/>
                  </a:cubicBezTo>
                  <a:cubicBezTo>
                    <a:pt x="10110737" y="4756026"/>
                    <a:pt x="9778955" y="5185638"/>
                    <a:pt x="9329504" y="5173821"/>
                  </a:cubicBezTo>
                  <a:cubicBezTo>
                    <a:pt x="6203309" y="5222998"/>
                    <a:pt x="3184584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0191825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2759556" y="-129276"/>
                    <a:pt x="6528710" y="-77778"/>
                    <a:pt x="9329504" y="0"/>
                  </a:cubicBezTo>
                  <a:cubicBezTo>
                    <a:pt x="9796459" y="-29623"/>
                    <a:pt x="10189455" y="399737"/>
                    <a:pt x="10191825" y="862321"/>
                  </a:cubicBezTo>
                  <a:cubicBezTo>
                    <a:pt x="10273424" y="2039275"/>
                    <a:pt x="10346125" y="3257305"/>
                    <a:pt x="10191825" y="4311500"/>
                  </a:cubicBezTo>
                  <a:cubicBezTo>
                    <a:pt x="10229575" y="4867358"/>
                    <a:pt x="9763062" y="5188329"/>
                    <a:pt x="9329504" y="5173821"/>
                  </a:cubicBezTo>
                  <a:cubicBezTo>
                    <a:pt x="5178947" y="5218041"/>
                    <a:pt x="4621787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custGeom>
                      <a:avLst/>
                      <a:gdLst>
                        <a:gd name="connsiteX0" fmla="*/ 0 w 10306594"/>
                        <a:gd name="connsiteY0" fmla="*/ 309663 h 1857941"/>
                        <a:gd name="connsiteX1" fmla="*/ 309663 w 10306594"/>
                        <a:gd name="connsiteY1" fmla="*/ 0 h 1857941"/>
                        <a:gd name="connsiteX2" fmla="*/ 9996931 w 10306594"/>
                        <a:gd name="connsiteY2" fmla="*/ 0 h 1857941"/>
                        <a:gd name="connsiteX3" fmla="*/ 10306594 w 10306594"/>
                        <a:gd name="connsiteY3" fmla="*/ 309663 h 1857941"/>
                        <a:gd name="connsiteX4" fmla="*/ 10306594 w 10306594"/>
                        <a:gd name="connsiteY4" fmla="*/ 1548278 h 1857941"/>
                        <a:gd name="connsiteX5" fmla="*/ 9996931 w 10306594"/>
                        <a:gd name="connsiteY5" fmla="*/ 1857941 h 1857941"/>
                        <a:gd name="connsiteX6" fmla="*/ 309663 w 10306594"/>
                        <a:gd name="connsiteY6" fmla="*/ 1857941 h 1857941"/>
                        <a:gd name="connsiteX7" fmla="*/ 0 w 10306594"/>
                        <a:gd name="connsiteY7" fmla="*/ 1548278 h 1857941"/>
                        <a:gd name="connsiteX8" fmla="*/ 0 w 10306594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6594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2136870" y="77600"/>
                            <a:pt x="6372540" y="-27269"/>
                            <a:pt x="9996931" y="0"/>
                          </a:cubicBezTo>
                          <a:cubicBezTo>
                            <a:pt x="10188069" y="-26535"/>
                            <a:pt x="10331768" y="146052"/>
                            <a:pt x="10306594" y="309663"/>
                          </a:cubicBezTo>
                          <a:cubicBezTo>
                            <a:pt x="10339044" y="737168"/>
                            <a:pt x="10218088" y="1324679"/>
                            <a:pt x="10306594" y="1548278"/>
                          </a:cubicBezTo>
                          <a:cubicBezTo>
                            <a:pt x="10294250" y="1714471"/>
                            <a:pt x="10155108" y="1863606"/>
                            <a:pt x="9996931" y="1857941"/>
                          </a:cubicBezTo>
                          <a:cubicBezTo>
                            <a:pt x="6569570" y="1907118"/>
                            <a:pt x="3322997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0306594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4268778" y="-129276"/>
                            <a:pt x="7851713" y="-77778"/>
                            <a:pt x="9996931" y="0"/>
                          </a:cubicBezTo>
                          <a:cubicBezTo>
                            <a:pt x="10161662" y="-20056"/>
                            <a:pt x="10301000" y="170897"/>
                            <a:pt x="10306594" y="309663"/>
                          </a:cubicBezTo>
                          <a:cubicBezTo>
                            <a:pt x="10206837" y="554126"/>
                            <a:pt x="10261455" y="1139162"/>
                            <a:pt x="10306594" y="1548278"/>
                          </a:cubicBezTo>
                          <a:cubicBezTo>
                            <a:pt x="10315710" y="1738524"/>
                            <a:pt x="10149909" y="1864073"/>
                            <a:pt x="9996931" y="1857941"/>
                          </a:cubicBezTo>
                          <a:cubicBezTo>
                            <a:pt x="8125135" y="1902161"/>
                            <a:pt x="4940471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74957" y="-994204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Trong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phép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cộng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25 + 12, </a:t>
              </a:r>
            </a:p>
            <a:p>
              <a:pPr algn="ctr"/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số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12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được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gọi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là</a:t>
              </a:r>
              <a:r>
                <a:rPr lang="en-US" sz="4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4543426" y="4492392"/>
            <a:ext cx="402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Số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hạng</a:t>
            </a:r>
            <a:endParaRPr lang="en-US" sz="8000" b="1" dirty="0">
              <a:solidFill>
                <a:prstClr val="white"/>
              </a:solidFill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08791" y="849572"/>
            <a:ext cx="11350498" cy="1867689"/>
            <a:chOff x="105416" y="-1309887"/>
            <a:chExt cx="11224105" cy="5200966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694563" y="-1309887"/>
              <a:ext cx="10191825" cy="5173821"/>
            </a:xfrm>
            <a:custGeom>
              <a:avLst/>
              <a:gdLst>
                <a:gd name="connsiteX0" fmla="*/ 0 w 10191825"/>
                <a:gd name="connsiteY0" fmla="*/ 862321 h 5173821"/>
                <a:gd name="connsiteX1" fmla="*/ 862321 w 10191825"/>
                <a:gd name="connsiteY1" fmla="*/ 0 h 5173821"/>
                <a:gd name="connsiteX2" fmla="*/ 9329504 w 10191825"/>
                <a:gd name="connsiteY2" fmla="*/ 0 h 5173821"/>
                <a:gd name="connsiteX3" fmla="*/ 10191825 w 10191825"/>
                <a:gd name="connsiteY3" fmla="*/ 862321 h 5173821"/>
                <a:gd name="connsiteX4" fmla="*/ 10191825 w 10191825"/>
                <a:gd name="connsiteY4" fmla="*/ 4311500 h 5173821"/>
                <a:gd name="connsiteX5" fmla="*/ 9329504 w 10191825"/>
                <a:gd name="connsiteY5" fmla="*/ 5173821 h 5173821"/>
                <a:gd name="connsiteX6" fmla="*/ 862321 w 10191825"/>
                <a:gd name="connsiteY6" fmla="*/ 5173821 h 5173821"/>
                <a:gd name="connsiteX7" fmla="*/ 0 w 10191825"/>
                <a:gd name="connsiteY7" fmla="*/ 4311500 h 5173821"/>
                <a:gd name="connsiteX8" fmla="*/ 0 w 10191825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91825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1870964" y="77600"/>
                    <a:pt x="6814340" y="-27269"/>
                    <a:pt x="9329504" y="0"/>
                  </a:cubicBezTo>
                  <a:cubicBezTo>
                    <a:pt x="9840237" y="-45493"/>
                    <a:pt x="10199103" y="388216"/>
                    <a:pt x="10191825" y="862321"/>
                  </a:cubicBezTo>
                  <a:cubicBezTo>
                    <a:pt x="10300825" y="1406999"/>
                    <a:pt x="10113616" y="2866041"/>
                    <a:pt x="10191825" y="4311500"/>
                  </a:cubicBezTo>
                  <a:cubicBezTo>
                    <a:pt x="10110737" y="4756026"/>
                    <a:pt x="9778955" y="5185638"/>
                    <a:pt x="9329504" y="5173821"/>
                  </a:cubicBezTo>
                  <a:cubicBezTo>
                    <a:pt x="6203309" y="5222998"/>
                    <a:pt x="3184584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0191825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2759556" y="-129276"/>
                    <a:pt x="6528710" y="-77778"/>
                    <a:pt x="9329504" y="0"/>
                  </a:cubicBezTo>
                  <a:cubicBezTo>
                    <a:pt x="9796459" y="-29623"/>
                    <a:pt x="10189455" y="399737"/>
                    <a:pt x="10191825" y="862321"/>
                  </a:cubicBezTo>
                  <a:cubicBezTo>
                    <a:pt x="10273424" y="2039275"/>
                    <a:pt x="10346125" y="3257305"/>
                    <a:pt x="10191825" y="4311500"/>
                  </a:cubicBezTo>
                  <a:cubicBezTo>
                    <a:pt x="10229575" y="4867358"/>
                    <a:pt x="9763062" y="5188329"/>
                    <a:pt x="9329504" y="5173821"/>
                  </a:cubicBezTo>
                  <a:cubicBezTo>
                    <a:pt x="5178947" y="5218041"/>
                    <a:pt x="4621787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custGeom>
                      <a:avLst/>
                      <a:gdLst>
                        <a:gd name="connsiteX0" fmla="*/ 0 w 10306594"/>
                        <a:gd name="connsiteY0" fmla="*/ 309663 h 1857941"/>
                        <a:gd name="connsiteX1" fmla="*/ 309663 w 10306594"/>
                        <a:gd name="connsiteY1" fmla="*/ 0 h 1857941"/>
                        <a:gd name="connsiteX2" fmla="*/ 9996931 w 10306594"/>
                        <a:gd name="connsiteY2" fmla="*/ 0 h 1857941"/>
                        <a:gd name="connsiteX3" fmla="*/ 10306594 w 10306594"/>
                        <a:gd name="connsiteY3" fmla="*/ 309663 h 1857941"/>
                        <a:gd name="connsiteX4" fmla="*/ 10306594 w 10306594"/>
                        <a:gd name="connsiteY4" fmla="*/ 1548278 h 1857941"/>
                        <a:gd name="connsiteX5" fmla="*/ 9996931 w 10306594"/>
                        <a:gd name="connsiteY5" fmla="*/ 1857941 h 1857941"/>
                        <a:gd name="connsiteX6" fmla="*/ 309663 w 10306594"/>
                        <a:gd name="connsiteY6" fmla="*/ 1857941 h 1857941"/>
                        <a:gd name="connsiteX7" fmla="*/ 0 w 10306594"/>
                        <a:gd name="connsiteY7" fmla="*/ 1548278 h 1857941"/>
                        <a:gd name="connsiteX8" fmla="*/ 0 w 10306594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6594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2136870" y="77600"/>
                            <a:pt x="6372540" y="-27269"/>
                            <a:pt x="9996931" y="0"/>
                          </a:cubicBezTo>
                          <a:cubicBezTo>
                            <a:pt x="10188069" y="-26535"/>
                            <a:pt x="10331768" y="146052"/>
                            <a:pt x="10306594" y="309663"/>
                          </a:cubicBezTo>
                          <a:cubicBezTo>
                            <a:pt x="10339044" y="737168"/>
                            <a:pt x="10218088" y="1324679"/>
                            <a:pt x="10306594" y="1548278"/>
                          </a:cubicBezTo>
                          <a:cubicBezTo>
                            <a:pt x="10294250" y="1714471"/>
                            <a:pt x="10155108" y="1863606"/>
                            <a:pt x="9996931" y="1857941"/>
                          </a:cubicBezTo>
                          <a:cubicBezTo>
                            <a:pt x="6569570" y="1907118"/>
                            <a:pt x="3322997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0306594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4268778" y="-129276"/>
                            <a:pt x="7851713" y="-77778"/>
                            <a:pt x="9996931" y="0"/>
                          </a:cubicBezTo>
                          <a:cubicBezTo>
                            <a:pt x="10161662" y="-20056"/>
                            <a:pt x="10301000" y="170897"/>
                            <a:pt x="10306594" y="309663"/>
                          </a:cubicBezTo>
                          <a:cubicBezTo>
                            <a:pt x="10206837" y="554126"/>
                            <a:pt x="10261455" y="1139162"/>
                            <a:pt x="10306594" y="1548278"/>
                          </a:cubicBezTo>
                          <a:cubicBezTo>
                            <a:pt x="10315710" y="1738524"/>
                            <a:pt x="10149909" y="1864073"/>
                            <a:pt x="9996931" y="1857941"/>
                          </a:cubicBezTo>
                          <a:cubicBezTo>
                            <a:pt x="8125135" y="1902161"/>
                            <a:pt x="4940471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105416" y="-994204"/>
              <a:ext cx="11224105" cy="4885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Trong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phép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cộng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12 + 23 = 35, </a:t>
              </a:r>
            </a:p>
            <a:p>
              <a:pPr algn="ctr"/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số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35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được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gọi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là</a:t>
              </a:r>
              <a:r>
                <a:rPr lang="en-US" sz="5400" b="1" dirty="0">
                  <a:solidFill>
                    <a:srgbClr val="002060"/>
                  </a:solidFill>
                  <a:ea typeface="AvantGarde" pitchFamily="2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93F4883A-112F-DC80-A23A-B1BF466F8395}"/>
              </a:ext>
            </a:extLst>
          </p:cNvPr>
          <p:cNvSpPr txBox="1"/>
          <p:nvPr/>
        </p:nvSpPr>
        <p:spPr>
          <a:xfrm>
            <a:off x="5352061" y="4444767"/>
            <a:ext cx="3321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Cambria Math" panose="02040503050406030204" pitchFamily="18" charset="0"/>
              </a:rPr>
              <a:t>Tổng</a:t>
            </a:r>
            <a:endParaRPr lang="en-US" sz="8000" b="1" dirty="0">
              <a:solidFill>
                <a:prstClr val="white"/>
              </a:solidFill>
              <a:latin typeface="Calibri" panose="020F0502020204030204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40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 defTabSz="914377"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57139A-7AE2-7D50-DA42-42C6840E7F72}"/>
              </a:ext>
            </a:extLst>
          </p:cNvPr>
          <p:cNvGrpSpPr/>
          <p:nvPr/>
        </p:nvGrpSpPr>
        <p:grpSpPr>
          <a:xfrm>
            <a:off x="5019675" y="3213336"/>
            <a:ext cx="3089447" cy="2554545"/>
            <a:chOff x="5019675" y="3213336"/>
            <a:chExt cx="3089447" cy="2554545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93F4883A-112F-DC80-A23A-B1BF466F8395}"/>
                </a:ext>
              </a:extLst>
            </p:cNvPr>
            <p:cNvSpPr txBox="1"/>
            <p:nvPr/>
          </p:nvSpPr>
          <p:spPr>
            <a:xfrm>
              <a:off x="5619750" y="3213336"/>
              <a:ext cx="24893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8000" b="1" dirty="0">
                  <a:solidFill>
                    <a:prstClr val="white"/>
                  </a:solidFill>
                  <a:latin typeface="Calibri" panose="020F0502020204030204"/>
                  <a:ea typeface="Cambria Math" panose="02040503050406030204" pitchFamily="18" charset="0"/>
                </a:rPr>
                <a:t>34</a:t>
              </a:r>
            </a:p>
            <a:p>
              <a:pPr defTabSz="914377">
                <a:defRPr/>
              </a:pPr>
              <a:r>
                <a:rPr lang="en-US" sz="8000" b="1" dirty="0">
                  <a:solidFill>
                    <a:prstClr val="white"/>
                  </a:solidFill>
                  <a:latin typeface="Calibri" panose="020F0502020204030204"/>
                  <a:ea typeface="Cambria Math" panose="02040503050406030204" pitchFamily="18" charset="0"/>
                </a:rPr>
                <a:t>25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0145E7A-6524-C457-DA2C-F657FB4CA774}"/>
                </a:ext>
              </a:extLst>
            </p:cNvPr>
            <p:cNvCxnSpPr/>
            <p:nvPr/>
          </p:nvCxnSpPr>
          <p:spPr>
            <a:xfrm>
              <a:off x="5295900" y="5524500"/>
              <a:ext cx="1733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2535E-6BAE-DB92-A6BC-CC88ED1F1573}"/>
                </a:ext>
              </a:extLst>
            </p:cNvPr>
            <p:cNvSpPr txBox="1"/>
            <p:nvPr/>
          </p:nvSpPr>
          <p:spPr>
            <a:xfrm>
              <a:off x="5019675" y="3943350"/>
              <a:ext cx="64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CED9A9-3A53-2AE2-3AE3-F53ECA0DB1E9}"/>
              </a:ext>
            </a:extLst>
          </p:cNvPr>
          <p:cNvSpPr txBox="1"/>
          <p:nvPr/>
        </p:nvSpPr>
        <p:spPr>
          <a:xfrm>
            <a:off x="5619750" y="5457825"/>
            <a:ext cx="153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342285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1041791B-11F6-883F-A758-9A9798CD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77" y="2858176"/>
            <a:ext cx="7338795" cy="3839869"/>
          </a:xfrm>
          <a:prstGeom prst="rect">
            <a:avLst/>
          </a:prstGeom>
        </p:spPr>
      </p:pic>
      <p:pic>
        <p:nvPicPr>
          <p:cNvPr id="3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3936349">
            <a:off x="8443322" y="5851582"/>
            <a:ext cx="1956183" cy="117197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61950" y="849571"/>
            <a:ext cx="11704999" cy="1857941"/>
            <a:chOff x="157983" y="-1309887"/>
            <a:chExt cx="11574658" cy="5173821"/>
          </a:xfrm>
        </p:grpSpPr>
        <p:sp>
          <p:nvSpPr>
            <p:cNvPr id="43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157983" y="-1309887"/>
              <a:ext cx="11114343" cy="5173821"/>
            </a:xfrm>
            <a:custGeom>
              <a:avLst/>
              <a:gdLst>
                <a:gd name="connsiteX0" fmla="*/ 0 w 11114343"/>
                <a:gd name="connsiteY0" fmla="*/ 862321 h 5173821"/>
                <a:gd name="connsiteX1" fmla="*/ 862321 w 11114343"/>
                <a:gd name="connsiteY1" fmla="*/ 0 h 5173821"/>
                <a:gd name="connsiteX2" fmla="*/ 10252022 w 11114343"/>
                <a:gd name="connsiteY2" fmla="*/ 0 h 5173821"/>
                <a:gd name="connsiteX3" fmla="*/ 11114343 w 11114343"/>
                <a:gd name="connsiteY3" fmla="*/ 862321 h 5173821"/>
                <a:gd name="connsiteX4" fmla="*/ 11114343 w 11114343"/>
                <a:gd name="connsiteY4" fmla="*/ 4311500 h 5173821"/>
                <a:gd name="connsiteX5" fmla="*/ 10252022 w 11114343"/>
                <a:gd name="connsiteY5" fmla="*/ 5173821 h 5173821"/>
                <a:gd name="connsiteX6" fmla="*/ 862321 w 11114343"/>
                <a:gd name="connsiteY6" fmla="*/ 5173821 h 5173821"/>
                <a:gd name="connsiteX7" fmla="*/ 0 w 11114343"/>
                <a:gd name="connsiteY7" fmla="*/ 4311500 h 5173821"/>
                <a:gd name="connsiteX8" fmla="*/ 0 w 11114343"/>
                <a:gd name="connsiteY8" fmla="*/ 862321 h 51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343" h="5173821" fill="none" extrusionOk="0">
                  <a:moveTo>
                    <a:pt x="0" y="862321"/>
                  </a:moveTo>
                  <a:cubicBezTo>
                    <a:pt x="-23794" y="387553"/>
                    <a:pt x="380921" y="29260"/>
                    <a:pt x="862321" y="0"/>
                  </a:cubicBezTo>
                  <a:cubicBezTo>
                    <a:pt x="5173765" y="77600"/>
                    <a:pt x="5917078" y="-27269"/>
                    <a:pt x="10252022" y="0"/>
                  </a:cubicBezTo>
                  <a:cubicBezTo>
                    <a:pt x="10762755" y="-45493"/>
                    <a:pt x="11121621" y="388216"/>
                    <a:pt x="11114343" y="862321"/>
                  </a:cubicBezTo>
                  <a:cubicBezTo>
                    <a:pt x="11223343" y="1406999"/>
                    <a:pt x="11036134" y="2866041"/>
                    <a:pt x="11114343" y="4311500"/>
                  </a:cubicBezTo>
                  <a:cubicBezTo>
                    <a:pt x="11033255" y="4756026"/>
                    <a:pt x="10701473" y="5185638"/>
                    <a:pt x="10252022" y="5173821"/>
                  </a:cubicBezTo>
                  <a:cubicBezTo>
                    <a:pt x="7144090" y="5222998"/>
                    <a:pt x="4017223" y="5051119"/>
                    <a:pt x="862321" y="5173821"/>
                  </a:cubicBezTo>
                  <a:cubicBezTo>
                    <a:pt x="381047" y="5212430"/>
                    <a:pt x="-44706" y="4826240"/>
                    <a:pt x="0" y="4311500"/>
                  </a:cubicBezTo>
                  <a:cubicBezTo>
                    <a:pt x="47022" y="2690062"/>
                    <a:pt x="104569" y="1520324"/>
                    <a:pt x="0" y="862321"/>
                  </a:cubicBezTo>
                  <a:close/>
                </a:path>
                <a:path w="11114343" h="5173821" stroke="0" extrusionOk="0">
                  <a:moveTo>
                    <a:pt x="0" y="862321"/>
                  </a:moveTo>
                  <a:cubicBezTo>
                    <a:pt x="32604" y="382347"/>
                    <a:pt x="404192" y="-1209"/>
                    <a:pt x="862321" y="0"/>
                  </a:cubicBezTo>
                  <a:cubicBezTo>
                    <a:pt x="4278385" y="-129276"/>
                    <a:pt x="7185025" y="-77778"/>
                    <a:pt x="10252022" y="0"/>
                  </a:cubicBezTo>
                  <a:cubicBezTo>
                    <a:pt x="10718977" y="-29623"/>
                    <a:pt x="11111973" y="399737"/>
                    <a:pt x="11114343" y="862321"/>
                  </a:cubicBezTo>
                  <a:cubicBezTo>
                    <a:pt x="11195942" y="2039275"/>
                    <a:pt x="11268643" y="3257305"/>
                    <a:pt x="11114343" y="4311500"/>
                  </a:cubicBezTo>
                  <a:cubicBezTo>
                    <a:pt x="11152093" y="4867358"/>
                    <a:pt x="10685580" y="5188329"/>
                    <a:pt x="10252022" y="5173821"/>
                  </a:cubicBezTo>
                  <a:cubicBezTo>
                    <a:pt x="6728497" y="5218041"/>
                    <a:pt x="4403848" y="5144439"/>
                    <a:pt x="862321" y="5173821"/>
                  </a:cubicBezTo>
                  <a:cubicBezTo>
                    <a:pt x="382846" y="5161417"/>
                    <a:pt x="-42094" y="4778018"/>
                    <a:pt x="0" y="4311500"/>
                  </a:cubicBezTo>
                  <a:cubicBezTo>
                    <a:pt x="-159954" y="3728501"/>
                    <a:pt x="22140" y="1773798"/>
                    <a:pt x="0" y="86232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custGeom>
                      <a:avLst/>
                      <a:gdLst>
                        <a:gd name="connsiteX0" fmla="*/ 0 w 11239501"/>
                        <a:gd name="connsiteY0" fmla="*/ 309663 h 1857941"/>
                        <a:gd name="connsiteX1" fmla="*/ 309663 w 11239501"/>
                        <a:gd name="connsiteY1" fmla="*/ 0 h 1857941"/>
                        <a:gd name="connsiteX2" fmla="*/ 10929838 w 11239501"/>
                        <a:gd name="connsiteY2" fmla="*/ 0 h 1857941"/>
                        <a:gd name="connsiteX3" fmla="*/ 11239501 w 11239501"/>
                        <a:gd name="connsiteY3" fmla="*/ 309663 h 1857941"/>
                        <a:gd name="connsiteX4" fmla="*/ 11239501 w 11239501"/>
                        <a:gd name="connsiteY4" fmla="*/ 1548278 h 1857941"/>
                        <a:gd name="connsiteX5" fmla="*/ 10929838 w 11239501"/>
                        <a:gd name="connsiteY5" fmla="*/ 1857941 h 1857941"/>
                        <a:gd name="connsiteX6" fmla="*/ 309663 w 11239501"/>
                        <a:gd name="connsiteY6" fmla="*/ 1857941 h 1857941"/>
                        <a:gd name="connsiteX7" fmla="*/ 0 w 11239501"/>
                        <a:gd name="connsiteY7" fmla="*/ 1548278 h 1857941"/>
                        <a:gd name="connsiteX8" fmla="*/ 0 w 11239501"/>
                        <a:gd name="connsiteY8" fmla="*/ 309663 h 1857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239501" h="1857941" fill="none" extrusionOk="0">
                          <a:moveTo>
                            <a:pt x="0" y="309663"/>
                          </a:moveTo>
                          <a:cubicBezTo>
                            <a:pt x="-4676" y="138932"/>
                            <a:pt x="133712" y="27989"/>
                            <a:pt x="309663" y="0"/>
                          </a:cubicBezTo>
                          <a:cubicBezTo>
                            <a:pt x="5605865" y="77600"/>
                            <a:pt x="9161402" y="-27269"/>
                            <a:pt x="10929838" y="0"/>
                          </a:cubicBezTo>
                          <a:cubicBezTo>
                            <a:pt x="11120976" y="-26535"/>
                            <a:pt x="11264675" y="146052"/>
                            <a:pt x="11239501" y="309663"/>
                          </a:cubicBezTo>
                          <a:cubicBezTo>
                            <a:pt x="11271951" y="737168"/>
                            <a:pt x="11150995" y="1324679"/>
                            <a:pt x="11239501" y="1548278"/>
                          </a:cubicBezTo>
                          <a:cubicBezTo>
                            <a:pt x="11227157" y="1714471"/>
                            <a:pt x="11088015" y="1863606"/>
                            <a:pt x="10929838" y="1857941"/>
                          </a:cubicBezTo>
                          <a:cubicBezTo>
                            <a:pt x="7018785" y="1907118"/>
                            <a:pt x="3622589" y="1735239"/>
                            <a:pt x="309663" y="1857941"/>
                          </a:cubicBezTo>
                          <a:cubicBezTo>
                            <a:pt x="135471" y="1882286"/>
                            <a:pt x="-11718" y="1729390"/>
                            <a:pt x="0" y="1548278"/>
                          </a:cubicBezTo>
                          <a:cubicBezTo>
                            <a:pt x="-11284" y="1180703"/>
                            <a:pt x="103769" y="667847"/>
                            <a:pt x="0" y="309663"/>
                          </a:cubicBezTo>
                          <a:close/>
                        </a:path>
                        <a:path w="11239501" h="1857941" stroke="0" extrusionOk="0">
                          <a:moveTo>
                            <a:pt x="0" y="309663"/>
                          </a:moveTo>
                          <a:cubicBezTo>
                            <a:pt x="17801" y="136606"/>
                            <a:pt x="148723" y="-673"/>
                            <a:pt x="309663" y="0"/>
                          </a:cubicBezTo>
                          <a:cubicBezTo>
                            <a:pt x="3966707" y="-129276"/>
                            <a:pt x="7652101" y="-77778"/>
                            <a:pt x="10929838" y="0"/>
                          </a:cubicBezTo>
                          <a:cubicBezTo>
                            <a:pt x="11094569" y="-20056"/>
                            <a:pt x="11233907" y="170897"/>
                            <a:pt x="11239501" y="309663"/>
                          </a:cubicBezTo>
                          <a:cubicBezTo>
                            <a:pt x="11139744" y="554126"/>
                            <a:pt x="11194362" y="1139162"/>
                            <a:pt x="11239501" y="1548278"/>
                          </a:cubicBezTo>
                          <a:cubicBezTo>
                            <a:pt x="11248617" y="1738524"/>
                            <a:pt x="11082816" y="1864073"/>
                            <a:pt x="10929838" y="1857941"/>
                          </a:cubicBezTo>
                          <a:cubicBezTo>
                            <a:pt x="7001439" y="1902161"/>
                            <a:pt x="1717907" y="1828559"/>
                            <a:pt x="309663" y="1857941"/>
                          </a:cubicBezTo>
                          <a:cubicBezTo>
                            <a:pt x="135113" y="1844385"/>
                            <a:pt x="-24562" y="1713623"/>
                            <a:pt x="0" y="1548278"/>
                          </a:cubicBezTo>
                          <a:cubicBezTo>
                            <a:pt x="79003" y="1052940"/>
                            <a:pt x="98514" y="716528"/>
                            <a:pt x="0" y="30966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508536" y="-752308"/>
              <a:ext cx="11224105" cy="4028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34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57139A-7AE2-7D50-DA42-42C6840E7F72}"/>
              </a:ext>
            </a:extLst>
          </p:cNvPr>
          <p:cNvGrpSpPr/>
          <p:nvPr/>
        </p:nvGrpSpPr>
        <p:grpSpPr>
          <a:xfrm>
            <a:off x="5019675" y="3213336"/>
            <a:ext cx="3089447" cy="2554545"/>
            <a:chOff x="5019675" y="3213336"/>
            <a:chExt cx="3089447" cy="2554545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93F4883A-112F-DC80-A23A-B1BF466F8395}"/>
                </a:ext>
              </a:extLst>
            </p:cNvPr>
            <p:cNvSpPr txBox="1"/>
            <p:nvPr/>
          </p:nvSpPr>
          <p:spPr>
            <a:xfrm>
              <a:off x="5619750" y="3213336"/>
              <a:ext cx="24893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rPr>
                <a:t>52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rPr>
                <a:t>16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0145E7A-6524-C457-DA2C-F657FB4CA774}"/>
                </a:ext>
              </a:extLst>
            </p:cNvPr>
            <p:cNvCxnSpPr/>
            <p:nvPr/>
          </p:nvCxnSpPr>
          <p:spPr>
            <a:xfrm>
              <a:off x="5295900" y="5524500"/>
              <a:ext cx="1733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2535E-6BAE-DB92-A6BC-CC88ED1F1573}"/>
                </a:ext>
              </a:extLst>
            </p:cNvPr>
            <p:cNvSpPr txBox="1"/>
            <p:nvPr/>
          </p:nvSpPr>
          <p:spPr>
            <a:xfrm>
              <a:off x="5019675" y="3943350"/>
              <a:ext cx="6477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CED9A9-3A53-2AE2-3AE3-F53ECA0DB1E9}"/>
              </a:ext>
            </a:extLst>
          </p:cNvPr>
          <p:cNvSpPr txBox="1"/>
          <p:nvPr/>
        </p:nvSpPr>
        <p:spPr>
          <a:xfrm>
            <a:off x="5619750" y="5457825"/>
            <a:ext cx="1533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4035563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6A53BAE-0ECB-098E-8F01-6BD41D95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E9EB7C-AAAC-417E-5E12-B77D7E68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169" y="-685800"/>
            <a:ext cx="13266454" cy="91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0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9" cy="6372532"/>
          </a:xfrm>
          <a:custGeom>
            <a:avLst/>
            <a:gdLst>
              <a:gd name="connsiteX0" fmla="*/ 0 w 8644904"/>
              <a:gd name="connsiteY0" fmla="*/ 783524 h 4701048"/>
              <a:gd name="connsiteX1" fmla="*/ 783524 w 8644904"/>
              <a:gd name="connsiteY1" fmla="*/ 0 h 4701048"/>
              <a:gd name="connsiteX2" fmla="*/ 7861380 w 8644904"/>
              <a:gd name="connsiteY2" fmla="*/ 0 h 4701048"/>
              <a:gd name="connsiteX3" fmla="*/ 8644904 w 8644904"/>
              <a:gd name="connsiteY3" fmla="*/ 783524 h 4701048"/>
              <a:gd name="connsiteX4" fmla="*/ 8644904 w 8644904"/>
              <a:gd name="connsiteY4" fmla="*/ 3917524 h 4701048"/>
              <a:gd name="connsiteX5" fmla="*/ 7861380 w 8644904"/>
              <a:gd name="connsiteY5" fmla="*/ 4701048 h 4701048"/>
              <a:gd name="connsiteX6" fmla="*/ 783524 w 8644904"/>
              <a:gd name="connsiteY6" fmla="*/ 4701048 h 4701048"/>
              <a:gd name="connsiteX7" fmla="*/ 0 w 8644904"/>
              <a:gd name="connsiteY7" fmla="*/ 3917524 h 4701048"/>
              <a:gd name="connsiteX8" fmla="*/ 0 w 8644904"/>
              <a:gd name="connsiteY8" fmla="*/ 783524 h 4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44904" h="4701048" fill="none" extrusionOk="0">
                <a:moveTo>
                  <a:pt x="0" y="783524"/>
                </a:moveTo>
                <a:cubicBezTo>
                  <a:pt x="-47977" y="353779"/>
                  <a:pt x="343480" y="41542"/>
                  <a:pt x="783524" y="0"/>
                </a:cubicBezTo>
                <a:cubicBezTo>
                  <a:pt x="2128255" y="77600"/>
                  <a:pt x="5179397" y="-27269"/>
                  <a:pt x="7861380" y="0"/>
                </a:cubicBezTo>
                <a:cubicBezTo>
                  <a:pt x="8301688" y="-10000"/>
                  <a:pt x="8714776" y="371365"/>
                  <a:pt x="8644904" y="783524"/>
                </a:cubicBezTo>
                <a:cubicBezTo>
                  <a:pt x="8753904" y="1124804"/>
                  <a:pt x="8566695" y="3293348"/>
                  <a:pt x="8644904" y="3917524"/>
                </a:cubicBezTo>
                <a:cubicBezTo>
                  <a:pt x="8587336" y="4327732"/>
                  <a:pt x="8240775" y="4724569"/>
                  <a:pt x="7861380" y="4701048"/>
                </a:cubicBezTo>
                <a:cubicBezTo>
                  <a:pt x="5059807" y="4750225"/>
                  <a:pt x="2016145" y="4578346"/>
                  <a:pt x="783524" y="4701048"/>
                </a:cubicBezTo>
                <a:cubicBezTo>
                  <a:pt x="345418" y="4742351"/>
                  <a:pt x="-30352" y="4376386"/>
                  <a:pt x="0" y="3917524"/>
                </a:cubicBezTo>
                <a:cubicBezTo>
                  <a:pt x="47022" y="2390123"/>
                  <a:pt x="104569" y="1995041"/>
                  <a:pt x="0" y="783524"/>
                </a:cubicBezTo>
                <a:close/>
              </a:path>
              <a:path w="8644904" h="4701048" stroke="0" extrusionOk="0">
                <a:moveTo>
                  <a:pt x="0" y="783524"/>
                </a:moveTo>
                <a:cubicBezTo>
                  <a:pt x="7474" y="349942"/>
                  <a:pt x="388062" y="-2487"/>
                  <a:pt x="783524" y="0"/>
                </a:cubicBezTo>
                <a:cubicBezTo>
                  <a:pt x="2537874" y="-129276"/>
                  <a:pt x="5279561" y="-77778"/>
                  <a:pt x="7861380" y="0"/>
                </a:cubicBezTo>
                <a:cubicBezTo>
                  <a:pt x="8283147" y="-34943"/>
                  <a:pt x="8641910" y="368062"/>
                  <a:pt x="8644904" y="783524"/>
                </a:cubicBezTo>
                <a:cubicBezTo>
                  <a:pt x="8726503" y="1510691"/>
                  <a:pt x="8799204" y="2973749"/>
                  <a:pt x="8644904" y="3917524"/>
                </a:cubicBezTo>
                <a:cubicBezTo>
                  <a:pt x="8666210" y="4395184"/>
                  <a:pt x="8268255" y="4709834"/>
                  <a:pt x="7861380" y="4701048"/>
                </a:cubicBezTo>
                <a:cubicBezTo>
                  <a:pt x="6125837" y="4745268"/>
                  <a:pt x="2462618" y="4671666"/>
                  <a:pt x="783524" y="4701048"/>
                </a:cubicBezTo>
                <a:cubicBezTo>
                  <a:pt x="341197" y="4664166"/>
                  <a:pt x="-39866" y="4341038"/>
                  <a:pt x="0" y="3917524"/>
                </a:cubicBezTo>
                <a:cubicBezTo>
                  <a:pt x="-159954" y="2425743"/>
                  <a:pt x="22140" y="2014358"/>
                  <a:pt x="0" y="7835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  <a:gd name="connsiteX0" fmla="*/ 0 w 11526539"/>
                      <a:gd name="connsiteY0" fmla="*/ 1062110 h 6372532"/>
                      <a:gd name="connsiteX1" fmla="*/ 1044698 w 11526539"/>
                      <a:gd name="connsiteY1" fmla="*/ 0 h 6372532"/>
                      <a:gd name="connsiteX2" fmla="*/ 10481840 w 11526539"/>
                      <a:gd name="connsiteY2" fmla="*/ 0 h 6372532"/>
                      <a:gd name="connsiteX3" fmla="*/ 11526539 w 11526539"/>
                      <a:gd name="connsiteY3" fmla="*/ 1062110 h 6372532"/>
                      <a:gd name="connsiteX4" fmla="*/ 11526539 w 11526539"/>
                      <a:gd name="connsiteY4" fmla="*/ 5310421 h 6372532"/>
                      <a:gd name="connsiteX5" fmla="*/ 10481840 w 11526539"/>
                      <a:gd name="connsiteY5" fmla="*/ 6372532 h 6372532"/>
                      <a:gd name="connsiteX6" fmla="*/ 1044698 w 11526539"/>
                      <a:gd name="connsiteY6" fmla="*/ 6372532 h 6372532"/>
                      <a:gd name="connsiteX7" fmla="*/ 0 w 11526539"/>
                      <a:gd name="connsiteY7" fmla="*/ 5310421 h 6372532"/>
                      <a:gd name="connsiteX8" fmla="*/ 0 w 11526539"/>
                      <a:gd name="connsiteY8" fmla="*/ 1062110 h 6372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6539" h="6372532" fill="none" extrusionOk="0">
                        <a:moveTo>
                          <a:pt x="0" y="1062110"/>
                        </a:moveTo>
                        <a:cubicBezTo>
                          <a:pt x="-113605" y="482653"/>
                          <a:pt x="442345" y="145052"/>
                          <a:pt x="1044698" y="0"/>
                        </a:cubicBezTo>
                        <a:cubicBezTo>
                          <a:pt x="2669317" y="708834"/>
                          <a:pt x="7048831" y="-507627"/>
                          <a:pt x="10481840" y="0"/>
                        </a:cubicBezTo>
                        <a:cubicBezTo>
                          <a:pt x="11134577" y="-100171"/>
                          <a:pt x="11669309" y="518009"/>
                          <a:pt x="11526539" y="1062110"/>
                        </a:cubicBezTo>
                        <a:cubicBezTo>
                          <a:pt x="11592495" y="1644151"/>
                          <a:pt x="11481223" y="4496550"/>
                          <a:pt x="11526539" y="5310421"/>
                        </a:cubicBezTo>
                        <a:cubicBezTo>
                          <a:pt x="11428287" y="5858073"/>
                          <a:pt x="10908512" y="6439340"/>
                          <a:pt x="10481840" y="6372532"/>
                        </a:cubicBezTo>
                        <a:cubicBezTo>
                          <a:pt x="6701406" y="6704236"/>
                          <a:pt x="2601710" y="6186504"/>
                          <a:pt x="1044698" y="6372532"/>
                        </a:cubicBezTo>
                        <a:cubicBezTo>
                          <a:pt x="454856" y="6472300"/>
                          <a:pt x="-124632" y="6004898"/>
                          <a:pt x="0" y="5310421"/>
                        </a:cubicBezTo>
                        <a:cubicBezTo>
                          <a:pt x="69869" y="3285053"/>
                          <a:pt x="121375" y="2686346"/>
                          <a:pt x="0" y="1062110"/>
                        </a:cubicBezTo>
                        <a:close/>
                      </a:path>
                      <a:path w="11526539" h="6372532" stroke="0" extrusionOk="0">
                        <a:moveTo>
                          <a:pt x="0" y="1062110"/>
                        </a:moveTo>
                        <a:cubicBezTo>
                          <a:pt x="29091" y="536325"/>
                          <a:pt x="601807" y="30663"/>
                          <a:pt x="1044698" y="0"/>
                        </a:cubicBezTo>
                        <a:cubicBezTo>
                          <a:pt x="3141087" y="-411131"/>
                          <a:pt x="6886596" y="-36252"/>
                          <a:pt x="10481840" y="0"/>
                        </a:cubicBezTo>
                        <a:cubicBezTo>
                          <a:pt x="11065993" y="-1039"/>
                          <a:pt x="11452639" y="504778"/>
                          <a:pt x="11526539" y="1062110"/>
                        </a:cubicBezTo>
                        <a:cubicBezTo>
                          <a:pt x="11615356" y="1977543"/>
                          <a:pt x="11642075" y="4254558"/>
                          <a:pt x="11526539" y="5310421"/>
                        </a:cubicBezTo>
                        <a:cubicBezTo>
                          <a:pt x="11564992" y="5982569"/>
                          <a:pt x="11030910" y="6361176"/>
                          <a:pt x="10481840" y="6372532"/>
                        </a:cubicBezTo>
                        <a:cubicBezTo>
                          <a:pt x="8087662" y="6484157"/>
                          <a:pt x="2951033" y="6215591"/>
                          <a:pt x="1044698" y="6372532"/>
                        </a:cubicBezTo>
                        <a:cubicBezTo>
                          <a:pt x="350123" y="6363672"/>
                          <a:pt x="-115048" y="5875667"/>
                          <a:pt x="0" y="5310421"/>
                        </a:cubicBezTo>
                        <a:cubicBezTo>
                          <a:pt x="-206551" y="3212982"/>
                          <a:pt x="-59103" y="2736052"/>
                          <a:pt x="0" y="1062110"/>
                        </a:cubicBezTo>
                        <a:close/>
                      </a:path>
                      <a:path w="11526539" h="6372532" fill="none" stroke="0" extrusionOk="0">
                        <a:moveTo>
                          <a:pt x="0" y="1062110"/>
                        </a:moveTo>
                        <a:cubicBezTo>
                          <a:pt x="-47134" y="477643"/>
                          <a:pt x="522023" y="52038"/>
                          <a:pt x="1044698" y="0"/>
                        </a:cubicBezTo>
                        <a:cubicBezTo>
                          <a:pt x="2930757" y="-28461"/>
                          <a:pt x="7597134" y="42104"/>
                          <a:pt x="10481840" y="0"/>
                        </a:cubicBezTo>
                        <a:cubicBezTo>
                          <a:pt x="11050452" y="-72421"/>
                          <a:pt x="11602948" y="600005"/>
                          <a:pt x="11526539" y="1062110"/>
                        </a:cubicBezTo>
                        <a:cubicBezTo>
                          <a:pt x="11675129" y="1472157"/>
                          <a:pt x="11407909" y="4294717"/>
                          <a:pt x="11526539" y="5310421"/>
                        </a:cubicBezTo>
                        <a:cubicBezTo>
                          <a:pt x="11491664" y="5954808"/>
                          <a:pt x="10939335" y="6420853"/>
                          <a:pt x="10481840" y="6372532"/>
                        </a:cubicBezTo>
                        <a:cubicBezTo>
                          <a:pt x="6791817" y="6374769"/>
                          <a:pt x="2540460" y="6025360"/>
                          <a:pt x="1044698" y="6372532"/>
                        </a:cubicBezTo>
                        <a:cubicBezTo>
                          <a:pt x="453302" y="6400645"/>
                          <a:pt x="-81539" y="5922942"/>
                          <a:pt x="0" y="5310421"/>
                        </a:cubicBezTo>
                        <a:cubicBezTo>
                          <a:pt x="-3338" y="3175156"/>
                          <a:pt x="61158" y="2705663"/>
                          <a:pt x="0" y="106211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5A00DEF-1C0E-759E-0200-9F6B1F17A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91136" y="485166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C12966-EA11-2864-9166-5AB0D797C085}"/>
              </a:ext>
            </a:extLst>
          </p:cNvPr>
          <p:cNvSpPr txBox="1"/>
          <p:nvPr/>
        </p:nvSpPr>
        <p:spPr>
          <a:xfrm>
            <a:off x="4124391" y="810028"/>
            <a:ext cx="380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trừ, số trừ, hiệu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1CA908B1-EA5D-BAAC-0F7A-E9F697FCF3FB}"/>
              </a:ext>
            </a:extLst>
          </p:cNvPr>
          <p:cNvSpPr/>
          <p:nvPr/>
        </p:nvSpPr>
        <p:spPr>
          <a:xfrm>
            <a:off x="4064613" y="615943"/>
            <a:ext cx="3928034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C09EB-8540-E0F4-EC59-59E26C364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856070" y="1843560"/>
            <a:ext cx="1707395" cy="2004750"/>
          </a:xfrm>
          <a:prstGeom prst="rect">
            <a:avLst/>
          </a:prstGeom>
        </p:spPr>
      </p:pic>
      <p:sp>
        <p:nvSpPr>
          <p:cNvPr id="8" name="Rounded Rectangular Callout 25">
            <a:extLst>
              <a:ext uri="{FF2B5EF4-FFF2-40B4-BE49-F238E27FC236}">
                <a16:creationId xmlns:a16="http://schemas.microsoft.com/office/drawing/2014/main" id="{D8E751CA-C99B-DE26-493B-CC6A98D97C7A}"/>
              </a:ext>
            </a:extLst>
          </p:cNvPr>
          <p:cNvSpPr/>
          <p:nvPr/>
        </p:nvSpPr>
        <p:spPr>
          <a:xfrm>
            <a:off x="7992647" y="980195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15297-F90E-0860-7901-E2196AA5A637}"/>
              </a:ext>
            </a:extLst>
          </p:cNvPr>
          <p:cNvSpPr/>
          <p:nvPr/>
        </p:nvSpPr>
        <p:spPr>
          <a:xfrm>
            <a:off x="7992647" y="1025832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bao nhiêu con chim?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C5D85-5C42-46CD-E803-A44947886376}"/>
              </a:ext>
            </a:extLst>
          </p:cNvPr>
          <p:cNvSpPr/>
          <p:nvPr/>
        </p:nvSpPr>
        <p:spPr>
          <a:xfrm>
            <a:off x="6481826" y="2307326"/>
            <a:ext cx="3450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=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 lại 10 con chim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54289035-1B6B-E63E-497B-2D0829F3BE31}"/>
              </a:ext>
            </a:extLst>
          </p:cNvPr>
          <p:cNvSpPr/>
          <p:nvPr/>
        </p:nvSpPr>
        <p:spPr>
          <a:xfrm>
            <a:off x="1421115" y="3684318"/>
            <a:ext cx="9279506" cy="2697432"/>
          </a:xfrm>
          <a:prstGeom prst="roundRect">
            <a:avLst/>
          </a:prstGeom>
          <a:solidFill>
            <a:srgbClr val="FFE285">
              <a:alpha val="72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593FE6-BBAC-A657-2D4B-2980CC2F6517}"/>
              </a:ext>
            </a:extLst>
          </p:cNvPr>
          <p:cNvSpPr/>
          <p:nvPr/>
        </p:nvSpPr>
        <p:spPr>
          <a:xfrm>
            <a:off x="2473638" y="3938855"/>
            <a:ext cx="701518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694E1-EE78-02E0-0695-A11B6001D4B8}"/>
              </a:ext>
            </a:extLst>
          </p:cNvPr>
          <p:cNvSpPr txBox="1"/>
          <p:nvPr/>
        </p:nvSpPr>
        <p:spPr>
          <a:xfrm>
            <a:off x="3924045" y="3519187"/>
            <a:ext cx="1171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E19CE1-6FA8-11D7-C4D2-69B27499FB73}"/>
              </a:ext>
            </a:extLst>
          </p:cNvPr>
          <p:cNvSpPr/>
          <p:nvPr/>
        </p:nvSpPr>
        <p:spPr>
          <a:xfrm>
            <a:off x="5701628" y="3938855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06B77D-7A0A-814A-236F-2B61BD062940}"/>
              </a:ext>
            </a:extLst>
          </p:cNvPr>
          <p:cNvSpPr txBox="1"/>
          <p:nvPr/>
        </p:nvSpPr>
        <p:spPr>
          <a:xfrm>
            <a:off x="6905817" y="3946227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6AE920-A59B-FF69-033E-A0BC7916959F}"/>
              </a:ext>
            </a:extLst>
          </p:cNvPr>
          <p:cNvSpPr/>
          <p:nvPr/>
        </p:nvSpPr>
        <p:spPr>
          <a:xfrm>
            <a:off x="8625828" y="3952142"/>
            <a:ext cx="755335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4">
            <a:extLst>
              <a:ext uri="{FF2B5EF4-FFF2-40B4-BE49-F238E27FC236}">
                <a16:creationId xmlns:a16="http://schemas.microsoft.com/office/drawing/2014/main" id="{199F6A25-6AF7-1B5E-9896-A381C2C7DD14}"/>
              </a:ext>
            </a:extLst>
          </p:cNvPr>
          <p:cNvSpPr/>
          <p:nvPr/>
        </p:nvSpPr>
        <p:spPr>
          <a:xfrm>
            <a:off x="1870330" y="476586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bị trừ</a:t>
            </a:r>
          </a:p>
        </p:txBody>
      </p:sp>
      <p:sp>
        <p:nvSpPr>
          <p:cNvPr id="22" name="Rounded Rectangle 36">
            <a:extLst>
              <a:ext uri="{FF2B5EF4-FFF2-40B4-BE49-F238E27FC236}">
                <a16:creationId xmlns:a16="http://schemas.microsoft.com/office/drawing/2014/main" id="{E62C16D4-0911-28BA-F761-E5773295C7B4}"/>
              </a:ext>
            </a:extLst>
          </p:cNvPr>
          <p:cNvSpPr/>
          <p:nvPr/>
        </p:nvSpPr>
        <p:spPr>
          <a:xfrm>
            <a:off x="5095620" y="4765867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trừ</a:t>
            </a:r>
          </a:p>
        </p:txBody>
      </p:sp>
      <p:sp>
        <p:nvSpPr>
          <p:cNvPr id="23" name="Rounded Rectangle 41">
            <a:extLst>
              <a:ext uri="{FF2B5EF4-FFF2-40B4-BE49-F238E27FC236}">
                <a16:creationId xmlns:a16="http://schemas.microsoft.com/office/drawing/2014/main" id="{1DCB20AA-7838-2AE4-F6BD-F34CC9C0AC0B}"/>
              </a:ext>
            </a:extLst>
          </p:cNvPr>
          <p:cNvSpPr/>
          <p:nvPr/>
        </p:nvSpPr>
        <p:spPr>
          <a:xfrm>
            <a:off x="8126357" y="4760744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5009BAB-B8BE-7EDC-2946-4C554BC275A5}"/>
              </a:ext>
            </a:extLst>
          </p:cNvPr>
          <p:cNvSpPr/>
          <p:nvPr/>
        </p:nvSpPr>
        <p:spPr>
          <a:xfrm rot="5400000">
            <a:off x="4185386" y="3032014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EF4460-F274-E112-5F57-DC6950E152B1}"/>
              </a:ext>
            </a:extLst>
          </p:cNvPr>
          <p:cNvSpPr/>
          <p:nvPr/>
        </p:nvSpPr>
        <p:spPr>
          <a:xfrm>
            <a:off x="1888605" y="5785676"/>
            <a:ext cx="499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12 - 2 cũng gọi là hiệu.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9B4EDA-05E4-E5C0-DF5F-8D2182BE09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5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>
          <a:xfrm>
            <a:off x="1528206" y="1618957"/>
            <a:ext cx="4891912" cy="1937634"/>
          </a:xfrm>
          <a:prstGeom prst="roundRect">
            <a:avLst>
              <a:gd name="adj" fmla="val 32606"/>
            </a:avLst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37B041-4D75-E8B9-0073-03798B126764}"/>
              </a:ext>
            </a:extLst>
          </p:cNvPr>
          <p:cNvSpPr/>
          <p:nvPr/>
        </p:nvSpPr>
        <p:spPr>
          <a:xfrm>
            <a:off x="2442562" y="394065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7D94EA-8E0A-E8B3-D333-FA4B6A5DA3B9}"/>
              </a:ext>
            </a:extLst>
          </p:cNvPr>
          <p:cNvSpPr/>
          <p:nvPr/>
        </p:nvSpPr>
        <p:spPr>
          <a:xfrm>
            <a:off x="8609814" y="3968122"/>
            <a:ext cx="755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9069547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4" grpId="0" animBg="1"/>
          <p:bldP spid="4" grpId="1" animBg="1"/>
          <p:bldP spid="8" grpId="0" animBg="1"/>
          <p:bldP spid="10" grpId="0"/>
          <p:bldP spid="13" grpId="0" build="p"/>
          <p:bldP spid="14" grpId="0" animBg="1"/>
          <p:bldP spid="15" grpId="0" animBg="1"/>
          <p:bldP spid="16" grpId="0"/>
          <p:bldP spid="17" grpId="0" animBg="1"/>
          <p:bldP spid="18" grpId="0"/>
          <p:bldP spid="19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7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396</Words>
  <Application>Microsoft Office PowerPoint</Application>
  <PresentationFormat>Widescreen</PresentationFormat>
  <Paragraphs>137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AvantGarde</vt:lpstr>
      <vt:lpstr>微软雅黑</vt:lpstr>
      <vt:lpstr>字魂105号-简雅黑</vt:lpstr>
      <vt:lpstr>Arial</vt:lpstr>
      <vt:lpstr>Calibri</vt:lpstr>
      <vt:lpstr>Cambria</vt:lpstr>
      <vt:lpstr>4_Office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15</cp:revision>
  <dcterms:created xsi:type="dcterms:W3CDTF">2024-04-25T04:02:40Z</dcterms:created>
  <dcterms:modified xsi:type="dcterms:W3CDTF">2024-07-26T06:09:30Z</dcterms:modified>
</cp:coreProperties>
</file>