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3"/>
  </p:notesMasterIdLst>
  <p:sldIdLst>
    <p:sldId id="260" r:id="rId3"/>
    <p:sldId id="273" r:id="rId4"/>
    <p:sldId id="328" r:id="rId5"/>
    <p:sldId id="329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57" r:id="rId14"/>
    <p:sldId id="306" r:id="rId15"/>
    <p:sldId id="309" r:id="rId16"/>
    <p:sldId id="330" r:id="rId17"/>
    <p:sldId id="331" r:id="rId18"/>
    <p:sldId id="332" r:id="rId19"/>
    <p:sldId id="333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EEC98-3A46-4617-8038-7CAE326369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ABEED-B1AB-42E7-9E6A-7208B482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4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9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51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07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596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031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8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339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42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46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674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39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635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46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866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424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239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68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0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30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59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8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67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87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88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7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92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5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77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0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10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8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3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34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472" y="222759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6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F2A6206-6191-C8CA-011E-44E3EE1F09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472" y="222759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3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39.png"/><Relationship Id="rId17" Type="http://schemas.microsoft.com/office/2007/relationships/hdphoto" Target="../media/hdphoto15.wdp"/><Relationship Id="rId2" Type="http://schemas.openxmlformats.org/officeDocument/2006/relationships/image" Target="../media/image34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2.wdp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2.xml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187403" y="152400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41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39</a:t>
            </a:r>
          </a:p>
        </p:txBody>
      </p:sp>
      <p:sp>
        <p:nvSpPr>
          <p:cNvPr id="20" name="Oval 1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7810" y="431801"/>
            <a:ext cx="927608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Đặt</a:t>
            </a:r>
            <a:r>
              <a:rPr lang="en-US" sz="5333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tính</a:t>
            </a:r>
            <a:r>
              <a:rPr lang="en-US" sz="5333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rồi</a:t>
            </a:r>
            <a:r>
              <a:rPr lang="en-US" sz="5333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tính</a:t>
            </a:r>
            <a:r>
              <a:rPr lang="en-US" sz="5333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55 – 14 = ?</a:t>
            </a:r>
          </a:p>
        </p:txBody>
      </p:sp>
    </p:spTree>
    <p:extLst>
      <p:ext uri="{BB962C8B-B14F-4D97-AF65-F5344CB8AC3E}">
        <p14:creationId xmlns:p14="http://schemas.microsoft.com/office/powerpoint/2010/main" val="22031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9" y="311729"/>
            <a:ext cx="6234545" cy="6234545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2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80CDA-5C3D-8241-0954-4BBB70B05A74}"/>
              </a:ext>
            </a:extLst>
          </p:cNvPr>
          <p:cNvSpPr/>
          <p:nvPr/>
        </p:nvSpPr>
        <p:spPr>
          <a:xfrm>
            <a:off x="3712628" y="271624"/>
            <a:ext cx="2587944" cy="803046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198E0F-C402-78EA-AC38-C23F683539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66833"/>
            <a:ext cx="2767824" cy="1609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8FBA0-C9DE-0965-7DDE-F6CDC78A4D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8557" y="1937684"/>
            <a:ext cx="6523285" cy="1877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BBB65F-B9F4-0904-252F-28A443892F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5476" y="3389719"/>
            <a:ext cx="246299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A580-4C33-88B0-9A45-571ACC4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031" y="1958324"/>
            <a:ext cx="7901101" cy="245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447675"/>
            <a:ext cx="11487150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hristine Lösch | Dribbble">
            <a:extLst>
              <a:ext uri="{FF2B5EF4-FFF2-40B4-BE49-F238E27FC236}">
                <a16:creationId xmlns:a16="http://schemas.microsoft.com/office/drawing/2014/main" id="{5E324C3A-52EC-CBE3-748D-35AF63DE8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1401954" y="2912729"/>
            <a:ext cx="2379878" cy="31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887294B-2F29-F2B9-6609-E84069D962FE}"/>
              </a:ext>
            </a:extLst>
          </p:cNvPr>
          <p:cNvGrpSpPr/>
          <p:nvPr/>
        </p:nvGrpSpPr>
        <p:grpSpPr>
          <a:xfrm>
            <a:off x="681436" y="1491889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79171C-0D0F-6C72-55F5-FDBAF1205CC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D099D1-1234-2A33-704E-4FC4079399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510C85B-AB4A-1C62-B089-0F4224A34779}"/>
              </a:ext>
            </a:extLst>
          </p:cNvPr>
          <p:cNvSpPr txBox="1"/>
          <p:nvPr/>
        </p:nvSpPr>
        <p:spPr>
          <a:xfrm>
            <a:off x="1287262" y="1615000"/>
            <a:ext cx="1116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75, 64, 87, 46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0B39FF0C-8D14-4DCB-01C5-54074B34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428" y="453836"/>
            <a:ext cx="2237784" cy="863493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D003172-92A3-8D68-7300-ABB88A0F0BC3}"/>
              </a:ext>
            </a:extLst>
          </p:cNvPr>
          <p:cNvGrpSpPr/>
          <p:nvPr/>
        </p:nvGrpSpPr>
        <p:grpSpPr>
          <a:xfrm>
            <a:off x="3766140" y="2328530"/>
            <a:ext cx="4762500" cy="1168400"/>
            <a:chOff x="3181350" y="1828800"/>
            <a:chExt cx="4762500" cy="1168400"/>
          </a:xfrm>
        </p:grpSpPr>
        <p:sp>
          <p:nvSpPr>
            <p:cNvPr id="18" name="Rounded Rectangle 6">
              <a:extLst>
                <a:ext uri="{FF2B5EF4-FFF2-40B4-BE49-F238E27FC236}">
                  <a16:creationId xmlns:a16="http://schemas.microsoft.com/office/drawing/2014/main" id="{AF9CD79B-FC8D-D353-D1C7-922036760D21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D7A2B3-761B-C415-9F9F-628418AF3E66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M:       75 = 70 + 5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AE97CED-D32F-11D7-FD2C-F1C2D64EFC95}"/>
              </a:ext>
            </a:extLst>
          </p:cNvPr>
          <p:cNvSpPr txBox="1"/>
          <p:nvPr/>
        </p:nvSpPr>
        <p:spPr>
          <a:xfrm>
            <a:off x="5376934" y="3605564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94D18-B5D7-EF96-CE58-036B959C7854}"/>
              </a:ext>
            </a:extLst>
          </p:cNvPr>
          <p:cNvSpPr txBox="1"/>
          <p:nvPr/>
        </p:nvSpPr>
        <p:spPr>
          <a:xfrm>
            <a:off x="6583434" y="3605563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 + 4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8310A9-A244-F01B-FE9B-C972EAFD2363}"/>
              </a:ext>
            </a:extLst>
          </p:cNvPr>
          <p:cNvSpPr txBox="1"/>
          <p:nvPr/>
        </p:nvSpPr>
        <p:spPr>
          <a:xfrm>
            <a:off x="5376934" y="4380074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87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A97B88-79AB-1B3C-6AAF-FED51D88BDA0}"/>
              </a:ext>
            </a:extLst>
          </p:cNvPr>
          <p:cNvSpPr txBox="1"/>
          <p:nvPr/>
        </p:nvSpPr>
        <p:spPr>
          <a:xfrm>
            <a:off x="6583434" y="4380073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80 + 7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D9AF5-914F-5EC5-52FC-A205E084CABD}"/>
              </a:ext>
            </a:extLst>
          </p:cNvPr>
          <p:cNvSpPr txBox="1"/>
          <p:nvPr/>
        </p:nvSpPr>
        <p:spPr>
          <a:xfrm>
            <a:off x="5376934" y="5138835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46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F5ABED-6CDD-DB0A-6201-4ADDAE74E648}"/>
              </a:ext>
            </a:extLst>
          </p:cNvPr>
          <p:cNvSpPr txBox="1"/>
          <p:nvPr/>
        </p:nvSpPr>
        <p:spPr>
          <a:xfrm>
            <a:off x="6583434" y="5138834"/>
            <a:ext cx="430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381000"/>
            <a:ext cx="11487150" cy="6105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7F31D6-D833-5EAF-9E79-62A49A9AA5F0}"/>
              </a:ext>
            </a:extLst>
          </p:cNvPr>
          <p:cNvGrpSpPr/>
          <p:nvPr/>
        </p:nvGrpSpPr>
        <p:grpSpPr>
          <a:xfrm>
            <a:off x="1050775" y="365792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9CEA6A1-C519-10D1-2F67-D61457190B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295271-AB97-AC58-D443-6700DB0D3D8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C184970-F668-954A-4B3F-2CC9037359D7}"/>
              </a:ext>
            </a:extLst>
          </p:cNvPr>
          <p:cNvSpPr txBox="1"/>
          <p:nvPr/>
        </p:nvSpPr>
        <p:spPr>
          <a:xfrm>
            <a:off x="1710970" y="590901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92078-7C1F-146A-F3B5-BBD517317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619192" y="2304321"/>
            <a:ext cx="5544012" cy="3655024"/>
          </a:xfrm>
          <a:prstGeom prst="roundRect">
            <a:avLst>
              <a:gd name="adj" fmla="val 25394"/>
            </a:avLst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8C21E8-116F-748F-9F53-D9BFD3672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620990"/>
              </p:ext>
            </p:extLst>
          </p:nvPr>
        </p:nvGraphicFramePr>
        <p:xfrm>
          <a:off x="2460699" y="1137516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853C80A-0054-C73D-E4FA-370826E79A5D}"/>
              </a:ext>
            </a:extLst>
          </p:cNvPr>
          <p:cNvSpPr txBox="1"/>
          <p:nvPr/>
        </p:nvSpPr>
        <p:spPr>
          <a:xfrm>
            <a:off x="5451549" y="1781101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F28B34-D24D-CC79-5039-EC71E5C9DCEE}"/>
              </a:ext>
            </a:extLst>
          </p:cNvPr>
          <p:cNvSpPr txBox="1"/>
          <p:nvPr/>
        </p:nvSpPr>
        <p:spPr>
          <a:xfrm>
            <a:off x="7343387" y="179380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F53546-0F9E-93C9-E18A-981A593BBFF6}"/>
              </a:ext>
            </a:extLst>
          </p:cNvPr>
          <p:cNvSpPr txBox="1"/>
          <p:nvPr/>
        </p:nvSpPr>
        <p:spPr>
          <a:xfrm>
            <a:off x="9061524" y="179380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48B1ED-E885-C25A-7F11-5976C58FEEC2}"/>
              </a:ext>
            </a:extLst>
          </p:cNvPr>
          <p:cNvSpPr/>
          <p:nvPr/>
        </p:nvSpPr>
        <p:spPr>
          <a:xfrm>
            <a:off x="6096000" y="2768218"/>
            <a:ext cx="5426149" cy="163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E15EAC-4117-1A0B-30BC-911EBA760737}"/>
              </a:ext>
            </a:extLst>
          </p:cNvPr>
          <p:cNvSpPr txBox="1"/>
          <p:nvPr/>
        </p:nvSpPr>
        <p:spPr>
          <a:xfrm>
            <a:off x="7537929" y="3844000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 + 8 = 19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CB5C35-F917-0CAD-E98A-18C24A1A100B}"/>
              </a:ext>
            </a:extLst>
          </p:cNvPr>
          <p:cNvSpPr/>
          <p:nvPr/>
        </p:nvSpPr>
        <p:spPr>
          <a:xfrm>
            <a:off x="5979116" y="4504002"/>
            <a:ext cx="5544012" cy="163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D92F7-D259-7D3F-0F8A-EDFDD8E9912D}"/>
              </a:ext>
            </a:extLst>
          </p:cNvPr>
          <p:cNvSpPr txBox="1"/>
          <p:nvPr/>
        </p:nvSpPr>
        <p:spPr>
          <a:xfrm>
            <a:off x="8060086" y="5573148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240476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447675"/>
            <a:ext cx="11487150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C9F8D-C0C6-70D9-712F-E35D1E353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844480"/>
            <a:ext cx="1707523" cy="2008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5C62A-D5D1-D065-EAF4-61705BBE8A22}"/>
              </a:ext>
            </a:extLst>
          </p:cNvPr>
          <p:cNvSpPr txBox="1"/>
          <p:nvPr/>
        </p:nvSpPr>
        <p:spPr>
          <a:xfrm>
            <a:off x="1122143" y="672891"/>
            <a:ext cx="615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mỗi toa tàu ghi một số: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3794B5-3F6C-B552-A3E9-51D5AF49F271}"/>
              </a:ext>
            </a:extLst>
          </p:cNvPr>
          <p:cNvGrpSpPr/>
          <p:nvPr/>
        </p:nvGrpSpPr>
        <p:grpSpPr>
          <a:xfrm>
            <a:off x="801126" y="488225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523E565-E365-4CE8-210E-4BDD3A45BA8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3163B2-7F18-A132-07B2-FC6C806BB72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BE5B3DE-AEA7-E630-6005-C4EB64F6823E}"/>
              </a:ext>
            </a:extLst>
          </p:cNvPr>
          <p:cNvSpPr/>
          <p:nvPr/>
        </p:nvSpPr>
        <p:spPr>
          <a:xfrm>
            <a:off x="939342" y="1280957"/>
            <a:ext cx="1058387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A07557-6FFC-32A2-2941-EB6A616F83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844480"/>
            <a:ext cx="1707523" cy="20081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9D5AE9-D89C-DAB8-7A65-2D935E572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844480"/>
            <a:ext cx="1935419" cy="2008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2ACB1C-0B8B-2E41-8FAD-5E86F83B3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844482"/>
            <a:ext cx="2522357" cy="20081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A0059-FFE9-6C45-1C29-9CAA8C673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818880"/>
            <a:ext cx="9479176" cy="4109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49660B-24E9-CE0A-B667-63A5266642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844480"/>
            <a:ext cx="1707523" cy="20081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29F7920-0AC0-B181-EBAD-3B262F30911F}"/>
              </a:ext>
            </a:extLst>
          </p:cNvPr>
          <p:cNvSpPr txBox="1"/>
          <p:nvPr/>
        </p:nvSpPr>
        <p:spPr>
          <a:xfrm>
            <a:off x="10698661" y="5257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90">
            <a:extLst>
              <a:ext uri="{FF2B5EF4-FFF2-40B4-BE49-F238E27FC236}">
                <a16:creationId xmlns:a16="http://schemas.microsoft.com/office/drawing/2014/main" id="{F96535A5-634D-A829-00A5-7F9D1EE59253}"/>
              </a:ext>
            </a:extLst>
          </p:cNvPr>
          <p:cNvSpPr/>
          <p:nvPr/>
        </p:nvSpPr>
        <p:spPr>
          <a:xfrm rot="10604500" flipH="1">
            <a:off x="4231885" y="5077489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8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0" grpId="0" animBg="1"/>
      <p:bldP spid="3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447675"/>
            <a:ext cx="11487150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4B7AE-81A4-6EA2-1369-3C5591777B78}"/>
              </a:ext>
            </a:extLst>
          </p:cNvPr>
          <p:cNvSpPr txBox="1"/>
          <p:nvPr/>
        </p:nvSpPr>
        <p:spPr>
          <a:xfrm>
            <a:off x="900237" y="691217"/>
            <a:ext cx="666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mỗi toa tàu ghi một số: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50F26F-D493-3922-9CC8-F1FBCCF6F9B8}"/>
              </a:ext>
            </a:extLst>
          </p:cNvPr>
          <p:cNvGrpSpPr/>
          <p:nvPr/>
        </p:nvGrpSpPr>
        <p:grpSpPr>
          <a:xfrm>
            <a:off x="864624" y="589963"/>
            <a:ext cx="605826" cy="707886"/>
            <a:chOff x="3174278" y="237323"/>
            <a:chExt cx="605826" cy="79399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1B94BC-A7BA-523F-EE64-68C8DF851E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57DB8-A90C-22AD-289C-3EC9BAD50D9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79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E0225B6-5D8A-A8CC-36A1-8C9184991944}"/>
              </a:ext>
            </a:extLst>
          </p:cNvPr>
          <p:cNvSpPr/>
          <p:nvPr/>
        </p:nvSpPr>
        <p:spPr>
          <a:xfrm>
            <a:off x="1167537" y="1257136"/>
            <a:ext cx="9856926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7DCB0-9E1A-4712-341B-13BFAF0D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7" y="2716450"/>
            <a:ext cx="10391525" cy="227314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23A9BC-E7A9-1606-6DB5-EEBDB130CF35}"/>
              </a:ext>
            </a:extLst>
          </p:cNvPr>
          <p:cNvCxnSpPr/>
          <p:nvPr/>
        </p:nvCxnSpPr>
        <p:spPr>
          <a:xfrm>
            <a:off x="4432151" y="1939872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08B755-FA11-1F41-394C-6AFC4D16986B}"/>
              </a:ext>
            </a:extLst>
          </p:cNvPr>
          <p:cNvCxnSpPr/>
          <p:nvPr/>
        </p:nvCxnSpPr>
        <p:spPr>
          <a:xfrm>
            <a:off x="7033724" y="1939872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0EF2064-8F5F-20D7-D65A-C65A97F9A737}"/>
              </a:ext>
            </a:extLst>
          </p:cNvPr>
          <p:cNvSpPr/>
          <p:nvPr/>
        </p:nvSpPr>
        <p:spPr>
          <a:xfrm>
            <a:off x="5572941" y="2870791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F7A86E-D76D-308F-A045-7613F30BB59A}"/>
              </a:ext>
            </a:extLst>
          </p:cNvPr>
          <p:cNvSpPr/>
          <p:nvPr/>
        </p:nvSpPr>
        <p:spPr>
          <a:xfrm>
            <a:off x="3710561" y="2870790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873A9D-0BAD-83D5-5D0F-5487663F2635}"/>
              </a:ext>
            </a:extLst>
          </p:cNvPr>
          <p:cNvGrpSpPr/>
          <p:nvPr/>
        </p:nvGrpSpPr>
        <p:grpSpPr>
          <a:xfrm>
            <a:off x="3471788" y="5192007"/>
            <a:ext cx="5467999" cy="997918"/>
            <a:chOff x="2881820" y="2071543"/>
            <a:chExt cx="5467999" cy="997918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1BB49AC9-7DDE-14B2-65B8-B52F8B90A48E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4B8757-55E4-CB27-A71A-D7A98AB5B030}"/>
                </a:ext>
              </a:extLst>
            </p:cNvPr>
            <p:cNvSpPr txBox="1"/>
            <p:nvPr/>
          </p:nvSpPr>
          <p:spPr>
            <a:xfrm>
              <a:off x="3884873" y="2186423"/>
              <a:ext cx="1171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36FCDC-0727-997C-125B-E323E3ED93CD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5" name="Rounded Rectangle 18">
              <a:extLst>
                <a:ext uri="{FF2B5EF4-FFF2-40B4-BE49-F238E27FC236}">
                  <a16:creationId xmlns:a16="http://schemas.microsoft.com/office/drawing/2014/main" id="{730E7B95-7BA9-0E90-8D9B-D0D0EDE6A7EC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Rounded Rectangle 19">
              <a:extLst>
                <a:ext uri="{FF2B5EF4-FFF2-40B4-BE49-F238E27FC236}">
                  <a16:creationId xmlns:a16="http://schemas.microsoft.com/office/drawing/2014/main" id="{951C2B6F-11E5-5D67-2D55-614D5F63EF44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9131A41-E058-6C45-62B4-9627EF56883B}"/>
              </a:ext>
            </a:extLst>
          </p:cNvPr>
          <p:cNvSpPr/>
          <p:nvPr/>
        </p:nvSpPr>
        <p:spPr>
          <a:xfrm>
            <a:off x="3558147" y="5362438"/>
            <a:ext cx="81304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053AD1-93DF-B827-74AA-0F730E60DC4A}"/>
              </a:ext>
            </a:extLst>
          </p:cNvPr>
          <p:cNvSpPr/>
          <p:nvPr/>
        </p:nvSpPr>
        <p:spPr>
          <a:xfrm>
            <a:off x="5793161" y="5342052"/>
            <a:ext cx="81304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4A01F0-2CDD-40E1-761A-EC78CF471333}"/>
              </a:ext>
            </a:extLst>
          </p:cNvPr>
          <p:cNvSpPr/>
          <p:nvPr/>
        </p:nvSpPr>
        <p:spPr>
          <a:xfrm>
            <a:off x="8061320" y="5342052"/>
            <a:ext cx="771173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9221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714FC-CE84-A1C4-CF1E-3D06024A4E8E}"/>
              </a:ext>
            </a:extLst>
          </p:cNvPr>
          <p:cNvSpPr/>
          <p:nvPr/>
        </p:nvSpPr>
        <p:spPr>
          <a:xfrm>
            <a:off x="352425" y="295274"/>
            <a:ext cx="11487150" cy="6257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50F21F-266D-A900-BED5-CD657229A34C}"/>
              </a:ext>
            </a:extLst>
          </p:cNvPr>
          <p:cNvGrpSpPr/>
          <p:nvPr/>
        </p:nvGrpSpPr>
        <p:grpSpPr>
          <a:xfrm>
            <a:off x="585926" y="110692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EF1A686-A4A8-020E-4CA9-691B4BE31A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7D31C5-25A0-A859-3796-63BF4B4686B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255467E-F0DD-D90C-5503-EA9DF4748F8C}"/>
              </a:ext>
            </a:extLst>
          </p:cNvPr>
          <p:cNvSpPr txBox="1"/>
          <p:nvPr/>
        </p:nvSpPr>
        <p:spPr>
          <a:xfrm>
            <a:off x="673167" y="592203"/>
            <a:ext cx="1115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64DFEB-ED5D-FECE-1582-76220194D7E4}"/>
              </a:ext>
            </a:extLst>
          </p:cNvPr>
          <p:cNvGrpSpPr/>
          <p:nvPr/>
        </p:nvGrpSpPr>
        <p:grpSpPr>
          <a:xfrm>
            <a:off x="1421244" y="1269106"/>
            <a:ext cx="9743725" cy="2850768"/>
            <a:chOff x="1421244" y="1162780"/>
            <a:chExt cx="9743725" cy="285076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40FE49-B014-D947-0537-BB201B84266F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7531D5BC-0C67-9DC9-718A-4F8746AF1CCE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 bị trừ</a:t>
                </a:r>
              </a:p>
            </p:txBody>
          </p:sp>
          <p:sp>
            <p:nvSpPr>
              <p:cNvPr id="35" name="Rounded Rectangle 30">
                <a:extLst>
                  <a:ext uri="{FF2B5EF4-FFF2-40B4-BE49-F238E27FC236}">
                    <a16:creationId xmlns:a16="http://schemas.microsoft.com/office/drawing/2014/main" id="{F4D554DF-DC28-153E-4EA7-75706E8F44F0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 trừ</a:t>
                </a:r>
              </a:p>
            </p:txBody>
          </p:sp>
          <p:sp>
            <p:nvSpPr>
              <p:cNvPr id="36" name="Rounded Rectangle 31">
                <a:extLst>
                  <a:ext uri="{FF2B5EF4-FFF2-40B4-BE49-F238E27FC236}">
                    <a16:creationId xmlns:a16="http://schemas.microsoft.com/office/drawing/2014/main" id="{C993D659-10E9-AA19-1144-9226BA325A04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</a:p>
            </p:txBody>
          </p:sp>
          <p:sp>
            <p:nvSpPr>
              <p:cNvPr id="37" name="Rounded Rectangle 32">
                <a:extLst>
                  <a:ext uri="{FF2B5EF4-FFF2-40B4-BE49-F238E27FC236}">
                    <a16:creationId xmlns:a16="http://schemas.microsoft.com/office/drawing/2014/main" id="{28EBC621-57E0-4FC6-7198-82A2E6BDA3E2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8" name="Rounded Rectangle 33">
                <a:extLst>
                  <a:ext uri="{FF2B5EF4-FFF2-40B4-BE49-F238E27FC236}">
                    <a16:creationId xmlns:a16="http://schemas.microsoft.com/office/drawing/2014/main" id="{32ED881C-7AE3-9CFA-8D67-3515675DB468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39" name="Rounded Rectangle 34">
                <a:extLst>
                  <a:ext uri="{FF2B5EF4-FFF2-40B4-BE49-F238E27FC236}">
                    <a16:creationId xmlns:a16="http://schemas.microsoft.com/office/drawing/2014/main" id="{5955DB48-9FD1-6819-D14B-365A50E1505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C833C2C-56DF-9320-C3F2-D320B56FF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F881CC7-6E79-3081-6E0F-69B91B3E8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791DF3F-C6FC-B72D-E8E0-CA16619E4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38239F-D22C-954E-FC5B-5CCA1A06C8C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C8B5B5-4AFA-E568-EF11-BCDCAA0391B5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8A2881-EE94-EB82-FFE5-49B619631159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32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D48119-B170-0C6D-A7EA-DD64EC44341D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E0F200-8D4B-90C1-6A85-B01F1C66C1C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8B4B72-086C-1AA3-159D-D8B7EA9C0E09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B836937-1F13-7C52-DD7D-8E90E1D8D2D7}"/>
              </a:ext>
            </a:extLst>
          </p:cNvPr>
          <p:cNvGrpSpPr/>
          <p:nvPr/>
        </p:nvGrpSpPr>
        <p:grpSpPr>
          <a:xfrm>
            <a:off x="8021534" y="2334555"/>
            <a:ext cx="1516424" cy="1714500"/>
            <a:chOff x="8052472" y="4103645"/>
            <a:chExt cx="1516424" cy="17145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943D246-E319-879E-5A55-60D129D8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03CC064-5AA7-4245-1A27-EDF8E4B3A453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707886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26B3D7-D499-4D3C-EF86-A1ACE521626E}"/>
              </a:ext>
            </a:extLst>
          </p:cNvPr>
          <p:cNvGrpSpPr/>
          <p:nvPr/>
        </p:nvGrpSpPr>
        <p:grpSpPr>
          <a:xfrm>
            <a:off x="6086886" y="2423554"/>
            <a:ext cx="1364570" cy="1507066"/>
            <a:chOff x="6133322" y="4192644"/>
            <a:chExt cx="1364570" cy="150706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0976F41-785D-35D3-2247-63DDCEE3A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26596BC-4064-B53F-E6D0-0A05507DF3A9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707886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7A7AC2-7C3F-543F-E705-677A7A1F258A}"/>
              </a:ext>
            </a:extLst>
          </p:cNvPr>
          <p:cNvGrpSpPr/>
          <p:nvPr/>
        </p:nvGrpSpPr>
        <p:grpSpPr>
          <a:xfrm>
            <a:off x="1531033" y="2452555"/>
            <a:ext cx="1239862" cy="1281320"/>
            <a:chOff x="1561971" y="4221645"/>
            <a:chExt cx="1239862" cy="12813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28D76C6-34C9-D0FD-0772-274169DCC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B64682A-2EE6-C1FB-6CAB-9C5E19F8360C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707886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5D6405D-D142-1B67-89B9-6C59A4D313AB}"/>
              </a:ext>
            </a:extLst>
          </p:cNvPr>
          <p:cNvGrpSpPr/>
          <p:nvPr/>
        </p:nvGrpSpPr>
        <p:grpSpPr>
          <a:xfrm>
            <a:off x="2979129" y="4560401"/>
            <a:ext cx="3856014" cy="1794618"/>
            <a:chOff x="2979129" y="4454075"/>
            <a:chExt cx="3856014" cy="179461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0A2083-D456-7E36-278D-BAE62C3CB852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=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526F6A0-7535-7588-C2B7-01300C825CE0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-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63FAB2C-0DBB-4CC2-AEDD-C74C116F9630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6AF1F8C-60BD-19B3-029A-DB473ADF142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-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5B0C46-EB08-6986-AF56-1C179D5E6D1D}"/>
              </a:ext>
            </a:extLst>
          </p:cNvPr>
          <p:cNvGrpSpPr/>
          <p:nvPr/>
        </p:nvGrpSpPr>
        <p:grpSpPr>
          <a:xfrm>
            <a:off x="9511650" y="2350053"/>
            <a:ext cx="1516424" cy="1714500"/>
            <a:chOff x="9527090" y="4103645"/>
            <a:chExt cx="1516424" cy="171450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8BEDA5B-B15B-8B16-2632-C0850CF61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CD920C5-D49A-D0C4-2FBA-F0A925F125F7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707886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AC12D6E-5853-D690-AF72-D70626E45624}"/>
              </a:ext>
            </a:extLst>
          </p:cNvPr>
          <p:cNvGrpSpPr/>
          <p:nvPr/>
        </p:nvGrpSpPr>
        <p:grpSpPr>
          <a:xfrm>
            <a:off x="4714813" y="2414935"/>
            <a:ext cx="1364570" cy="1507066"/>
            <a:chOff x="4761249" y="4184025"/>
            <a:chExt cx="1364570" cy="1507066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1AB8DE4-DF9C-C928-93ED-BE1DC6D9C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6E8B75E-E226-92B1-6EA3-F574B22FEC49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707886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1" i="0" u="none" strike="noStrike" kern="1200" cap="none" spc="0" normalizeH="0" baseline="0" noProof="0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EC2E67-DB25-0FD0-0FB3-13C34FB2EC02}"/>
              </a:ext>
            </a:extLst>
          </p:cNvPr>
          <p:cNvGrpSpPr/>
          <p:nvPr/>
        </p:nvGrpSpPr>
        <p:grpSpPr>
          <a:xfrm>
            <a:off x="2949737" y="2452555"/>
            <a:ext cx="1327997" cy="1276680"/>
            <a:chOff x="2980675" y="4221645"/>
            <a:chExt cx="1327997" cy="127668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B0EF182-934F-5A0E-6D30-538607E7A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F317D5-0307-FDFE-763F-E8171CF96564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96123"/>
              <a:chOff x="2980675" y="4454075"/>
              <a:chExt cx="1171575" cy="896123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EAA98C0-DFD7-6BBF-8F58-25FE3B451EFD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A630DD6-B903-9160-0192-CA925B35CF35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707886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1" i="0" u="none" strike="noStrike" kern="1200" cap="none" spc="0" normalizeH="0" baseline="0" noProof="0" dirty="0">
                    <a:ln w="1270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927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Hoàn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4002" y="1648406"/>
            <a:ext cx="11060161" cy="3124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lIns="91575" tIns="45787" rIns="91575" bIns="45787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Con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số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 may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mắn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38" name="Google Shape;399;p20"/>
          <p:cNvGrpSpPr/>
          <p:nvPr/>
        </p:nvGrpSpPr>
        <p:grpSpPr>
          <a:xfrm rot="478072">
            <a:off x="-85629" y="4217188"/>
            <a:ext cx="1766703" cy="1404699"/>
            <a:chOff x="1619858" y="3028726"/>
            <a:chExt cx="1762332" cy="1404699"/>
          </a:xfrm>
        </p:grpSpPr>
        <p:sp>
          <p:nvSpPr>
            <p:cNvPr id="39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oogle Shape;306;p20"/>
          <p:cNvGrpSpPr/>
          <p:nvPr/>
        </p:nvGrpSpPr>
        <p:grpSpPr>
          <a:xfrm rot="1742937">
            <a:off x="10451704" y="1340980"/>
            <a:ext cx="1917517" cy="1010181"/>
            <a:chOff x="5862862" y="867279"/>
            <a:chExt cx="1912829" cy="1010210"/>
          </a:xfrm>
        </p:grpSpPr>
        <p:sp>
          <p:nvSpPr>
            <p:cNvPr id="62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3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29048" y="762000"/>
          <a:ext cx="550000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AB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FF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8F8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4EE4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231477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065560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04264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231477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065560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04264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3231477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5065560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904264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0373783" y="6315361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Đi tới bài học</a:t>
            </a:r>
          </a:p>
        </p:txBody>
      </p:sp>
    </p:spTree>
    <p:extLst>
      <p:ext uri="{BB962C8B-B14F-4D97-AF65-F5344CB8AC3E}">
        <p14:creationId xmlns:p14="http://schemas.microsoft.com/office/powerpoint/2010/main" val="3805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Tổng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560" y="39687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+ 12 = 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9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97" y="1595436"/>
            <a:ext cx="4296880" cy="3667125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0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760" y="361179"/>
            <a:ext cx="927608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Cho phép tính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36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-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12 =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14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vantGarde" pitchFamily="2" charset="0"/>
              <a:cs typeface="Arial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số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12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được gọi là gì?</a:t>
            </a:r>
          </a:p>
        </p:txBody>
      </p:sp>
    </p:spTree>
    <p:extLst>
      <p:ext uri="{BB962C8B-B14F-4D97-AF65-F5344CB8AC3E}">
        <p14:creationId xmlns:p14="http://schemas.microsoft.com/office/powerpoint/2010/main" val="418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ộp Quà Tết Alpenliebe Kẹo Sữa Caramen (40 Viên)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1106098"/>
            <a:ext cx="4558103" cy="455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98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31" y="685801"/>
            <a:ext cx="3714976" cy="5824193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25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8">
            <a:hlinkClick r:id="rId3" action="ppaction://hlinksldjump"/>
            <a:extLst>
              <a:ext uri="{FF2B5EF4-FFF2-40B4-BE49-F238E27FC236}">
                <a16:creationId xmlns:a16="http://schemas.microsoft.com/office/drawing/2014/main" id="{83C2B6D5-6A76-3281-6BFC-077043A2BCB8}"/>
              </a:ext>
            </a:extLst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2FA05E-DF9E-68D2-455E-562E5C5A0E2A}"/>
              </a:ext>
            </a:extLst>
          </p:cNvPr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03B27160-856A-194F-8B6D-6E973A7A9628}"/>
              </a:ext>
            </a:extLst>
          </p:cNvPr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9F28C6-D7D1-19AD-1121-E8196C9EFB4D}"/>
              </a:ext>
            </a:extLst>
          </p:cNvPr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4819D1-432E-86EA-D395-5D391A85A66C}"/>
              </a:ext>
            </a:extLst>
          </p:cNvPr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10F741-9CB7-E041-8471-05AAF9CC37A9}"/>
              </a:ext>
            </a:extLst>
          </p:cNvPr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F9F62E-6D09-EFCB-146E-4F5E683CC6F9}"/>
              </a:ext>
            </a:extLst>
          </p:cNvPr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A9E11F-9B11-CEC4-7EAC-01CE476613B4}"/>
              </a:ext>
            </a:extLst>
          </p:cNvPr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Hiệu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0BBA7C-F45C-3E43-8E43-4571205011CC}"/>
              </a:ext>
            </a:extLst>
          </p:cNvPr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73D4E8-B763-D11E-CE93-91F2DCD2B657}"/>
              </a:ext>
            </a:extLst>
          </p:cNvPr>
          <p:cNvSpPr txBox="1"/>
          <p:nvPr/>
        </p:nvSpPr>
        <p:spPr>
          <a:xfrm>
            <a:off x="1508760" y="361179"/>
            <a:ext cx="927608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Cho phép tính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45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-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1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=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34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vantGarde" pitchFamily="2" charset="0"/>
              <a:cs typeface="Arial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số 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34</a:t>
            </a:r>
            <a:r>
              <a:rPr kumimoji="0" lang="vi-VN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được gọi là gì?</a:t>
            </a:r>
          </a:p>
        </p:txBody>
      </p:sp>
    </p:spTree>
    <p:extLst>
      <p:ext uri="{BB962C8B-B14F-4D97-AF65-F5344CB8AC3E}">
        <p14:creationId xmlns:p14="http://schemas.microsoft.com/office/powerpoint/2010/main" val="6868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329</Words>
  <Application>Microsoft Office PowerPoint</Application>
  <PresentationFormat>Widescreen</PresentationFormat>
  <Paragraphs>109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Kids</vt:lpstr>
      <vt:lpstr>字魂64号-萌趣软糖体</vt:lpstr>
      <vt:lpstr>Arial</vt:lpstr>
      <vt:lpstr>Calibri</vt:lpstr>
      <vt:lpstr>Cambria</vt:lpstr>
      <vt:lpstr>Coiny</vt:lpstr>
      <vt:lpstr>Tahoma</vt:lpstr>
      <vt:lpstr>Times New Roman</vt:lpstr>
      <vt:lpstr>UTM Avo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2024-04-25T04:27:02Z</dcterms:created>
  <dcterms:modified xsi:type="dcterms:W3CDTF">2024-07-26T06:10:03Z</dcterms:modified>
</cp:coreProperties>
</file>