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2" r:id="rId2"/>
    <p:sldMasterId id="2147483726" r:id="rId3"/>
    <p:sldMasterId id="2147483746" r:id="rId4"/>
  </p:sldMasterIdLst>
  <p:notesMasterIdLst>
    <p:notesMasterId r:id="rId19"/>
  </p:notesMasterIdLst>
  <p:sldIdLst>
    <p:sldId id="258" r:id="rId5"/>
    <p:sldId id="388" r:id="rId6"/>
    <p:sldId id="389" r:id="rId7"/>
    <p:sldId id="390" r:id="rId8"/>
    <p:sldId id="262" r:id="rId9"/>
    <p:sldId id="393" r:id="rId10"/>
    <p:sldId id="365" r:id="rId11"/>
    <p:sldId id="394" r:id="rId12"/>
    <p:sldId id="395" r:id="rId13"/>
    <p:sldId id="396" r:id="rId14"/>
    <p:sldId id="344" r:id="rId15"/>
    <p:sldId id="397" r:id="rId16"/>
    <p:sldId id="398" r:id="rId17"/>
    <p:sldId id="30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26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2820ED-537D-4CB6-8439-E32BD391A584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3ED0E8-69A5-4861-A05A-4D8E4AFD9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843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822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AE1AE-6819-4A7D-9549-187BD3E9D3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D77AB8-F9D7-40A2-A5DC-C08E63CCE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AAA39-8AF2-4C11-8123-4C12EDFFD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4B00B-7E99-4C9A-929F-4A37417BE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B095B-0626-4AAD-A104-6720044A0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77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B71C7-CAC2-4CCA-9CCE-16C66AE99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BB42FE-9C2A-4E1A-ADE4-1B553A59B2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B65B6-6EB1-4C61-AFB5-2B15F823C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E2EC2A-B2D1-4AFB-9F9D-44C98EE38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60DEB-EEC6-4A58-972D-987411302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5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BB0014-50C1-4E37-B8BE-7169769018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EF77C3-19B8-445D-9C1C-BCDCEDBBF3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5EDFB-4B81-497C-9669-D8BD8D7D0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8C4C4-E357-433E-8B8D-50EA806A1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3F567E-6D94-49A3-BC41-FCDBE7539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05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349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402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744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973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373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156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094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750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52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450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677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760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132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965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946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019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53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361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893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F14E7-19B5-437A-8706-107B58C8B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543FBC-98D3-4CA2-8B8C-53EAB402E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5888D-A423-45D3-823D-DD173953E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6A2353-1BC8-46E2-B559-73F5B81DD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37D2FD-C22A-465D-985E-B58AF5FBF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19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372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263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136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239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057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401050" y="1905000"/>
            <a:ext cx="2552700" cy="30289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12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168432" y="1871003"/>
            <a:ext cx="3635924" cy="4471743"/>
          </a:xfrm>
          <a:custGeom>
            <a:avLst/>
            <a:gdLst>
              <a:gd name="connsiteX0" fmla="*/ 0 w 3635829"/>
              <a:gd name="connsiteY0" fmla="*/ 0 h 4471743"/>
              <a:gd name="connsiteX1" fmla="*/ 3635829 w 3635829"/>
              <a:gd name="connsiteY1" fmla="*/ 0 h 4471743"/>
              <a:gd name="connsiteX2" fmla="*/ 3635829 w 3635829"/>
              <a:gd name="connsiteY2" fmla="*/ 4471743 h 4471743"/>
              <a:gd name="connsiteX3" fmla="*/ 0 w 3635829"/>
              <a:gd name="connsiteY3" fmla="*/ 4471743 h 447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5829" h="4471743">
                <a:moveTo>
                  <a:pt x="0" y="0"/>
                </a:moveTo>
                <a:lnTo>
                  <a:pt x="3635829" y="0"/>
                </a:lnTo>
                <a:lnTo>
                  <a:pt x="3635829" y="4471743"/>
                </a:lnTo>
                <a:lnTo>
                  <a:pt x="0" y="4471743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991233" y="667658"/>
            <a:ext cx="6032657" cy="2818492"/>
          </a:xfrm>
          <a:custGeom>
            <a:avLst/>
            <a:gdLst>
              <a:gd name="connsiteX0" fmla="*/ 0 w 6032499"/>
              <a:gd name="connsiteY0" fmla="*/ 0 h 2818492"/>
              <a:gd name="connsiteX1" fmla="*/ 6032499 w 6032499"/>
              <a:gd name="connsiteY1" fmla="*/ 0 h 2818492"/>
              <a:gd name="connsiteX2" fmla="*/ 6032499 w 6032499"/>
              <a:gd name="connsiteY2" fmla="*/ 2818492 h 2818492"/>
              <a:gd name="connsiteX3" fmla="*/ 0 w 6032499"/>
              <a:gd name="connsiteY3" fmla="*/ 2818492 h 281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2499" h="2818492">
                <a:moveTo>
                  <a:pt x="0" y="0"/>
                </a:moveTo>
                <a:lnTo>
                  <a:pt x="6032499" y="0"/>
                </a:lnTo>
                <a:lnTo>
                  <a:pt x="6032499" y="2818492"/>
                </a:lnTo>
                <a:lnTo>
                  <a:pt x="0" y="2818492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096159" y="3657605"/>
            <a:ext cx="4927729" cy="2685141"/>
          </a:xfrm>
          <a:custGeom>
            <a:avLst/>
            <a:gdLst>
              <a:gd name="connsiteX0" fmla="*/ 0 w 4927600"/>
              <a:gd name="connsiteY0" fmla="*/ 0 h 2685141"/>
              <a:gd name="connsiteX1" fmla="*/ 4927600 w 4927600"/>
              <a:gd name="connsiteY1" fmla="*/ 0 h 2685141"/>
              <a:gd name="connsiteX2" fmla="*/ 4927600 w 4927600"/>
              <a:gd name="connsiteY2" fmla="*/ 2685141 h 2685141"/>
              <a:gd name="connsiteX3" fmla="*/ 0 w 4927600"/>
              <a:gd name="connsiteY3" fmla="*/ 2685141 h 268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7600" h="2685141">
                <a:moveTo>
                  <a:pt x="0" y="0"/>
                </a:moveTo>
                <a:lnTo>
                  <a:pt x="4927600" y="0"/>
                </a:lnTo>
                <a:lnTo>
                  <a:pt x="4927600" y="2685141"/>
                </a:lnTo>
                <a:lnTo>
                  <a:pt x="0" y="2685141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623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82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22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 userDrawn="1"/>
        </p:nvSpPr>
        <p:spPr>
          <a:xfrm>
            <a:off x="1" y="-176981"/>
            <a:ext cx="12191999" cy="4291740"/>
          </a:xfrm>
          <a:custGeom>
            <a:avLst/>
            <a:gdLst>
              <a:gd name="connsiteX0" fmla="*/ 0 w 12191999"/>
              <a:gd name="connsiteY0" fmla="*/ 0 h 4291740"/>
              <a:gd name="connsiteX1" fmla="*/ 12191999 w 12191999"/>
              <a:gd name="connsiteY1" fmla="*/ 0 h 4291740"/>
              <a:gd name="connsiteX2" fmla="*/ 12191999 w 12191999"/>
              <a:gd name="connsiteY2" fmla="*/ 1244082 h 4291740"/>
              <a:gd name="connsiteX3" fmla="*/ 12191998 w 12191999"/>
              <a:gd name="connsiteY3" fmla="*/ 1244082 h 4291740"/>
              <a:gd name="connsiteX4" fmla="*/ 12191998 w 12191999"/>
              <a:gd name="connsiteY4" fmla="*/ 3713545 h 4291740"/>
              <a:gd name="connsiteX5" fmla="*/ 9905998 w 12191999"/>
              <a:gd name="connsiteY5" fmla="*/ 4122524 h 4291740"/>
              <a:gd name="connsiteX6" fmla="*/ 9905998 w 12191999"/>
              <a:gd name="connsiteY6" fmla="*/ 4125232 h 4291740"/>
              <a:gd name="connsiteX7" fmla="*/ 9857087 w 12191999"/>
              <a:gd name="connsiteY7" fmla="*/ 4136195 h 4291740"/>
              <a:gd name="connsiteX8" fmla="*/ 9690569 w 12191999"/>
              <a:gd name="connsiteY8" fmla="*/ 4182739 h 4291740"/>
              <a:gd name="connsiteX9" fmla="*/ 8839877 w 12191999"/>
              <a:gd name="connsiteY9" fmla="*/ 4291723 h 4291740"/>
              <a:gd name="connsiteX10" fmla="*/ 8765196 w 12191999"/>
              <a:gd name="connsiteY10" fmla="*/ 4290006 h 4291740"/>
              <a:gd name="connsiteX11" fmla="*/ 8717158 w 12191999"/>
              <a:gd name="connsiteY11" fmla="*/ 4291490 h 4291740"/>
              <a:gd name="connsiteX12" fmla="*/ 7673594 w 12191999"/>
              <a:gd name="connsiteY12" fmla="*/ 4138313 h 4291740"/>
              <a:gd name="connsiteX13" fmla="*/ 7659974 w 12191999"/>
              <a:gd name="connsiteY13" fmla="*/ 4134175 h 4291740"/>
              <a:gd name="connsiteX14" fmla="*/ 7619998 w 12191999"/>
              <a:gd name="connsiteY14" fmla="*/ 4125232 h 4291740"/>
              <a:gd name="connsiteX15" fmla="*/ 7619998 w 12191999"/>
              <a:gd name="connsiteY15" fmla="*/ 4122032 h 4291740"/>
              <a:gd name="connsiteX16" fmla="*/ 7465547 w 12191999"/>
              <a:gd name="connsiteY16" fmla="*/ 4075115 h 4291740"/>
              <a:gd name="connsiteX17" fmla="*/ 5541753 w 12191999"/>
              <a:gd name="connsiteY17" fmla="*/ 3716264 h 4291740"/>
              <a:gd name="connsiteX18" fmla="*/ 5333999 w 12191999"/>
              <a:gd name="connsiteY18" fmla="*/ 3713545 h 4291740"/>
              <a:gd name="connsiteX19" fmla="*/ 5091621 w 12191999"/>
              <a:gd name="connsiteY19" fmla="*/ 3716264 h 4291740"/>
              <a:gd name="connsiteX20" fmla="*/ 235032 w 12191999"/>
              <a:gd name="connsiteY20" fmla="*/ 4170386 h 4291740"/>
              <a:gd name="connsiteX21" fmla="*/ 0 w 12191999"/>
              <a:gd name="connsiteY21" fmla="*/ 4125232 h 4291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91999" h="4291740">
                <a:moveTo>
                  <a:pt x="0" y="0"/>
                </a:moveTo>
                <a:lnTo>
                  <a:pt x="12191999" y="0"/>
                </a:lnTo>
                <a:lnTo>
                  <a:pt x="12191999" y="1244082"/>
                </a:lnTo>
                <a:lnTo>
                  <a:pt x="12191998" y="1244082"/>
                </a:lnTo>
                <a:lnTo>
                  <a:pt x="12191998" y="3713545"/>
                </a:lnTo>
                <a:cubicBezTo>
                  <a:pt x="11048998" y="3713545"/>
                  <a:pt x="10477498" y="3951890"/>
                  <a:pt x="9905998" y="4122524"/>
                </a:cubicBezTo>
                <a:lnTo>
                  <a:pt x="9905998" y="4125232"/>
                </a:lnTo>
                <a:lnTo>
                  <a:pt x="9857087" y="4136195"/>
                </a:lnTo>
                <a:lnTo>
                  <a:pt x="9690569" y="4182739"/>
                </a:lnTo>
                <a:cubicBezTo>
                  <a:pt x="9436631" y="4247894"/>
                  <a:pt x="9169020" y="4292764"/>
                  <a:pt x="8839877" y="4291723"/>
                </a:cubicBezTo>
                <a:lnTo>
                  <a:pt x="8765196" y="4290006"/>
                </a:lnTo>
                <a:lnTo>
                  <a:pt x="8717158" y="4291490"/>
                </a:lnTo>
                <a:cubicBezTo>
                  <a:pt x="8302351" y="4296392"/>
                  <a:pt x="7985321" y="4228826"/>
                  <a:pt x="7673594" y="4138313"/>
                </a:cubicBezTo>
                <a:lnTo>
                  <a:pt x="7659974" y="4134175"/>
                </a:lnTo>
                <a:lnTo>
                  <a:pt x="7619998" y="4125232"/>
                </a:lnTo>
                <a:lnTo>
                  <a:pt x="7619998" y="4122032"/>
                </a:lnTo>
                <a:lnTo>
                  <a:pt x="7465547" y="4075115"/>
                </a:lnTo>
                <a:cubicBezTo>
                  <a:pt x="6977201" y="3922257"/>
                  <a:pt x="6451962" y="3740504"/>
                  <a:pt x="5541753" y="3716264"/>
                </a:cubicBezTo>
                <a:lnTo>
                  <a:pt x="5333999" y="3713545"/>
                </a:lnTo>
                <a:lnTo>
                  <a:pt x="5091621" y="3716264"/>
                </a:lnTo>
                <a:cubicBezTo>
                  <a:pt x="2740246" y="3769940"/>
                  <a:pt x="2590994" y="4595906"/>
                  <a:pt x="235032" y="4170386"/>
                </a:cubicBezTo>
                <a:lnTo>
                  <a:pt x="0" y="4125232"/>
                </a:lnTo>
                <a:close/>
              </a:path>
            </a:pathLst>
          </a:custGeom>
          <a:solidFill>
            <a:srgbClr val="9D4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681" y="1156519"/>
            <a:ext cx="9199044" cy="5146631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0140" y="1410612"/>
            <a:ext cx="5801591" cy="3627203"/>
          </a:xfrm>
          <a:custGeom>
            <a:avLst/>
            <a:gdLst>
              <a:gd name="connsiteX0" fmla="*/ 0 w 5778698"/>
              <a:gd name="connsiteY0" fmla="*/ 0 h 3627202"/>
              <a:gd name="connsiteX1" fmla="*/ 5778698 w 5778698"/>
              <a:gd name="connsiteY1" fmla="*/ 0 h 3627202"/>
              <a:gd name="connsiteX2" fmla="*/ 5778698 w 5778698"/>
              <a:gd name="connsiteY2" fmla="*/ 3627202 h 3627202"/>
              <a:gd name="connsiteX3" fmla="*/ 0 w 5778698"/>
              <a:gd name="connsiteY3" fmla="*/ 3627202 h 3627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8698" h="3627202">
                <a:moveTo>
                  <a:pt x="0" y="0"/>
                </a:moveTo>
                <a:lnTo>
                  <a:pt x="5778698" y="0"/>
                </a:lnTo>
                <a:lnTo>
                  <a:pt x="5778698" y="3627202"/>
                </a:lnTo>
                <a:lnTo>
                  <a:pt x="0" y="3627202"/>
                </a:lnTo>
                <a:close/>
              </a:path>
            </a:pathLst>
          </a:custGeom>
          <a:pattFill prst="ltUpDiag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>
            <a:noAutofit/>
          </a:bodyPr>
          <a:lstStyle>
            <a:lvl1pPr>
              <a:defRPr lang="en-US" sz="1400" b="1" i="1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60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093DF-9186-441D-8F79-AA8850C35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53986-EB88-4F97-BB45-8A5B8300F2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6EC4E0-D781-4C99-99BF-A2B699727B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4040F7-4815-4DD9-9D7F-2565BAADF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08B1A1-DE3B-40B3-867E-C1AD9CFF2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ACA96C-02C2-4E49-801B-48E7ABE3D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57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535808" y="449028"/>
            <a:ext cx="11120386" cy="5959944"/>
          </a:xfrm>
          <a:custGeom>
            <a:avLst/>
            <a:gdLst>
              <a:gd name="connsiteX0" fmla="*/ 0 w 11120386"/>
              <a:gd name="connsiteY0" fmla="*/ 0 h 5959944"/>
              <a:gd name="connsiteX1" fmla="*/ 11120386 w 11120386"/>
              <a:gd name="connsiteY1" fmla="*/ 0 h 5959944"/>
              <a:gd name="connsiteX2" fmla="*/ 11120386 w 11120386"/>
              <a:gd name="connsiteY2" fmla="*/ 5959944 h 5959944"/>
              <a:gd name="connsiteX3" fmla="*/ 0 w 11120386"/>
              <a:gd name="connsiteY3" fmla="*/ 5959944 h 5959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0386" h="5959944">
                <a:moveTo>
                  <a:pt x="0" y="0"/>
                </a:moveTo>
                <a:lnTo>
                  <a:pt x="11120386" y="0"/>
                </a:lnTo>
                <a:lnTo>
                  <a:pt x="11120386" y="5959944"/>
                </a:lnTo>
                <a:lnTo>
                  <a:pt x="0" y="5959944"/>
                </a:lnTo>
                <a:close/>
              </a:path>
            </a:pathLst>
          </a:custGeom>
          <a:solidFill>
            <a:schemeClr val="accent1"/>
          </a:solidFill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97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9" cy="6858000"/>
          </a:xfrm>
          <a:prstGeom prst="rect">
            <a:avLst/>
          </a:prstGeom>
        </p:spPr>
        <p:txBody>
          <a:bodyPr anchor="ctr"/>
          <a:lstStyle>
            <a:lvl1pPr>
              <a:defRPr sz="400"/>
            </a:lvl1pPr>
          </a:lstStyle>
          <a:p>
            <a:r>
              <a:rPr lang="en-US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33992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5AFD6-204E-48D7-AB2B-548159E6CF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E77C80-4200-46D5-BEC2-F9EFE969C6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566395-8AED-475C-BADA-DA0A488F8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4A7D6-E057-4C30-893A-57188FECB9F9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D2E571-9A2D-40E9-9D5A-970524EC0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C9CC73-3591-4A6F-8572-705B4A5B0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B89EA-023E-4783-999E-1D157035F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66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2596F-A6C2-4278-A622-02EE37811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B2FD92-EB0D-46BB-AE40-5352219FDC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D3E6A7-54FF-4374-A0D4-392718118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4A7D6-E057-4C30-893A-57188FECB9F9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E5FBB0-F322-4205-8304-420A5B907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03500F-3C7A-4730-8427-7FE51893E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B89EA-023E-4783-999E-1D157035F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86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66822-38A8-4AA5-917D-25D333DEE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2C7EB8-40FA-4288-A1F8-17146D36DD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44C992-7ABA-4D24-9A4D-69204CAAB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4A7D6-E057-4C30-893A-57188FECB9F9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55BC13-A098-477D-8C87-D41CCC1D0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FD8AB7-E8E5-481F-BAF3-51E7D6FBE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B89EA-023E-4783-999E-1D157035F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62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575A9-697C-473C-A828-03C32D350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F1D1EF-6AE9-4B91-B74D-03CCB714BA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3DA731-0659-4C96-BA28-5EA8C86412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582654-3C2F-4532-B71E-910442084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4A7D6-E057-4C30-893A-57188FECB9F9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F7AF4A-580F-4D1A-A32A-CDE2A7E7A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547892-355A-4A1D-BA61-0633938D3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B89EA-023E-4783-999E-1D157035F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34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1AB81-658D-42CF-8928-DA28CB3AC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EFD954-32E9-4680-9BD2-968696B211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72A033-1AA5-4895-850D-E9092A6186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5A8AB2-9477-4234-B04B-3C7EEDEED3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AF8565-2108-477F-A268-67E3CE45D1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59EC3C-6F6F-4106-8BD6-F60924819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4A7D6-E057-4C30-893A-57188FECB9F9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8F1DC9-0B31-42B6-A36B-76C219E79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3E3737-6A77-4D45-8B16-C5FED5506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B89EA-023E-4783-999E-1D157035F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54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39619-FF0A-453D-98D8-ABC5DDE91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FAF328-9F36-452D-965E-D0D91D638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4A7D6-E057-4C30-893A-57188FECB9F9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E8C429-AC00-4B1E-9583-C300DCCC7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8CB3F3-7F46-426E-842E-D24C33D38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B89EA-023E-4783-999E-1D157035F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92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6C8AD7-DE64-43AB-95F9-12E3FA0BF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4A7D6-E057-4C30-893A-57188FECB9F9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359CCD-D81F-4B50-9136-2567973E7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7C1A9F-D8D9-4FC1-B1FF-EE8BC34CB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B89EA-023E-4783-999E-1D157035F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62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AF012-7E53-4E86-B225-439DDD032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127C28-E416-4F8C-97D4-B8F34C49D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38F8FF-25EE-48F9-8CFC-777D3CF43F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50C9C8-54AC-4C48-86FE-368B868C4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4A7D6-E057-4C30-893A-57188FECB9F9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A770DA-7E1C-475C-96E7-F4B1EE8C0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062440-3D80-4549-8110-832FC5E9B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B89EA-023E-4783-999E-1D157035F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22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0B6B1-5F87-4517-B0AC-951D793F8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D24ADF-9C05-4FDF-94FD-5F54E7FC3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FC4785-17A7-471C-AE2C-416DFB48DF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7CC342-8EC2-46AC-85C5-7F627F383E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54358C-0271-4CD7-8EE9-600A4D58E9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36EB0B-E6AB-4BAC-949E-0A9CEDFE2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7F1683-C863-41A3-8C39-6F89FE1D7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B356D5-71C7-4F84-A339-1B8CF1E7D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53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39660-44F9-4978-9FFA-C638D0D6C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1C67DA-DCA6-4B1C-A392-B4FCE6E6AE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968601-0A2A-45FF-ABD9-AC7812C3CB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161909-473B-477E-8084-ECE178588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4A7D6-E057-4C30-893A-57188FECB9F9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795FFB-791A-4B25-BCD9-434764950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462552-CE52-4EF2-858A-079B7E8A1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B89EA-023E-4783-999E-1D157035F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56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FD456-7E51-432E-A543-4D90117AD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1036FF-E165-43CC-AE2D-23357ADF42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AF5441-0E6F-4907-89A6-317BFAD6D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4A7D6-E057-4C30-893A-57188FECB9F9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FF778-DD93-47A2-8C6A-3A9A5BC6E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4E84A3-E4A2-455C-B4A9-8CB76624C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B89EA-023E-4783-999E-1D157035F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67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E42078-BC5A-4328-A4AA-207E80A3AD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F0BDC5-7472-4812-88BE-D2BDF5B41B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0A8582-701B-4B20-87D3-7899C7C4F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4A7D6-E057-4C30-893A-57188FECB9F9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B80019-6749-4F7A-AE3B-BE4B8F424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A1C114-3C94-47D3-802B-346A9CEBF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B89EA-023E-4783-999E-1D157035F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3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535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2"/>
        </a:solidFill>
        <a:effectLst/>
      </p:bgPr>
    </p:bg>
    <p:spTree>
      <p:nvGrpSpPr>
        <p:cNvPr id="1" name="Shape 37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493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2FCDF-6FAD-4D93-8C29-D7AE2372A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655302-4409-4FA8-9AEB-D8716B261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509FF9-B063-413F-AA04-CA187CBA7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B94A5A-D32E-49FA-B878-576C53BDB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02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082A35-E22E-40DF-ADCB-8B68A2385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4FCBA2-FBFE-485C-8DEC-063D1E1FE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A982CA-674E-48F1-8E57-FF4D9F6E4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0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6561-5677-4317-B6E7-2045CB49F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13C3D-CF43-42E1-A087-3CA091E0F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69FDC6-630C-4248-ACC8-A9C9C7393B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D3774-0E12-46A3-8FB9-67192025B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DA93A1-32E0-4304-A124-097A02E4D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A6A9A6-81EF-4819-8E7D-B250C217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09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EE4A7-C4E7-4107-B39B-E9F6F60A9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CC9E39-8F21-4987-9DEB-364F40662B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47DB50-B11E-4131-A8AF-5E20E78AE9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DADA42-458C-41FD-8C0C-1E19588EC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E4183F-6DEA-4787-ACB4-E44349478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995464-E0F7-41F1-A136-D8EC37EB1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68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1BD2FF-D84C-4C90-8DC6-6038628EE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C49F4-4472-4DE0-BE14-9CF394A0F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A9566-22C9-4D5A-AEE7-60FAF3D29F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A0F6F-028A-4F46-9528-9DCDF502F3F5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BCFAB2-F496-40C0-87CE-9F2625BF6F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5AB6D8-B4BA-4103-9B34-487C38F730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380B83-AF2E-4AB1-AD42-C7E7E148A7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470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7252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4659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744" r:id="rId18"/>
    <p:sldLayoutId id="2147483745" r:id="rId19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思源黑体 CN Bold" panose="020B0800000000000000" pitchFamily="34" charset="-122"/>
          <a:cs typeface="字魂59号-创粗黑" panose="00000500000000000000" charset="-122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5DEF31AD-F21B-E733-2195-69D25CB186D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A9A770-0051-4B4E-B137-15517CAC9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42983D-791E-493A-B997-B5059BD112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853E93-D25C-4E8E-B670-F58260849E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4A7D6-E057-4C30-893A-57188FECB9F9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DB1C1-C37A-47C7-A03D-928108F175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F06AC8-1F37-459E-90B6-CA97049050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4B89EA-023E-4783-999E-1D157035F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379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4.png"/><Relationship Id="rId7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slide" Target="slide3.xml"/><Relationship Id="rId4" Type="http://schemas.openxmlformats.org/officeDocument/2006/relationships/image" Target="../media/image5.gif"/><Relationship Id="rId9" Type="http://schemas.openxmlformats.org/officeDocument/2006/relationships/slide" Target="slide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6.png"/><Relationship Id="rId7" Type="http://schemas.microsoft.com/office/2007/relationships/hdphoto" Target="../media/hdphoto1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7.png"/><Relationship Id="rId5" Type="http://schemas.openxmlformats.org/officeDocument/2006/relationships/image" Target="../media/image10.svg"/><Relationship Id="rId10" Type="http://schemas.openxmlformats.org/officeDocument/2006/relationships/image" Target="../media/image19.png"/><Relationship Id="rId4" Type="http://schemas.openxmlformats.org/officeDocument/2006/relationships/image" Target="../media/image9.png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8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slide" Target="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slide" Target="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slide" Target="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slide" Target="slid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3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3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0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3913EF-0D41-495B-BD85-9D5001DE8F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7" t="3224" r="2351" b="4444"/>
          <a:stretch/>
        </p:blipFill>
        <p:spPr>
          <a:xfrm>
            <a:off x="0" y="0"/>
            <a:ext cx="12192000" cy="6933287"/>
          </a:xfrm>
          <a:prstGeom prst="rect">
            <a:avLst/>
          </a:prstGeom>
        </p:spPr>
      </p:pic>
      <p:pic>
        <p:nvPicPr>
          <p:cNvPr id="5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EB49A110-5EF8-4A1C-A734-BA3407F5DF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49761" y="1808537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F465E413-45BE-4AE1-80A4-17722AFF2E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92624" y="2191042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261FD005-9329-485A-AFDF-F1F0F15B02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03971" y="2516631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06BB5E23-3010-4810-8433-BA9148FEB5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60343" y="2946130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>
            <a:hlinkClick r:id="rId5" action="ppaction://hlinksldjump"/>
            <a:extLst>
              <a:ext uri="{FF2B5EF4-FFF2-40B4-BE49-F238E27FC236}">
                <a16:creationId xmlns:a16="http://schemas.microsoft.com/office/drawing/2014/main" id="{F20E738F-E78A-4660-B2BB-C6412E8D2415}"/>
              </a:ext>
            </a:extLst>
          </p:cNvPr>
          <p:cNvSpPr/>
          <p:nvPr/>
        </p:nvSpPr>
        <p:spPr>
          <a:xfrm>
            <a:off x="2034519" y="5225085"/>
            <a:ext cx="510854" cy="51085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Oval 11">
            <a:hlinkClick r:id="rId6" action="ppaction://hlinksldjump"/>
            <a:extLst>
              <a:ext uri="{FF2B5EF4-FFF2-40B4-BE49-F238E27FC236}">
                <a16:creationId xmlns:a16="http://schemas.microsoft.com/office/drawing/2014/main" id="{704491E2-775B-4E69-99BB-363DDF7C1276}"/>
              </a:ext>
            </a:extLst>
          </p:cNvPr>
          <p:cNvSpPr/>
          <p:nvPr/>
        </p:nvSpPr>
        <p:spPr>
          <a:xfrm>
            <a:off x="4407460" y="5277149"/>
            <a:ext cx="510854" cy="51085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" name="Oval 12">
            <a:hlinkClick r:id="rId7" action="ppaction://hlinksldjump"/>
            <a:extLst>
              <a:ext uri="{FF2B5EF4-FFF2-40B4-BE49-F238E27FC236}">
                <a16:creationId xmlns:a16="http://schemas.microsoft.com/office/drawing/2014/main" id="{C933D428-C74B-4A39-949B-0BCF7504772B}"/>
              </a:ext>
            </a:extLst>
          </p:cNvPr>
          <p:cNvSpPr/>
          <p:nvPr/>
        </p:nvSpPr>
        <p:spPr>
          <a:xfrm>
            <a:off x="3231836" y="5480144"/>
            <a:ext cx="452059" cy="45205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Oval 13">
            <a:hlinkClick r:id="rId8" action="ppaction://hlinksldjump"/>
            <a:extLst>
              <a:ext uri="{FF2B5EF4-FFF2-40B4-BE49-F238E27FC236}">
                <a16:creationId xmlns:a16="http://schemas.microsoft.com/office/drawing/2014/main" id="{EF2D0E97-66C9-469A-80E3-9F74027AD3F3}"/>
              </a:ext>
            </a:extLst>
          </p:cNvPr>
          <p:cNvSpPr/>
          <p:nvPr/>
        </p:nvSpPr>
        <p:spPr>
          <a:xfrm>
            <a:off x="643139" y="4640007"/>
            <a:ext cx="703584" cy="70358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" name="Rectangle: Rounded Corners 1">
            <a:hlinkClick r:id="rId9" action="ppaction://hlinksldjump"/>
            <a:extLst>
              <a:ext uri="{FF2B5EF4-FFF2-40B4-BE49-F238E27FC236}">
                <a16:creationId xmlns:a16="http://schemas.microsoft.com/office/drawing/2014/main" id="{279BDFCE-AFE0-4482-9D83-4059A9A33DB2}"/>
              </a:ext>
            </a:extLst>
          </p:cNvPr>
          <p:cNvSpPr/>
          <p:nvPr/>
        </p:nvSpPr>
        <p:spPr>
          <a:xfrm>
            <a:off x="10586720" y="101600"/>
            <a:ext cx="1473200" cy="447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22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BB5F1A1-EF89-BC36-B042-5E3B53331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C18569-6F22-92A9-94F1-BC08B3EB21AA}"/>
              </a:ext>
            </a:extLst>
          </p:cNvPr>
          <p:cNvSpPr/>
          <p:nvPr/>
        </p:nvSpPr>
        <p:spPr>
          <a:xfrm>
            <a:off x="277792" y="371475"/>
            <a:ext cx="11636416" cy="6229350"/>
          </a:xfrm>
          <a:prstGeom prst="roundRect">
            <a:avLst>
              <a:gd name="adj" fmla="val 11574"/>
            </a:avLst>
          </a:prstGeom>
          <a:solidFill>
            <a:srgbClr val="FBFDFF">
              <a:alpha val="90000"/>
            </a:srgbClr>
          </a:solidFill>
          <a:ln w="79375">
            <a:solidFill>
              <a:srgbClr val="0070C0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8C5FEBB-EE61-48E8-5D3D-D7BE3C1A73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0277"/>
          <a:stretch/>
        </p:blipFill>
        <p:spPr>
          <a:xfrm>
            <a:off x="190500" y="3350769"/>
            <a:ext cx="3159734" cy="3288156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FE942A0E-13D0-E866-9E2C-96F17A8EDFD6}"/>
              </a:ext>
            </a:extLst>
          </p:cNvPr>
          <p:cNvSpPr/>
          <p:nvPr/>
        </p:nvSpPr>
        <p:spPr>
          <a:xfrm>
            <a:off x="866775" y="1314450"/>
            <a:ext cx="3133725" cy="1866899"/>
          </a:xfrm>
          <a:prstGeom prst="wedgeRoundRectCallout">
            <a:avLst>
              <a:gd name="adj1" fmla="val -39816"/>
              <a:gd name="adj2" fmla="val 61046"/>
              <a:gd name="adj3" fmla="val 16667"/>
            </a:avLst>
          </a:prstGeom>
          <a:solidFill>
            <a:srgbClr val="DAEEFA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 kể trước lớp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ACAC3F7-42A4-3B50-AFE0-BE1022857DBA}"/>
              </a:ext>
            </a:extLst>
          </p:cNvPr>
          <p:cNvGrpSpPr/>
          <p:nvPr/>
        </p:nvGrpSpPr>
        <p:grpSpPr>
          <a:xfrm>
            <a:off x="8893036" y="2771718"/>
            <a:ext cx="2643809" cy="1750751"/>
            <a:chOff x="9062863" y="3139288"/>
            <a:chExt cx="2643809" cy="1448890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" name="Cloud Callout 13">
              <a:extLst>
                <a:ext uri="{FF2B5EF4-FFF2-40B4-BE49-F238E27FC236}">
                  <a16:creationId xmlns:a16="http://schemas.microsoft.com/office/drawing/2014/main" id="{438C4EB6-4CC8-B714-4A15-C69C2FCEAAFF}"/>
                </a:ext>
              </a:extLst>
            </p:cNvPr>
            <p:cNvSpPr/>
            <p:nvPr/>
          </p:nvSpPr>
          <p:spPr>
            <a:xfrm>
              <a:off x="9062863" y="3139288"/>
              <a:ext cx="2643809" cy="1448890"/>
            </a:xfrm>
            <a:prstGeom prst="cloudCallout">
              <a:avLst>
                <a:gd name="adj1" fmla="val 38716"/>
                <a:gd name="adj2" fmla="val 64396"/>
              </a:avLst>
            </a:prstGeom>
            <a:grpFill/>
            <a:ln w="28575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39763B9-750C-2C12-9194-9CDADFDB448D}"/>
                </a:ext>
              </a:extLst>
            </p:cNvPr>
            <p:cNvSpPr/>
            <p:nvPr/>
          </p:nvSpPr>
          <p:spPr>
            <a:xfrm>
              <a:off x="9425557" y="3356654"/>
              <a:ext cx="2178802" cy="89148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Lắng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nhận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xét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E5B6734-66A5-206F-1E62-AD6B232C464A}"/>
              </a:ext>
            </a:extLst>
          </p:cNvPr>
          <p:cNvGrpSpPr/>
          <p:nvPr/>
        </p:nvGrpSpPr>
        <p:grpSpPr>
          <a:xfrm>
            <a:off x="4108103" y="1510580"/>
            <a:ext cx="4770965" cy="4504738"/>
            <a:chOff x="2623589" y="984800"/>
            <a:chExt cx="6712189" cy="52636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A20D57B-DCD3-4203-28F4-3075E841A3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-271" b="19762"/>
            <a:stretch/>
          </p:blipFill>
          <p:spPr>
            <a:xfrm>
              <a:off x="2623589" y="984800"/>
              <a:ext cx="6712187" cy="256158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750DCAC-26C3-B469-E453-6469712A33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-271" b="19399"/>
            <a:stretch/>
          </p:blipFill>
          <p:spPr>
            <a:xfrm>
              <a:off x="2623591" y="3540411"/>
              <a:ext cx="6712187" cy="2707989"/>
            </a:xfrm>
            <a:prstGeom prst="rect">
              <a:avLst/>
            </a:prstGeom>
          </p:spPr>
        </p:pic>
      </p:grpSp>
      <p:pic>
        <p:nvPicPr>
          <p:cNvPr id="12" name="图片 7" descr="图片包含 玩具, 玩偶&#10;&#10;自动生成的说明">
            <a:extLst>
              <a:ext uri="{FF2B5EF4-FFF2-40B4-BE49-F238E27FC236}">
                <a16:creationId xmlns:a16="http://schemas.microsoft.com/office/drawing/2014/main" id="{77363C4D-124F-CE66-342B-AF40FDF3E1F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345" y="5151025"/>
            <a:ext cx="1506655" cy="163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29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C82CE93-B80A-4BC3-A986-4F4B527733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/>
        </p:blipFill>
        <p:spPr>
          <a:xfrm>
            <a:off x="6493806" y="3512026"/>
            <a:ext cx="5635036" cy="35566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D069C9-9A05-484E-BA93-135D601C515F}"/>
              </a:ext>
            </a:extLst>
          </p:cNvPr>
          <p:cNvSpPr txBox="1"/>
          <p:nvPr/>
        </p:nvSpPr>
        <p:spPr>
          <a:xfrm>
            <a:off x="2379215" y="255285"/>
            <a:ext cx="64312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Ý NGHĨA CÂU CHUYỆN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76DB50E-00DB-496B-902B-27A5C1090B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667" r="12237"/>
          <a:stretch/>
        </p:blipFill>
        <p:spPr>
          <a:xfrm>
            <a:off x="616675" y="2174517"/>
            <a:ext cx="5917475" cy="3951153"/>
          </a:xfrm>
          <a:prstGeom prst="round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CB52C1F-26B0-43DF-A164-AFA05495A751}"/>
              </a:ext>
            </a:extLst>
          </p:cNvPr>
          <p:cNvGrpSpPr/>
          <p:nvPr/>
        </p:nvGrpSpPr>
        <p:grpSpPr>
          <a:xfrm>
            <a:off x="6245486" y="851377"/>
            <a:ext cx="5227044" cy="3365500"/>
            <a:chOff x="2981325" y="1047750"/>
            <a:chExt cx="3845721" cy="252412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0E563FE-388E-403E-84EF-E86A9D708278}"/>
                </a:ext>
              </a:extLst>
            </p:cNvPr>
            <p:cNvSpPr txBox="1"/>
            <p:nvPr/>
          </p:nvSpPr>
          <p:spPr>
            <a:xfrm>
              <a:off x="3188496" y="1439430"/>
              <a:ext cx="3638550" cy="145737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FC7D7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Hai bạn nhỏ luôn vui vẻ và hồn nhiên; hai anh em rất quan tâm và yêu thương nhau.</a:t>
              </a:r>
            </a:p>
          </p:txBody>
        </p:sp>
        <p:sp>
          <p:nvSpPr>
            <p:cNvPr id="14" name="Cloud 13">
              <a:extLst>
                <a:ext uri="{FF2B5EF4-FFF2-40B4-BE49-F238E27FC236}">
                  <a16:creationId xmlns:a16="http://schemas.microsoft.com/office/drawing/2014/main" id="{0371EF83-F007-434D-AA74-3B60BA36118C}"/>
                </a:ext>
              </a:extLst>
            </p:cNvPr>
            <p:cNvSpPr/>
            <p:nvPr/>
          </p:nvSpPr>
          <p:spPr>
            <a:xfrm>
              <a:off x="2981325" y="1047750"/>
              <a:ext cx="3638550" cy="2524125"/>
            </a:xfrm>
            <a:prstGeom prst="cloud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787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>
            <a:extLst>
              <a:ext uri="{FF2B5EF4-FFF2-40B4-BE49-F238E27FC236}">
                <a16:creationId xmlns:a16="http://schemas.microsoft.com/office/drawing/2014/main" id="{32D82AC7-8171-DB12-7978-42D3C3122933}"/>
              </a:ext>
            </a:extLst>
          </p:cNvPr>
          <p:cNvGrpSpPr/>
          <p:nvPr/>
        </p:nvGrpSpPr>
        <p:grpSpPr>
          <a:xfrm>
            <a:off x="0" y="0"/>
            <a:ext cx="12838922" cy="10043160"/>
            <a:chOff x="1026" y="0"/>
            <a:chExt cx="19091" cy="15816"/>
          </a:xfrm>
        </p:grpSpPr>
        <p:pic>
          <p:nvPicPr>
            <p:cNvPr id="5" name="图片 17" descr="26">
              <a:extLst>
                <a:ext uri="{FF2B5EF4-FFF2-40B4-BE49-F238E27FC236}">
                  <a16:creationId xmlns:a16="http://schemas.microsoft.com/office/drawing/2014/main" id="{DFDF9723-ADAC-48A2-F839-936F2DAEB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86" r="61214"/>
            <a:stretch>
              <a:fillRect/>
            </a:stretch>
          </p:blipFill>
          <p:spPr>
            <a:xfrm>
              <a:off x="1026" y="5016"/>
              <a:ext cx="8819" cy="10800"/>
            </a:xfrm>
            <a:prstGeom prst="rect">
              <a:avLst/>
            </a:prstGeom>
          </p:spPr>
        </p:pic>
        <p:pic>
          <p:nvPicPr>
            <p:cNvPr id="6" name="图片 18" descr="26">
              <a:extLst>
                <a:ext uri="{FF2B5EF4-FFF2-40B4-BE49-F238E27FC236}">
                  <a16:creationId xmlns:a16="http://schemas.microsoft.com/office/drawing/2014/main" id="{687E9411-CF77-E36A-4D0A-C99AEBCF8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0323" t="48702"/>
            <a:stretch>
              <a:fillRect/>
            </a:stretch>
          </p:blipFill>
          <p:spPr>
            <a:xfrm>
              <a:off x="13505" y="6116"/>
              <a:ext cx="5695" cy="4684"/>
            </a:xfrm>
            <a:prstGeom prst="rect">
              <a:avLst/>
            </a:prstGeom>
          </p:spPr>
        </p:pic>
        <p:pic>
          <p:nvPicPr>
            <p:cNvPr id="7" name="图片 19" descr="26">
              <a:extLst>
                <a:ext uri="{FF2B5EF4-FFF2-40B4-BE49-F238E27FC236}">
                  <a16:creationId xmlns:a16="http://schemas.microsoft.com/office/drawing/2014/main" id="{5F5160E8-FD13-0637-6227-C61C7FCA7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4669" b="62469"/>
            <a:stretch>
              <a:fillRect/>
            </a:stretch>
          </p:blipFill>
          <p:spPr>
            <a:xfrm>
              <a:off x="9499" y="0"/>
              <a:ext cx="10618" cy="3427"/>
            </a:xfrm>
            <a:prstGeom prst="rect">
              <a:avLst/>
            </a:prstGeom>
          </p:spPr>
        </p:pic>
      </p:grpSp>
      <p:pic>
        <p:nvPicPr>
          <p:cNvPr id="8" name="图片 20" descr="25">
            <a:extLst>
              <a:ext uri="{FF2B5EF4-FFF2-40B4-BE49-F238E27FC236}">
                <a16:creationId xmlns:a16="http://schemas.microsoft.com/office/drawing/2014/main" id="{4EAE6C9A-BDDC-E3AF-D91B-580FCE0BA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532130"/>
            <a:ext cx="10057765" cy="5793105"/>
          </a:xfrm>
          <a:prstGeom prst="rect">
            <a:avLst/>
          </a:prstGeom>
        </p:spPr>
      </p:pic>
      <p:pic>
        <p:nvPicPr>
          <p:cNvPr id="13" name="图片 11" descr="卡通人物&#10;&#10;描述已自动生成">
            <a:extLst>
              <a:ext uri="{FF2B5EF4-FFF2-40B4-BE49-F238E27FC236}">
                <a16:creationId xmlns:a16="http://schemas.microsoft.com/office/drawing/2014/main" id="{EC905755-D9A6-0C67-4EDC-6A2D729A49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73" t="42741" r="-141" b="36118"/>
          <a:stretch>
            <a:fillRect/>
          </a:stretch>
        </p:blipFill>
        <p:spPr>
          <a:xfrm>
            <a:off x="7943433" y="4447981"/>
            <a:ext cx="1348522" cy="1394077"/>
          </a:xfrm>
          <a:prstGeom prst="rect">
            <a:avLst/>
          </a:prstGeom>
        </p:spPr>
      </p:pic>
      <p:sp>
        <p:nvSpPr>
          <p:cNvPr id="14" name="椭圆 15">
            <a:extLst>
              <a:ext uri="{FF2B5EF4-FFF2-40B4-BE49-F238E27FC236}">
                <a16:creationId xmlns:a16="http://schemas.microsoft.com/office/drawing/2014/main" id="{884477F2-37E5-9C71-A983-144B2807EF72}"/>
              </a:ext>
            </a:extLst>
          </p:cNvPr>
          <p:cNvSpPr/>
          <p:nvPr/>
        </p:nvSpPr>
        <p:spPr>
          <a:xfrm>
            <a:off x="793799" y="5841705"/>
            <a:ext cx="127000" cy="127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/>
              <a:ea typeface="字魂37号-波纹乖乖体"/>
              <a:cs typeface="+mn-cs"/>
            </a:endParaRPr>
          </a:p>
        </p:txBody>
      </p:sp>
      <p:pic>
        <p:nvPicPr>
          <p:cNvPr id="15" name="图片 16" descr="24">
            <a:extLst>
              <a:ext uri="{FF2B5EF4-FFF2-40B4-BE49-F238E27FC236}">
                <a16:creationId xmlns:a16="http://schemas.microsoft.com/office/drawing/2014/main" id="{21503CE3-BFCE-8864-0560-982A9B15B0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3215" y="1166495"/>
            <a:ext cx="872490" cy="923290"/>
          </a:xfrm>
          <a:prstGeom prst="rect">
            <a:avLst/>
          </a:prstGeom>
        </p:spPr>
      </p:pic>
      <p:pic>
        <p:nvPicPr>
          <p:cNvPr id="16" name="图片 21" descr="24">
            <a:extLst>
              <a:ext uri="{FF2B5EF4-FFF2-40B4-BE49-F238E27FC236}">
                <a16:creationId xmlns:a16="http://schemas.microsoft.com/office/drawing/2014/main" id="{F550FA34-4F21-2C32-8618-48C724120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5675" y="5692775"/>
            <a:ext cx="476885" cy="504825"/>
          </a:xfrm>
          <a:prstGeom prst="rect">
            <a:avLst/>
          </a:prstGeom>
        </p:spPr>
      </p:pic>
      <p:sp>
        <p:nvSpPr>
          <p:cNvPr id="17" name="星形: 五角 14">
            <a:extLst>
              <a:ext uri="{FF2B5EF4-FFF2-40B4-BE49-F238E27FC236}">
                <a16:creationId xmlns:a16="http://schemas.microsoft.com/office/drawing/2014/main" id="{F0B35563-5C9E-95FF-62C8-0BD177EDC677}"/>
              </a:ext>
            </a:extLst>
          </p:cNvPr>
          <p:cNvSpPr/>
          <p:nvPr/>
        </p:nvSpPr>
        <p:spPr>
          <a:xfrm rot="1823526">
            <a:off x="493902" y="4537356"/>
            <a:ext cx="483806" cy="483806"/>
          </a:xfrm>
          <a:prstGeom prst="star5">
            <a:avLst>
              <a:gd name="adj" fmla="val 29356"/>
              <a:gd name="hf" fmla="val 105146"/>
              <a:gd name="vf" fmla="val 110557"/>
            </a:avLst>
          </a:prstGeom>
          <a:solidFill>
            <a:srgbClr val="FFFF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/>
              <a:ea typeface="字魂37号-波纹乖乖体"/>
              <a:cs typeface="+mn-cs"/>
            </a:endParaRPr>
          </a:p>
        </p:txBody>
      </p:sp>
      <p:pic>
        <p:nvPicPr>
          <p:cNvPr id="20" name="图片 26" descr="24">
            <a:extLst>
              <a:ext uri="{FF2B5EF4-FFF2-40B4-BE49-F238E27FC236}">
                <a16:creationId xmlns:a16="http://schemas.microsoft.com/office/drawing/2014/main" id="{502A763D-57F5-775E-3E3E-B7EA2E9D42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9995" y="1083945"/>
            <a:ext cx="548640" cy="580390"/>
          </a:xfrm>
          <a:prstGeom prst="rect">
            <a:avLst/>
          </a:prstGeom>
        </p:spPr>
      </p:pic>
      <p:pic>
        <p:nvPicPr>
          <p:cNvPr id="21" name="图片 27" descr="14">
            <a:extLst>
              <a:ext uri="{FF2B5EF4-FFF2-40B4-BE49-F238E27FC236}">
                <a16:creationId xmlns:a16="http://schemas.microsoft.com/office/drawing/2014/main" id="{49B4E1E4-F1FF-16B0-90F0-F66E1B5A1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4755" y="742950"/>
            <a:ext cx="1298575" cy="24834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3169CCA-8C08-925A-A5BC-95255FEC37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6207" y="2128899"/>
            <a:ext cx="7663336" cy="298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67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BB5F1A1-EF89-BC36-B042-5E3B53331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C18569-6F22-92A9-94F1-BC08B3EB21AA}"/>
              </a:ext>
            </a:extLst>
          </p:cNvPr>
          <p:cNvSpPr/>
          <p:nvPr/>
        </p:nvSpPr>
        <p:spPr>
          <a:xfrm>
            <a:off x="277792" y="371475"/>
            <a:ext cx="11636416" cy="6229350"/>
          </a:xfrm>
          <a:prstGeom prst="roundRect">
            <a:avLst>
              <a:gd name="adj" fmla="val 11574"/>
            </a:avLst>
          </a:prstGeom>
          <a:solidFill>
            <a:srgbClr val="FBFDFF">
              <a:alpha val="90000"/>
            </a:srgbClr>
          </a:solidFill>
          <a:ln w="79375">
            <a:solidFill>
              <a:srgbClr val="0070C0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C9E89D3-3702-C2F3-419E-B877FB427409}"/>
              </a:ext>
            </a:extLst>
          </p:cNvPr>
          <p:cNvGrpSpPr/>
          <p:nvPr/>
        </p:nvGrpSpPr>
        <p:grpSpPr>
          <a:xfrm>
            <a:off x="1527422" y="578193"/>
            <a:ext cx="9124576" cy="1170533"/>
            <a:chOff x="531204" y="569376"/>
            <a:chExt cx="6843432" cy="8779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70E58E-9021-57B0-C80D-7B005E5B4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1204" y="569376"/>
              <a:ext cx="6759955" cy="8779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8976F2B-4878-F152-9814-855609EEAFC4}"/>
                </a:ext>
              </a:extLst>
            </p:cNvPr>
            <p:cNvSpPr txBox="1"/>
            <p:nvPr/>
          </p:nvSpPr>
          <p:spPr>
            <a:xfrm>
              <a:off x="1299733" y="793108"/>
              <a:ext cx="6074903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Kể cho người thân nghe câu chuyện </a:t>
              </a:r>
              <a:r>
                <a:rPr kumimoji="0" lang="vi-VN" sz="2400" b="0" i="1" u="none" strike="noStrike" kern="0" cap="none" spc="0" normalizeH="0" baseline="0" noProof="0" dirty="0">
                  <a:ln>
                    <a:noFill/>
                  </a:ln>
                  <a:solidFill>
                    <a:srgbClr val="213054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Niềm vui của Bi và Bống.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82F3CA7-662E-2EB3-EAF3-67B0FABB5CDF}"/>
              </a:ext>
            </a:extLst>
          </p:cNvPr>
          <p:cNvGrpSpPr/>
          <p:nvPr/>
        </p:nvGrpSpPr>
        <p:grpSpPr>
          <a:xfrm>
            <a:off x="1527422" y="1828398"/>
            <a:ext cx="4651683" cy="4360008"/>
            <a:chOff x="816954" y="1488195"/>
            <a:chExt cx="3488762" cy="327000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9DB7FE1-502E-5730-4C11-B7808C7264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48744"/>
            <a:stretch/>
          </p:blipFill>
          <p:spPr>
            <a:xfrm>
              <a:off x="816954" y="1488195"/>
              <a:ext cx="1799802" cy="159790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94E60A9-03EB-9FA3-28CA-0656F8F664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46365"/>
            <a:stretch/>
          </p:blipFill>
          <p:spPr>
            <a:xfrm>
              <a:off x="816954" y="3065317"/>
              <a:ext cx="1883350" cy="168162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01459EC-12FF-B710-EFA1-CB9EE03653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51901" r="-1"/>
            <a:stretch/>
          </p:blipFill>
          <p:spPr>
            <a:xfrm>
              <a:off x="2616756" y="1491661"/>
              <a:ext cx="1688960" cy="159790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E768262-6866-78D6-2934-6A49A5BE4F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54042"/>
            <a:stretch/>
          </p:blipFill>
          <p:spPr>
            <a:xfrm>
              <a:off x="2684629" y="3076574"/>
              <a:ext cx="1613767" cy="1681627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5019EE8-8FF1-860A-E805-86159F11CE1E}"/>
              </a:ext>
            </a:extLst>
          </p:cNvPr>
          <p:cNvSpPr txBox="1"/>
          <p:nvPr/>
        </p:nvSpPr>
        <p:spPr>
          <a:xfrm>
            <a:off x="6201026" y="1973667"/>
            <a:ext cx="5209924" cy="3882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Quan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sát và kể lại theo tranh minh họa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Kể lần lượt từng đoạn câu chuyện cho người thân nghe.</a:t>
            </a: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Không cần kể đúng từng chữ, từng lời của câu chuyện.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747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0"/>
            <a:ext cx="12774295" cy="6858000"/>
            <a:chOff x="0" y="0"/>
            <a:chExt cx="20117" cy="10800"/>
          </a:xfrm>
        </p:grpSpPr>
        <p:pic>
          <p:nvPicPr>
            <p:cNvPr id="4" name="图片 3" descr="26"/>
            <p:cNvPicPr>
              <a:picLocks noChangeAspect="1"/>
            </p:cNvPicPr>
            <p:nvPr/>
          </p:nvPicPr>
          <p:blipFill>
            <a:blip r:embed="rId2"/>
            <a:srcRect t="186" r="61214"/>
            <a:stretch>
              <a:fillRect/>
            </a:stretch>
          </p:blipFill>
          <p:spPr>
            <a:xfrm>
              <a:off x="0" y="0"/>
              <a:ext cx="8819" cy="10800"/>
            </a:xfrm>
            <a:prstGeom prst="rect">
              <a:avLst/>
            </a:prstGeom>
          </p:spPr>
        </p:pic>
        <p:pic>
          <p:nvPicPr>
            <p:cNvPr id="5" name="图片 4" descr="26"/>
            <p:cNvPicPr>
              <a:picLocks noChangeAspect="1"/>
            </p:cNvPicPr>
            <p:nvPr/>
          </p:nvPicPr>
          <p:blipFill>
            <a:blip r:embed="rId2"/>
            <a:srcRect l="70323" t="48702"/>
            <a:stretch>
              <a:fillRect/>
            </a:stretch>
          </p:blipFill>
          <p:spPr>
            <a:xfrm>
              <a:off x="13505" y="6116"/>
              <a:ext cx="5695" cy="4684"/>
            </a:xfrm>
            <a:prstGeom prst="rect">
              <a:avLst/>
            </a:prstGeom>
          </p:spPr>
        </p:pic>
        <p:pic>
          <p:nvPicPr>
            <p:cNvPr id="6" name="图片 5" descr="26"/>
            <p:cNvPicPr>
              <a:picLocks noChangeAspect="1"/>
            </p:cNvPicPr>
            <p:nvPr/>
          </p:nvPicPr>
          <p:blipFill>
            <a:blip r:embed="rId2"/>
            <a:srcRect l="44669" b="62469"/>
            <a:stretch>
              <a:fillRect/>
            </a:stretch>
          </p:blipFill>
          <p:spPr>
            <a:xfrm>
              <a:off x="9499" y="0"/>
              <a:ext cx="10618" cy="3427"/>
            </a:xfrm>
            <a:prstGeom prst="rect">
              <a:avLst/>
            </a:prstGeom>
          </p:spPr>
        </p:pic>
      </p:grpSp>
      <p:pic>
        <p:nvPicPr>
          <p:cNvPr id="8" name="图片 7" descr="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684" y="194059"/>
            <a:ext cx="9058374" cy="56387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155421A-5141-09C1-E8C8-D94D97CD9C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209" y="1611835"/>
            <a:ext cx="4970443" cy="5510216"/>
          </a:xfrm>
          <a:prstGeom prst="rect">
            <a:avLst/>
          </a:prstGeom>
        </p:spPr>
      </p:pic>
      <p:pic>
        <p:nvPicPr>
          <p:cNvPr id="27" name="Picture 26" descr="Logo, company name&#10;&#10;Description automatically generated">
            <a:extLst>
              <a:ext uri="{FF2B5EF4-FFF2-40B4-BE49-F238E27FC236}">
                <a16:creationId xmlns:a16="http://schemas.microsoft.com/office/drawing/2014/main" id="{708E0850-8A0E-F07F-382D-220B5F61B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394" y="-125534"/>
            <a:ext cx="1213606" cy="1213606"/>
          </a:xfrm>
          <a:prstGeom prst="rect">
            <a:avLst/>
          </a:prstGeom>
        </p:spPr>
      </p:pic>
      <p:pic>
        <p:nvPicPr>
          <p:cNvPr id="38" name="图片 27" descr="14">
            <a:extLst>
              <a:ext uri="{FF2B5EF4-FFF2-40B4-BE49-F238E27FC236}">
                <a16:creationId xmlns:a16="http://schemas.microsoft.com/office/drawing/2014/main" id="{5EEF6DF9-54A9-ACAC-5F16-1F4652AF62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773" y="3394042"/>
            <a:ext cx="1298575" cy="24834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F0213B-5AA5-681A-E84A-2B57186509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5689" y="1529551"/>
            <a:ext cx="8041321" cy="377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81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3794543" y="3257550"/>
            <a:ext cx="33777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cơn mưa vừa dứt, hai anh em Bi và Bống chợt thấy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3915668" y="5813136"/>
            <a:ext cx="33777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vồng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07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3794543" y="3257550"/>
            <a:ext cx="33777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Bi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nói dưới chân cầu vồng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4220468" y="5192492"/>
            <a:ext cx="27492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7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54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3667126" y="3219450"/>
            <a:ext cx="370522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</a:t>
            </a:r>
            <a:r>
              <a:rPr lang="en-US" sz="33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3937418" y="5504051"/>
            <a:ext cx="33777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96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3794542" y="3257550"/>
            <a:ext cx="381529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có bảy hũ vàng dưới chân cầu vồng, hai anh em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4088388" y="5347393"/>
            <a:ext cx="30845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69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D2C350-5C60-AC8F-9533-10C29C84A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5" name="Picture 4" descr="Shape, circle&#10;&#10;Description automatically generated">
            <a:extLst>
              <a:ext uri="{FF2B5EF4-FFF2-40B4-BE49-F238E27FC236}">
                <a16:creationId xmlns:a16="http://schemas.microsoft.com/office/drawing/2014/main" id="{A8D4BAA8-D11A-9E32-A340-C6B6123F42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0"/>
            <a:ext cx="7454284" cy="7184054"/>
          </a:xfrm>
          <a:prstGeom prst="rect">
            <a:avLst/>
          </a:prstGeom>
          <a:effectLst>
            <a:innerShdw blurRad="114300">
              <a:schemeClr val="bg1">
                <a:lumMod val="75000"/>
              </a:schemeClr>
            </a:innerShdw>
          </a:effectLst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EC38188E-B5DA-81B6-8BC9-6130DAC978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27248" y="2334519"/>
            <a:ext cx="2486724" cy="4332995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CE81DC66-1F01-58D1-30FE-49E509E7B4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1520" y="2397489"/>
            <a:ext cx="2204706" cy="43791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CF3850-68BF-435D-F7EF-583743E63D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08772" y="1564341"/>
            <a:ext cx="2975106" cy="10242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8FA395B-0089-B3BB-8FD3-859D0E87FC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53441" y="2430644"/>
            <a:ext cx="5590517" cy="3139712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01485A9-68B7-14EC-27AF-001BB90EEF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1672" y="360528"/>
            <a:ext cx="1774494" cy="177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9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BB5F1A1-EF89-BC36-B042-5E3B53331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C18569-6F22-92A9-94F1-BC08B3EB21AA}"/>
              </a:ext>
            </a:extLst>
          </p:cNvPr>
          <p:cNvSpPr/>
          <p:nvPr/>
        </p:nvSpPr>
        <p:spPr>
          <a:xfrm>
            <a:off x="277792" y="371475"/>
            <a:ext cx="11636416" cy="6229350"/>
          </a:xfrm>
          <a:prstGeom prst="roundRect">
            <a:avLst>
              <a:gd name="adj" fmla="val 11574"/>
            </a:avLst>
          </a:prstGeom>
          <a:solidFill>
            <a:srgbClr val="FBFDFF">
              <a:alpha val="90000"/>
            </a:srgbClr>
          </a:solidFill>
          <a:ln w="79375">
            <a:solidFill>
              <a:srgbClr val="0070C0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426D1C-76CA-AADA-5E29-E1A2F869CC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48744"/>
          <a:stretch/>
        </p:blipFill>
        <p:spPr>
          <a:xfrm>
            <a:off x="580284" y="695285"/>
            <a:ext cx="3612371" cy="29013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5CB2AC-D667-3E7E-95BE-975D5E2048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46365"/>
          <a:stretch/>
        </p:blipFill>
        <p:spPr>
          <a:xfrm>
            <a:off x="787872" y="3543769"/>
            <a:ext cx="3316078" cy="28029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D256EB-7994-3959-5E5F-688B1DEA71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901" r="-1"/>
          <a:stretch/>
        </p:blipFill>
        <p:spPr>
          <a:xfrm>
            <a:off x="3896362" y="786983"/>
            <a:ext cx="2856779" cy="24289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664F39-A231-D23B-3803-9D127F0926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4042"/>
          <a:stretch/>
        </p:blipFill>
        <p:spPr>
          <a:xfrm>
            <a:off x="4103950" y="3596640"/>
            <a:ext cx="2737896" cy="2556177"/>
          </a:xfrm>
          <a:prstGeom prst="rect">
            <a:avLst/>
          </a:prstGeom>
        </p:spPr>
      </p:pic>
      <p:pic>
        <p:nvPicPr>
          <p:cNvPr id="6" name="图片 7" descr="图片包含 玩具, 玩偶&#10;&#10;自动生成的说明">
            <a:extLst>
              <a:ext uri="{FF2B5EF4-FFF2-40B4-BE49-F238E27FC236}">
                <a16:creationId xmlns:a16="http://schemas.microsoft.com/office/drawing/2014/main" id="{3AB99B40-14B2-F284-9B87-05EB31EC9B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749" y="5293900"/>
            <a:ext cx="1506655" cy="163440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0577B9B-DC7A-6049-E1BF-5F201A955021}"/>
              </a:ext>
            </a:extLst>
          </p:cNvPr>
          <p:cNvGrpSpPr/>
          <p:nvPr/>
        </p:nvGrpSpPr>
        <p:grpSpPr>
          <a:xfrm>
            <a:off x="6581139" y="581026"/>
            <a:ext cx="4990326" cy="1709650"/>
            <a:chOff x="8876879" y="803427"/>
            <a:chExt cx="3156220" cy="2499495"/>
          </a:xfrm>
          <a:solidFill>
            <a:srgbClr val="FFFF99"/>
          </a:solidFill>
        </p:grpSpPr>
        <p:sp>
          <p:nvSpPr>
            <p:cNvPr id="14" name="等腰三角形 2">
              <a:extLst>
                <a:ext uri="{FF2B5EF4-FFF2-40B4-BE49-F238E27FC236}">
                  <a16:creationId xmlns:a16="http://schemas.microsoft.com/office/drawing/2014/main" id="{58BB3398-5277-BFF9-D01B-FAAB0EBC6084}"/>
                </a:ext>
              </a:extLst>
            </p:cNvPr>
            <p:cNvSpPr>
              <a:spLocks noChangeAspect="1"/>
            </p:cNvSpPr>
            <p:nvPr/>
          </p:nvSpPr>
          <p:spPr bwMode="auto">
            <a:xfrm rot="15627953">
              <a:off x="9205241" y="475065"/>
              <a:ext cx="2499495" cy="3156220"/>
            </a:xfrm>
            <a:custGeom>
              <a:avLst/>
              <a:gdLst>
                <a:gd name="T0" fmla="*/ 576064 w 1152128"/>
                <a:gd name="T1" fmla="*/ 0 h 1333073"/>
                <a:gd name="T2" fmla="*/ 687529 w 1152128"/>
                <a:gd name="T3" fmla="*/ 192182 h 1333073"/>
                <a:gd name="T4" fmla="*/ 1152128 w 1152128"/>
                <a:gd name="T5" fmla="*/ 757009 h 1333073"/>
                <a:gd name="T6" fmla="*/ 576064 w 1152128"/>
                <a:gd name="T7" fmla="*/ 1333073 h 1333073"/>
                <a:gd name="T8" fmla="*/ 0 w 1152128"/>
                <a:gd name="T9" fmla="*/ 757009 h 1333073"/>
                <a:gd name="T10" fmla="*/ 464599 w 1152128"/>
                <a:gd name="T11" fmla="*/ 192182 h 1333073"/>
                <a:gd name="T12" fmla="*/ 576064 w 1152128"/>
                <a:gd name="T13" fmla="*/ 0 h 1333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2128" h="1333073">
                  <a:moveTo>
                    <a:pt x="576064" y="0"/>
                  </a:moveTo>
                  <a:lnTo>
                    <a:pt x="687529" y="192182"/>
                  </a:lnTo>
                  <a:cubicBezTo>
                    <a:pt x="952381" y="243689"/>
                    <a:pt x="1152128" y="477023"/>
                    <a:pt x="1152128" y="757009"/>
                  </a:cubicBezTo>
                  <a:cubicBezTo>
                    <a:pt x="1152128" y="1075160"/>
                    <a:pt x="894215" y="1333073"/>
                    <a:pt x="576064" y="1333073"/>
                  </a:cubicBezTo>
                  <a:cubicBezTo>
                    <a:pt x="257913" y="1333073"/>
                    <a:pt x="0" y="1075160"/>
                    <a:pt x="0" y="757009"/>
                  </a:cubicBezTo>
                  <a:cubicBezTo>
                    <a:pt x="0" y="477023"/>
                    <a:pt x="199747" y="243689"/>
                    <a:pt x="464599" y="192182"/>
                  </a:cubicBezTo>
                  <a:lnTo>
                    <a:pt x="576064" y="0"/>
                  </a:lnTo>
                  <a:close/>
                </a:path>
              </a:pathLst>
            </a:custGeom>
            <a:grpFill/>
            <a:ln w="28575" cmpd="sng">
              <a:solidFill>
                <a:srgbClr val="F8F8F8"/>
              </a:solidFill>
              <a:round/>
            </a:ln>
          </p:spPr>
          <p:txBody>
            <a:bodyPr wrap="none" lIns="91416" tIns="45708" rIns="91416" bIns="45708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5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/>
                <a:sym typeface="Arial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3C0A120-C1AE-CD7F-9B0D-E9DDCD168F43}"/>
                </a:ext>
              </a:extLst>
            </p:cNvPr>
            <p:cNvSpPr/>
            <p:nvPr/>
          </p:nvSpPr>
          <p:spPr>
            <a:xfrm>
              <a:off x="9487650" y="1318040"/>
              <a:ext cx="2409389" cy="13301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nhân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vật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tranh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ai?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E0D396E-0CA2-C827-FBAF-809F60CAAD3F}"/>
              </a:ext>
            </a:extLst>
          </p:cNvPr>
          <p:cNvGrpSpPr/>
          <p:nvPr/>
        </p:nvGrpSpPr>
        <p:grpSpPr>
          <a:xfrm>
            <a:off x="6659490" y="2424182"/>
            <a:ext cx="4990326" cy="1679182"/>
            <a:chOff x="8846690" y="807838"/>
            <a:chExt cx="3156220" cy="1860816"/>
          </a:xfrm>
          <a:solidFill>
            <a:srgbClr val="FFFF99"/>
          </a:solidFill>
        </p:grpSpPr>
        <p:sp>
          <p:nvSpPr>
            <p:cNvPr id="17" name="等腰三角形 2">
              <a:extLst>
                <a:ext uri="{FF2B5EF4-FFF2-40B4-BE49-F238E27FC236}">
                  <a16:creationId xmlns:a16="http://schemas.microsoft.com/office/drawing/2014/main" id="{82EBCB8F-B9C9-2771-E598-A8004438ED6E}"/>
                </a:ext>
              </a:extLst>
            </p:cNvPr>
            <p:cNvSpPr>
              <a:spLocks noChangeAspect="1"/>
            </p:cNvSpPr>
            <p:nvPr/>
          </p:nvSpPr>
          <p:spPr bwMode="auto">
            <a:xfrm rot="15627953">
              <a:off x="9494392" y="160136"/>
              <a:ext cx="1860816" cy="3156220"/>
            </a:xfrm>
            <a:custGeom>
              <a:avLst/>
              <a:gdLst>
                <a:gd name="T0" fmla="*/ 576064 w 1152128"/>
                <a:gd name="T1" fmla="*/ 0 h 1333073"/>
                <a:gd name="T2" fmla="*/ 687529 w 1152128"/>
                <a:gd name="T3" fmla="*/ 192182 h 1333073"/>
                <a:gd name="T4" fmla="*/ 1152128 w 1152128"/>
                <a:gd name="T5" fmla="*/ 757009 h 1333073"/>
                <a:gd name="T6" fmla="*/ 576064 w 1152128"/>
                <a:gd name="T7" fmla="*/ 1333073 h 1333073"/>
                <a:gd name="T8" fmla="*/ 0 w 1152128"/>
                <a:gd name="T9" fmla="*/ 757009 h 1333073"/>
                <a:gd name="T10" fmla="*/ 464599 w 1152128"/>
                <a:gd name="T11" fmla="*/ 192182 h 1333073"/>
                <a:gd name="T12" fmla="*/ 576064 w 1152128"/>
                <a:gd name="T13" fmla="*/ 0 h 1333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2128" h="1333073">
                  <a:moveTo>
                    <a:pt x="576064" y="0"/>
                  </a:moveTo>
                  <a:lnTo>
                    <a:pt x="687529" y="192182"/>
                  </a:lnTo>
                  <a:cubicBezTo>
                    <a:pt x="952381" y="243689"/>
                    <a:pt x="1152128" y="477023"/>
                    <a:pt x="1152128" y="757009"/>
                  </a:cubicBezTo>
                  <a:cubicBezTo>
                    <a:pt x="1152128" y="1075160"/>
                    <a:pt x="894215" y="1333073"/>
                    <a:pt x="576064" y="1333073"/>
                  </a:cubicBezTo>
                  <a:cubicBezTo>
                    <a:pt x="257913" y="1333073"/>
                    <a:pt x="0" y="1075160"/>
                    <a:pt x="0" y="757009"/>
                  </a:cubicBezTo>
                  <a:cubicBezTo>
                    <a:pt x="0" y="477023"/>
                    <a:pt x="199747" y="243689"/>
                    <a:pt x="464599" y="192182"/>
                  </a:cubicBezTo>
                  <a:lnTo>
                    <a:pt x="576064" y="0"/>
                  </a:lnTo>
                  <a:close/>
                </a:path>
              </a:pathLst>
            </a:custGeom>
            <a:grpFill/>
            <a:ln w="28575" cmpd="sng">
              <a:solidFill>
                <a:srgbClr val="F8F8F8"/>
              </a:solidFill>
              <a:round/>
            </a:ln>
          </p:spPr>
          <p:txBody>
            <a:bodyPr wrap="none" lIns="91416" tIns="45708" rIns="91416" bIns="45708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5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/>
                <a:sym typeface="Arial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C246200-E1E8-2FB1-C561-A2A1BEBA261C}"/>
                </a:ext>
              </a:extLst>
            </p:cNvPr>
            <p:cNvSpPr/>
            <p:nvPr/>
          </p:nvSpPr>
          <p:spPr>
            <a:xfrm>
              <a:off x="9438095" y="1201891"/>
              <a:ext cx="2409389" cy="11937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Nét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mặt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hai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anh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thế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EC8492D-A134-A944-571D-A1F5D98BFC75}"/>
              </a:ext>
            </a:extLst>
          </p:cNvPr>
          <p:cNvGrpSpPr/>
          <p:nvPr/>
        </p:nvGrpSpPr>
        <p:grpSpPr>
          <a:xfrm>
            <a:off x="6904514" y="4182356"/>
            <a:ext cx="4990326" cy="1679182"/>
            <a:chOff x="8846690" y="807838"/>
            <a:chExt cx="3156220" cy="1860816"/>
          </a:xfrm>
          <a:solidFill>
            <a:srgbClr val="FFFF99"/>
          </a:solidFill>
        </p:grpSpPr>
        <p:sp>
          <p:nvSpPr>
            <p:cNvPr id="20" name="等腰三角形 2">
              <a:extLst>
                <a:ext uri="{FF2B5EF4-FFF2-40B4-BE49-F238E27FC236}">
                  <a16:creationId xmlns:a16="http://schemas.microsoft.com/office/drawing/2014/main" id="{353666E6-57CE-CDCC-C861-6DF4BE45EAD7}"/>
                </a:ext>
              </a:extLst>
            </p:cNvPr>
            <p:cNvSpPr>
              <a:spLocks noChangeAspect="1"/>
            </p:cNvSpPr>
            <p:nvPr/>
          </p:nvSpPr>
          <p:spPr bwMode="auto">
            <a:xfrm rot="15627953">
              <a:off x="9494392" y="160136"/>
              <a:ext cx="1860816" cy="3156220"/>
            </a:xfrm>
            <a:custGeom>
              <a:avLst/>
              <a:gdLst>
                <a:gd name="T0" fmla="*/ 576064 w 1152128"/>
                <a:gd name="T1" fmla="*/ 0 h 1333073"/>
                <a:gd name="T2" fmla="*/ 687529 w 1152128"/>
                <a:gd name="T3" fmla="*/ 192182 h 1333073"/>
                <a:gd name="T4" fmla="*/ 1152128 w 1152128"/>
                <a:gd name="T5" fmla="*/ 757009 h 1333073"/>
                <a:gd name="T6" fmla="*/ 576064 w 1152128"/>
                <a:gd name="T7" fmla="*/ 1333073 h 1333073"/>
                <a:gd name="T8" fmla="*/ 0 w 1152128"/>
                <a:gd name="T9" fmla="*/ 757009 h 1333073"/>
                <a:gd name="T10" fmla="*/ 464599 w 1152128"/>
                <a:gd name="T11" fmla="*/ 192182 h 1333073"/>
                <a:gd name="T12" fmla="*/ 576064 w 1152128"/>
                <a:gd name="T13" fmla="*/ 0 h 1333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2128" h="1333073">
                  <a:moveTo>
                    <a:pt x="576064" y="0"/>
                  </a:moveTo>
                  <a:lnTo>
                    <a:pt x="687529" y="192182"/>
                  </a:lnTo>
                  <a:cubicBezTo>
                    <a:pt x="952381" y="243689"/>
                    <a:pt x="1152128" y="477023"/>
                    <a:pt x="1152128" y="757009"/>
                  </a:cubicBezTo>
                  <a:cubicBezTo>
                    <a:pt x="1152128" y="1075160"/>
                    <a:pt x="894215" y="1333073"/>
                    <a:pt x="576064" y="1333073"/>
                  </a:cubicBezTo>
                  <a:cubicBezTo>
                    <a:pt x="257913" y="1333073"/>
                    <a:pt x="0" y="1075160"/>
                    <a:pt x="0" y="757009"/>
                  </a:cubicBezTo>
                  <a:cubicBezTo>
                    <a:pt x="0" y="477023"/>
                    <a:pt x="199747" y="243689"/>
                    <a:pt x="464599" y="192182"/>
                  </a:cubicBezTo>
                  <a:lnTo>
                    <a:pt x="576064" y="0"/>
                  </a:lnTo>
                  <a:close/>
                </a:path>
              </a:pathLst>
            </a:custGeom>
            <a:grpFill/>
            <a:ln w="28575" cmpd="sng">
              <a:solidFill>
                <a:srgbClr val="F8F8F8"/>
              </a:solidFill>
              <a:round/>
            </a:ln>
          </p:spPr>
          <p:txBody>
            <a:bodyPr wrap="none" lIns="91416" tIns="45708" rIns="91416" bIns="45708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5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/>
                <a:sym typeface="Arial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4C96B40-A8E6-8479-BB29-6460E9212B93}"/>
                </a:ext>
              </a:extLst>
            </p:cNvPr>
            <p:cNvSpPr/>
            <p:nvPr/>
          </p:nvSpPr>
          <p:spPr>
            <a:xfrm>
              <a:off x="9438095" y="1201892"/>
              <a:ext cx="2409389" cy="11937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diễn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ra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lúc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21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BB5F1A1-EF89-BC36-B042-5E3B53331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C18569-6F22-92A9-94F1-BC08B3EB21AA}"/>
              </a:ext>
            </a:extLst>
          </p:cNvPr>
          <p:cNvSpPr/>
          <p:nvPr/>
        </p:nvSpPr>
        <p:spPr>
          <a:xfrm>
            <a:off x="277792" y="142875"/>
            <a:ext cx="11636416" cy="6457950"/>
          </a:xfrm>
          <a:prstGeom prst="roundRect">
            <a:avLst>
              <a:gd name="adj" fmla="val 11574"/>
            </a:avLst>
          </a:prstGeom>
          <a:solidFill>
            <a:srgbClr val="FBFDFF">
              <a:alpha val="90000"/>
            </a:srgbClr>
          </a:solidFill>
          <a:ln w="79375">
            <a:solidFill>
              <a:srgbClr val="0070C0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BDCBE2-6578-4959-2AF5-5D32C2C7CF4C}"/>
              </a:ext>
            </a:extLst>
          </p:cNvPr>
          <p:cNvSpPr txBox="1"/>
          <p:nvPr/>
        </p:nvSpPr>
        <p:spPr>
          <a:xfrm>
            <a:off x="2753615" y="100526"/>
            <a:ext cx="77709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Nói tiếp để hoàn thành câu dưới tranh.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C9FB88-8664-C45B-FB89-D7F34F37A5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48744"/>
          <a:stretch/>
        </p:blipFill>
        <p:spPr>
          <a:xfrm>
            <a:off x="2602124" y="1000085"/>
            <a:ext cx="3024153" cy="24289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D821E1-45CF-8E7A-BF70-3B487748ADB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46365"/>
          <a:stretch/>
        </p:blipFill>
        <p:spPr>
          <a:xfrm>
            <a:off x="2610892" y="3540412"/>
            <a:ext cx="3024153" cy="25561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0E88B3-16CC-C685-6E6C-460E4F79DA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901" r="-1"/>
          <a:stretch/>
        </p:blipFill>
        <p:spPr>
          <a:xfrm>
            <a:off x="7076442" y="939383"/>
            <a:ext cx="2856779" cy="24289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E11818D-A969-BCF9-CF06-9A8F047B7B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4042"/>
          <a:stretch/>
        </p:blipFill>
        <p:spPr>
          <a:xfrm>
            <a:off x="7076442" y="3495269"/>
            <a:ext cx="2737896" cy="255617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4D5A193-AB5F-C2AB-3ADC-8053BE734B86}"/>
              </a:ext>
            </a:extLst>
          </p:cNvPr>
          <p:cNvSpPr txBox="1"/>
          <p:nvPr/>
        </p:nvSpPr>
        <p:spPr>
          <a:xfrm>
            <a:off x="1121768" y="2921969"/>
            <a:ext cx="4462276" cy="83099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Khi cầu vồng hiện ra, Bi nói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dưới chân cầu vồng có bảy hũ vàng.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B9B7674-703E-EC2E-E77D-0A807D07DA54}"/>
              </a:ext>
            </a:extLst>
          </p:cNvPr>
          <p:cNvSpPr txBox="1"/>
          <p:nvPr/>
        </p:nvSpPr>
        <p:spPr>
          <a:xfrm>
            <a:off x="5670248" y="2926257"/>
            <a:ext cx="5915199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 bảy hũ vàng, Bống sẽ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mua búp bê và quần áo đẹp;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 sẽ mua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ngựa hồng và ô tô.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9CBC9F5-8A14-042B-6B4E-86446983CCFC}"/>
              </a:ext>
            </a:extLst>
          </p:cNvPr>
          <p:cNvSpPr txBox="1"/>
          <p:nvPr/>
        </p:nvSpPr>
        <p:spPr>
          <a:xfrm>
            <a:off x="795528" y="5490518"/>
            <a:ext cx="544068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Khi cầu vồng biến mất,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Bống nói sẽ vẽ tặng Bi ngựa hồng và ô tô; Bi nói sẽ vẽ tặng Bống búp bê và quần áo đẹp.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4244EF7-A04A-447F-D087-612DA07752DC}"/>
              </a:ext>
            </a:extLst>
          </p:cNvPr>
          <p:cNvSpPr txBox="1"/>
          <p:nvPr/>
        </p:nvSpPr>
        <p:spPr>
          <a:xfrm>
            <a:off x="6552316" y="5490517"/>
            <a:ext cx="4713091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Không có bảy hũ vàng, hai anh em vẫn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cảm thấy vui vẻ, hạnh phúc.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780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2" grpId="0" animBg="1"/>
      <p:bldP spid="24" grpId="0" animBg="1"/>
      <p:bldP spid="25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BB5F1A1-EF89-BC36-B042-5E3B53331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C18569-6F22-92A9-94F1-BC08B3EB21AA}"/>
              </a:ext>
            </a:extLst>
          </p:cNvPr>
          <p:cNvSpPr/>
          <p:nvPr/>
        </p:nvSpPr>
        <p:spPr>
          <a:xfrm>
            <a:off x="277792" y="371475"/>
            <a:ext cx="11636416" cy="6229350"/>
          </a:xfrm>
          <a:prstGeom prst="roundRect">
            <a:avLst>
              <a:gd name="adj" fmla="val 11574"/>
            </a:avLst>
          </a:prstGeom>
          <a:solidFill>
            <a:srgbClr val="FBFDFF">
              <a:alpha val="90000"/>
            </a:srgbClr>
          </a:solidFill>
          <a:ln w="79375">
            <a:solidFill>
              <a:srgbClr val="0070C0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8C5FEBB-EE61-48E8-5D3D-D7BE3C1A73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0277"/>
          <a:stretch/>
        </p:blipFill>
        <p:spPr>
          <a:xfrm>
            <a:off x="190500" y="3350769"/>
            <a:ext cx="3159734" cy="3288156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FE942A0E-13D0-E866-9E2C-96F17A8EDFD6}"/>
              </a:ext>
            </a:extLst>
          </p:cNvPr>
          <p:cNvSpPr/>
          <p:nvPr/>
        </p:nvSpPr>
        <p:spPr>
          <a:xfrm>
            <a:off x="866775" y="855008"/>
            <a:ext cx="5591175" cy="2326341"/>
          </a:xfrm>
          <a:prstGeom prst="wedgeRoundRectCallout">
            <a:avLst>
              <a:gd name="adj1" fmla="val -39816"/>
              <a:gd name="adj2" fmla="val 61046"/>
              <a:gd name="adj3" fmla="val 16667"/>
            </a:avLst>
          </a:prstGeom>
          <a:solidFill>
            <a:srgbClr val="DAEEFA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vi-VN" sz="4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 kể lại 1 - 2 đoạn của câu chuyện theo tranh.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E255D3C-9455-5CD3-AC61-21DAF27AB2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7025" y="952500"/>
            <a:ext cx="52197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7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字魂59号-创粗黑"/>
        <a:font script="Hebr" typeface="字魂59号-创粗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9号-创粗黑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337</Words>
  <Application>Microsoft Office PowerPoint</Application>
  <PresentationFormat>Widescreen</PresentationFormat>
  <Paragraphs>33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等线</vt:lpstr>
      <vt:lpstr>等线 Light</vt:lpstr>
      <vt:lpstr>Arial</vt:lpstr>
      <vt:lpstr>Arial-Rounded</vt:lpstr>
      <vt:lpstr>Calibri</vt:lpstr>
      <vt:lpstr>Calibri Light</vt:lpstr>
      <vt:lpstr>Times New Roman</vt:lpstr>
      <vt:lpstr>字魂37号-波纹乖乖体</vt:lpstr>
      <vt:lpstr>方正清刻本悦宋简体</vt:lpstr>
      <vt:lpstr>1_Office Theme</vt:lpstr>
      <vt:lpstr>2_Office 主题​​</vt:lpstr>
      <vt:lpstr>1_Office 主题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16</cp:revision>
  <dcterms:created xsi:type="dcterms:W3CDTF">2024-04-01T08:46:50Z</dcterms:created>
  <dcterms:modified xsi:type="dcterms:W3CDTF">2025-09-21T10:24:24Z</dcterms:modified>
</cp:coreProperties>
</file>