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  <p:sldMasterId id="2147483691" r:id="rId4"/>
    <p:sldMasterId id="2147483703" r:id="rId5"/>
  </p:sldMasterIdLst>
  <p:notesMasterIdLst>
    <p:notesMasterId r:id="rId25"/>
  </p:notesMasterIdLst>
  <p:sldIdLst>
    <p:sldId id="257" r:id="rId6"/>
    <p:sldId id="277" r:id="rId7"/>
    <p:sldId id="278" r:id="rId8"/>
    <p:sldId id="279" r:id="rId9"/>
    <p:sldId id="281" r:id="rId10"/>
    <p:sldId id="303" r:id="rId11"/>
    <p:sldId id="304" r:id="rId12"/>
    <p:sldId id="265" r:id="rId13"/>
    <p:sldId id="282" r:id="rId14"/>
    <p:sldId id="283" r:id="rId15"/>
    <p:sldId id="269" r:id="rId16"/>
    <p:sldId id="284" r:id="rId17"/>
    <p:sldId id="285" r:id="rId18"/>
    <p:sldId id="306" r:id="rId19"/>
    <p:sldId id="272" r:id="rId20"/>
    <p:sldId id="286" r:id="rId21"/>
    <p:sldId id="287" r:id="rId22"/>
    <p:sldId id="288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8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3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4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277100" y="182245"/>
            <a:ext cx="5197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- 0965407598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55" y="0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19852" y="493617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endParaRPr lang="en-US" sz="3200" dirty="0"/>
          </a:p>
          <a:p>
            <a:pPr algn="ctr"/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khách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12 + 3 = 15 (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khách</a:t>
            </a:r>
            <a:r>
              <a:rPr lang="en-US" sz="3200" dirty="0"/>
              <a:t>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15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khách</a:t>
            </a:r>
            <a:endParaRPr lang="en-US" sz="3200" dirty="0"/>
          </a:p>
          <a:p>
            <a:pPr algn="ct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1383030"/>
            <a:ext cx="1539240" cy="601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48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4970" y="380365"/>
            <a:ext cx="8528685" cy="16154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>
                <a:sym typeface="+mn-ea"/>
              </a:rPr>
              <a:t>Những 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32060" y="315404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11740" y="314388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32060" y="-118745"/>
            <a:ext cx="1929765" cy="192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5827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2035" y="5182870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Nhà bác Bình có số con bò là:</a:t>
            </a:r>
          </a:p>
          <a:p>
            <a:pPr algn="ctr"/>
            <a:r>
              <a:rPr lang="en-US" sz="3200"/>
              <a:t>28 - 12 = 16 (con bò)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410</Words>
  <Application>Microsoft Office PowerPoint</Application>
  <PresentationFormat>Widescreen</PresentationFormat>
  <Paragraphs>111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ITC Avant Garde Std Bk</vt:lpstr>
      <vt:lpstr>Times New Roman</vt:lpstr>
      <vt:lpstr>方正卡通简体</vt:lpstr>
      <vt:lpstr>2_Office Theme</vt:lpstr>
      <vt:lpstr>1_Office Theme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12</cp:revision>
  <dcterms:created xsi:type="dcterms:W3CDTF">2021-05-07T04:29:00Z</dcterms:created>
  <dcterms:modified xsi:type="dcterms:W3CDTF">2025-09-23T01:52:02Z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