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1" r:id="rId2"/>
    <p:sldId id="260" r:id="rId3"/>
    <p:sldId id="281" r:id="rId4"/>
    <p:sldId id="278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FD75D-171D-470E-969E-2D1788721A19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DD24A-28D0-413B-8620-B2F65C23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1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Chia </a:t>
            </a:r>
            <a:r>
              <a:rPr lang="en-US" dirty="0" err="1"/>
              <a:t>làm</a:t>
            </a:r>
            <a:r>
              <a:rPr lang="en-US" dirty="0"/>
              <a:t> 2 </a:t>
            </a:r>
            <a:r>
              <a:rPr lang="en-US" dirty="0" err="1"/>
              <a:t>đội</a:t>
            </a:r>
            <a:r>
              <a:rPr lang="en-US" dirty="0"/>
              <a:t>.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13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6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78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198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613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30" y="3281214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CAA6CD-EE28-38B4-6498-B4F718A245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2393" y="2024143"/>
            <a:ext cx="7529213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6247C-F815-8BDE-99C9-09A8CED7D1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1668" y="974565"/>
            <a:ext cx="2786113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" action="ppaction://noaction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ea typeface="+mn-ea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769441"/>
          </a:xfrm>
          <a:custGeom>
            <a:avLst/>
            <a:gdLst>
              <a:gd name="connsiteX0" fmla="*/ 128243 w 11055384"/>
              <a:gd name="connsiteY0" fmla="*/ 0 h 769441"/>
              <a:gd name="connsiteX1" fmla="*/ 811189 w 11055384"/>
              <a:gd name="connsiteY1" fmla="*/ 0 h 769441"/>
              <a:gd name="connsiteX2" fmla="*/ 1603407 w 11055384"/>
              <a:gd name="connsiteY2" fmla="*/ 0 h 769441"/>
              <a:gd name="connsiteX3" fmla="*/ 2504896 w 11055384"/>
              <a:gd name="connsiteY3" fmla="*/ 0 h 769441"/>
              <a:gd name="connsiteX4" fmla="*/ 3297114 w 11055384"/>
              <a:gd name="connsiteY4" fmla="*/ 0 h 769441"/>
              <a:gd name="connsiteX5" fmla="*/ 3980060 w 11055384"/>
              <a:gd name="connsiteY5" fmla="*/ 0 h 769441"/>
              <a:gd name="connsiteX6" fmla="*/ 4553735 w 11055384"/>
              <a:gd name="connsiteY6" fmla="*/ 0 h 769441"/>
              <a:gd name="connsiteX7" fmla="*/ 5345953 w 11055384"/>
              <a:gd name="connsiteY7" fmla="*/ 0 h 769441"/>
              <a:gd name="connsiteX8" fmla="*/ 5919628 w 11055384"/>
              <a:gd name="connsiteY8" fmla="*/ 0 h 769441"/>
              <a:gd name="connsiteX9" fmla="*/ 6821117 w 11055384"/>
              <a:gd name="connsiteY9" fmla="*/ 0 h 769441"/>
              <a:gd name="connsiteX10" fmla="*/ 7176249 w 11055384"/>
              <a:gd name="connsiteY10" fmla="*/ 0 h 769441"/>
              <a:gd name="connsiteX11" fmla="*/ 7859195 w 11055384"/>
              <a:gd name="connsiteY11" fmla="*/ 0 h 769441"/>
              <a:gd name="connsiteX12" fmla="*/ 8651413 w 11055384"/>
              <a:gd name="connsiteY12" fmla="*/ 0 h 769441"/>
              <a:gd name="connsiteX13" fmla="*/ 9443631 w 11055384"/>
              <a:gd name="connsiteY13" fmla="*/ 0 h 769441"/>
              <a:gd name="connsiteX14" fmla="*/ 9908034 w 11055384"/>
              <a:gd name="connsiteY14" fmla="*/ 0 h 769441"/>
              <a:gd name="connsiteX15" fmla="*/ 11055384 w 11055384"/>
              <a:gd name="connsiteY15" fmla="*/ 0 h 769441"/>
              <a:gd name="connsiteX16" fmla="*/ 11055384 w 11055384"/>
              <a:gd name="connsiteY16" fmla="*/ 0 h 769441"/>
              <a:gd name="connsiteX17" fmla="*/ 11055384 w 11055384"/>
              <a:gd name="connsiteY17" fmla="*/ 641198 h 769441"/>
              <a:gd name="connsiteX18" fmla="*/ 10927141 w 11055384"/>
              <a:gd name="connsiteY18" fmla="*/ 769441 h 769441"/>
              <a:gd name="connsiteX19" fmla="*/ 10353466 w 11055384"/>
              <a:gd name="connsiteY19" fmla="*/ 769441 h 769441"/>
              <a:gd name="connsiteX20" fmla="*/ 9451977 w 11055384"/>
              <a:gd name="connsiteY20" fmla="*/ 769441 h 769441"/>
              <a:gd name="connsiteX21" fmla="*/ 8878302 w 11055384"/>
              <a:gd name="connsiteY21" fmla="*/ 769441 h 769441"/>
              <a:gd name="connsiteX22" fmla="*/ 8304627 w 11055384"/>
              <a:gd name="connsiteY22" fmla="*/ 769441 h 769441"/>
              <a:gd name="connsiteX23" fmla="*/ 7621681 w 11055384"/>
              <a:gd name="connsiteY23" fmla="*/ 769441 h 769441"/>
              <a:gd name="connsiteX24" fmla="*/ 6829463 w 11055384"/>
              <a:gd name="connsiteY24" fmla="*/ 769441 h 769441"/>
              <a:gd name="connsiteX25" fmla="*/ 6037245 w 11055384"/>
              <a:gd name="connsiteY25" fmla="*/ 769441 h 769441"/>
              <a:gd name="connsiteX26" fmla="*/ 5354299 w 11055384"/>
              <a:gd name="connsiteY26" fmla="*/ 769441 h 769441"/>
              <a:gd name="connsiteX27" fmla="*/ 4780624 w 11055384"/>
              <a:gd name="connsiteY27" fmla="*/ 769441 h 769441"/>
              <a:gd name="connsiteX28" fmla="*/ 3988406 w 11055384"/>
              <a:gd name="connsiteY28" fmla="*/ 769441 h 769441"/>
              <a:gd name="connsiteX29" fmla="*/ 3196189 w 11055384"/>
              <a:gd name="connsiteY29" fmla="*/ 769441 h 769441"/>
              <a:gd name="connsiteX30" fmla="*/ 2622514 w 11055384"/>
              <a:gd name="connsiteY30" fmla="*/ 769441 h 769441"/>
              <a:gd name="connsiteX31" fmla="*/ 1721025 w 11055384"/>
              <a:gd name="connsiteY31" fmla="*/ 769441 h 769441"/>
              <a:gd name="connsiteX32" fmla="*/ 1038078 w 11055384"/>
              <a:gd name="connsiteY32" fmla="*/ 769441 h 769441"/>
              <a:gd name="connsiteX33" fmla="*/ 0 w 11055384"/>
              <a:gd name="connsiteY33" fmla="*/ 769441 h 769441"/>
              <a:gd name="connsiteX34" fmla="*/ 0 w 11055384"/>
              <a:gd name="connsiteY34" fmla="*/ 769441 h 769441"/>
              <a:gd name="connsiteX35" fmla="*/ 0 w 11055384"/>
              <a:gd name="connsiteY35" fmla="*/ 128243 h 769441"/>
              <a:gd name="connsiteX36" fmla="*/ 128243 w 11055384"/>
              <a:gd name="connsiteY36" fmla="*/ 0 h 769441"/>
              <a:gd name="connsiteX0" fmla="*/ 128243 w 11055384"/>
              <a:gd name="connsiteY0" fmla="*/ 0 h 769441"/>
              <a:gd name="connsiteX1" fmla="*/ 811189 w 11055384"/>
              <a:gd name="connsiteY1" fmla="*/ 0 h 769441"/>
              <a:gd name="connsiteX2" fmla="*/ 1603407 w 11055384"/>
              <a:gd name="connsiteY2" fmla="*/ 0 h 769441"/>
              <a:gd name="connsiteX3" fmla="*/ 2504896 w 11055384"/>
              <a:gd name="connsiteY3" fmla="*/ 0 h 769441"/>
              <a:gd name="connsiteX4" fmla="*/ 3406385 w 11055384"/>
              <a:gd name="connsiteY4" fmla="*/ 0 h 769441"/>
              <a:gd name="connsiteX5" fmla="*/ 3980060 w 11055384"/>
              <a:gd name="connsiteY5" fmla="*/ 0 h 769441"/>
              <a:gd name="connsiteX6" fmla="*/ 4881549 w 11055384"/>
              <a:gd name="connsiteY6" fmla="*/ 0 h 769441"/>
              <a:gd name="connsiteX7" fmla="*/ 5345953 w 11055384"/>
              <a:gd name="connsiteY7" fmla="*/ 0 h 769441"/>
              <a:gd name="connsiteX8" fmla="*/ 5919628 w 11055384"/>
              <a:gd name="connsiteY8" fmla="*/ 0 h 769441"/>
              <a:gd name="connsiteX9" fmla="*/ 6384031 w 11055384"/>
              <a:gd name="connsiteY9" fmla="*/ 0 h 769441"/>
              <a:gd name="connsiteX10" fmla="*/ 7066978 w 11055384"/>
              <a:gd name="connsiteY10" fmla="*/ 0 h 769441"/>
              <a:gd name="connsiteX11" fmla="*/ 7422110 w 11055384"/>
              <a:gd name="connsiteY11" fmla="*/ 0 h 769441"/>
              <a:gd name="connsiteX12" fmla="*/ 7777242 w 11055384"/>
              <a:gd name="connsiteY12" fmla="*/ 0 h 769441"/>
              <a:gd name="connsiteX13" fmla="*/ 8569459 w 11055384"/>
              <a:gd name="connsiteY13" fmla="*/ 0 h 769441"/>
              <a:gd name="connsiteX14" fmla="*/ 9033863 w 11055384"/>
              <a:gd name="connsiteY14" fmla="*/ 0 h 769441"/>
              <a:gd name="connsiteX15" fmla="*/ 9716809 w 11055384"/>
              <a:gd name="connsiteY15" fmla="*/ 0 h 769441"/>
              <a:gd name="connsiteX16" fmla="*/ 10399756 w 11055384"/>
              <a:gd name="connsiteY16" fmla="*/ 0 h 769441"/>
              <a:gd name="connsiteX17" fmla="*/ 11055384 w 11055384"/>
              <a:gd name="connsiteY17" fmla="*/ 0 h 769441"/>
              <a:gd name="connsiteX18" fmla="*/ 11055384 w 11055384"/>
              <a:gd name="connsiteY18" fmla="*/ 0 h 769441"/>
              <a:gd name="connsiteX19" fmla="*/ 11055384 w 11055384"/>
              <a:gd name="connsiteY19" fmla="*/ 641198 h 769441"/>
              <a:gd name="connsiteX20" fmla="*/ 10927141 w 11055384"/>
              <a:gd name="connsiteY20" fmla="*/ 769441 h 769441"/>
              <a:gd name="connsiteX21" fmla="*/ 10134923 w 11055384"/>
              <a:gd name="connsiteY21" fmla="*/ 769441 h 769441"/>
              <a:gd name="connsiteX22" fmla="*/ 9779791 w 11055384"/>
              <a:gd name="connsiteY22" fmla="*/ 769441 h 769441"/>
              <a:gd name="connsiteX23" fmla="*/ 9096845 w 11055384"/>
              <a:gd name="connsiteY23" fmla="*/ 769441 h 769441"/>
              <a:gd name="connsiteX24" fmla="*/ 8632441 w 11055384"/>
              <a:gd name="connsiteY24" fmla="*/ 769441 h 769441"/>
              <a:gd name="connsiteX25" fmla="*/ 8168038 w 11055384"/>
              <a:gd name="connsiteY25" fmla="*/ 769441 h 769441"/>
              <a:gd name="connsiteX26" fmla="*/ 7812906 w 11055384"/>
              <a:gd name="connsiteY26" fmla="*/ 769441 h 769441"/>
              <a:gd name="connsiteX27" fmla="*/ 7129960 w 11055384"/>
              <a:gd name="connsiteY27" fmla="*/ 769441 h 769441"/>
              <a:gd name="connsiteX28" fmla="*/ 6665556 w 11055384"/>
              <a:gd name="connsiteY28" fmla="*/ 769441 h 769441"/>
              <a:gd name="connsiteX29" fmla="*/ 6201153 w 11055384"/>
              <a:gd name="connsiteY29" fmla="*/ 769441 h 769441"/>
              <a:gd name="connsiteX30" fmla="*/ 5846020 w 11055384"/>
              <a:gd name="connsiteY30" fmla="*/ 769441 h 769441"/>
              <a:gd name="connsiteX31" fmla="*/ 5053803 w 11055384"/>
              <a:gd name="connsiteY31" fmla="*/ 769441 h 769441"/>
              <a:gd name="connsiteX32" fmla="*/ 4261585 w 11055384"/>
              <a:gd name="connsiteY32" fmla="*/ 769441 h 769441"/>
              <a:gd name="connsiteX33" fmla="*/ 3906453 w 11055384"/>
              <a:gd name="connsiteY33" fmla="*/ 769441 h 769441"/>
              <a:gd name="connsiteX34" fmla="*/ 3551321 w 11055384"/>
              <a:gd name="connsiteY34" fmla="*/ 769441 h 769441"/>
              <a:gd name="connsiteX35" fmla="*/ 3196189 w 11055384"/>
              <a:gd name="connsiteY35" fmla="*/ 769441 h 769441"/>
              <a:gd name="connsiteX36" fmla="*/ 2403971 w 11055384"/>
              <a:gd name="connsiteY36" fmla="*/ 769441 h 769441"/>
              <a:gd name="connsiteX37" fmla="*/ 1721025 w 11055384"/>
              <a:gd name="connsiteY37" fmla="*/ 769441 h 769441"/>
              <a:gd name="connsiteX38" fmla="*/ 1147350 w 11055384"/>
              <a:gd name="connsiteY38" fmla="*/ 769441 h 769441"/>
              <a:gd name="connsiteX39" fmla="*/ 0 w 11055384"/>
              <a:gd name="connsiteY39" fmla="*/ 769441 h 769441"/>
              <a:gd name="connsiteX40" fmla="*/ 0 w 11055384"/>
              <a:gd name="connsiteY40" fmla="*/ 769441 h 769441"/>
              <a:gd name="connsiteX41" fmla="*/ 0 w 11055384"/>
              <a:gd name="connsiteY41" fmla="*/ 128243 h 769441"/>
              <a:gd name="connsiteX42" fmla="*/ 128243 w 11055384"/>
              <a:gd name="connsiteY42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769441" fill="none" extrusionOk="0">
                <a:moveTo>
                  <a:pt x="128243" y="0"/>
                </a:moveTo>
                <a:cubicBezTo>
                  <a:pt x="309715" y="1219"/>
                  <a:pt x="542701" y="-12034"/>
                  <a:pt x="811189" y="0"/>
                </a:cubicBezTo>
                <a:cubicBezTo>
                  <a:pt x="1083310" y="5318"/>
                  <a:pt x="1386135" y="38445"/>
                  <a:pt x="1603407" y="0"/>
                </a:cubicBezTo>
                <a:cubicBezTo>
                  <a:pt x="1833946" y="-15859"/>
                  <a:pt x="2178785" y="-23313"/>
                  <a:pt x="2504896" y="0"/>
                </a:cubicBezTo>
                <a:cubicBezTo>
                  <a:pt x="2778852" y="-16167"/>
                  <a:pt x="3022116" y="44152"/>
                  <a:pt x="3297114" y="0"/>
                </a:cubicBezTo>
                <a:cubicBezTo>
                  <a:pt x="3615273" y="-38643"/>
                  <a:pt x="3643682" y="35154"/>
                  <a:pt x="3980060" y="0"/>
                </a:cubicBezTo>
                <a:cubicBezTo>
                  <a:pt x="4317559" y="-32707"/>
                  <a:pt x="4295231" y="2374"/>
                  <a:pt x="4553735" y="0"/>
                </a:cubicBezTo>
                <a:cubicBezTo>
                  <a:pt x="4801240" y="-33869"/>
                  <a:pt x="5077092" y="18324"/>
                  <a:pt x="5345953" y="0"/>
                </a:cubicBezTo>
                <a:cubicBezTo>
                  <a:pt x="5581972" y="-18602"/>
                  <a:pt x="5669499" y="42253"/>
                  <a:pt x="5919628" y="0"/>
                </a:cubicBezTo>
                <a:cubicBezTo>
                  <a:pt x="6181935" y="-51033"/>
                  <a:pt x="6537249" y="-16973"/>
                  <a:pt x="6821117" y="0"/>
                </a:cubicBezTo>
                <a:cubicBezTo>
                  <a:pt x="7099842" y="2819"/>
                  <a:pt x="7018820" y="26588"/>
                  <a:pt x="7176249" y="0"/>
                </a:cubicBezTo>
                <a:cubicBezTo>
                  <a:pt x="7352111" y="-12867"/>
                  <a:pt x="7506385" y="25288"/>
                  <a:pt x="7859195" y="0"/>
                </a:cubicBezTo>
                <a:cubicBezTo>
                  <a:pt x="8166259" y="8669"/>
                  <a:pt x="8370376" y="46225"/>
                  <a:pt x="8651413" y="0"/>
                </a:cubicBezTo>
                <a:cubicBezTo>
                  <a:pt x="8963412" y="-50321"/>
                  <a:pt x="9268953" y="6673"/>
                  <a:pt x="9443631" y="0"/>
                </a:cubicBezTo>
                <a:cubicBezTo>
                  <a:pt x="9598768" y="-16856"/>
                  <a:pt x="9734815" y="29569"/>
                  <a:pt x="9908034" y="0"/>
                </a:cubicBezTo>
                <a:cubicBezTo>
                  <a:pt x="10065272" y="-101520"/>
                  <a:pt x="10573761" y="-657"/>
                  <a:pt x="11055384" y="0"/>
                </a:cubicBezTo>
                <a:lnTo>
                  <a:pt x="11055384" y="0"/>
                </a:lnTo>
                <a:cubicBezTo>
                  <a:pt x="10997172" y="245516"/>
                  <a:pt x="11097895" y="383680"/>
                  <a:pt x="11055384" y="641198"/>
                </a:cubicBezTo>
                <a:cubicBezTo>
                  <a:pt x="11049233" y="723985"/>
                  <a:pt x="10988531" y="767367"/>
                  <a:pt x="10927141" y="769441"/>
                </a:cubicBezTo>
                <a:cubicBezTo>
                  <a:pt x="10728176" y="799138"/>
                  <a:pt x="10468232" y="770538"/>
                  <a:pt x="10353466" y="769441"/>
                </a:cubicBezTo>
                <a:cubicBezTo>
                  <a:pt x="10253236" y="784551"/>
                  <a:pt x="9689336" y="767103"/>
                  <a:pt x="9451977" y="769441"/>
                </a:cubicBezTo>
                <a:cubicBezTo>
                  <a:pt x="9199910" y="722862"/>
                  <a:pt x="9012098" y="756767"/>
                  <a:pt x="8878302" y="769441"/>
                </a:cubicBezTo>
                <a:cubicBezTo>
                  <a:pt x="8716872" y="793601"/>
                  <a:pt x="8574865" y="730911"/>
                  <a:pt x="8304627" y="769441"/>
                </a:cubicBezTo>
                <a:cubicBezTo>
                  <a:pt x="8048066" y="784415"/>
                  <a:pt x="7942150" y="796441"/>
                  <a:pt x="7621681" y="769441"/>
                </a:cubicBezTo>
                <a:cubicBezTo>
                  <a:pt x="7320623" y="752466"/>
                  <a:pt x="7003330" y="778901"/>
                  <a:pt x="6829463" y="769441"/>
                </a:cubicBezTo>
                <a:cubicBezTo>
                  <a:pt x="6659295" y="731384"/>
                  <a:pt x="6400480" y="823995"/>
                  <a:pt x="6037245" y="769441"/>
                </a:cubicBezTo>
                <a:cubicBezTo>
                  <a:pt x="5670199" y="770069"/>
                  <a:pt x="5559660" y="812314"/>
                  <a:pt x="5354299" y="769441"/>
                </a:cubicBezTo>
                <a:cubicBezTo>
                  <a:pt x="5104038" y="752843"/>
                  <a:pt x="4968029" y="773921"/>
                  <a:pt x="4780624" y="769441"/>
                </a:cubicBezTo>
                <a:cubicBezTo>
                  <a:pt x="4591336" y="766279"/>
                  <a:pt x="4228651" y="800960"/>
                  <a:pt x="3988406" y="769441"/>
                </a:cubicBezTo>
                <a:cubicBezTo>
                  <a:pt x="3721052" y="742948"/>
                  <a:pt x="3391896" y="749638"/>
                  <a:pt x="3196189" y="769441"/>
                </a:cubicBezTo>
                <a:cubicBezTo>
                  <a:pt x="2993934" y="832100"/>
                  <a:pt x="2837617" y="724489"/>
                  <a:pt x="2622514" y="769441"/>
                </a:cubicBezTo>
                <a:cubicBezTo>
                  <a:pt x="2383541" y="776947"/>
                  <a:pt x="2031716" y="748663"/>
                  <a:pt x="1721025" y="769441"/>
                </a:cubicBezTo>
                <a:cubicBezTo>
                  <a:pt x="1372551" y="790480"/>
                  <a:pt x="1261419" y="711654"/>
                  <a:pt x="1038078" y="769441"/>
                </a:cubicBezTo>
                <a:cubicBezTo>
                  <a:pt x="804490" y="803739"/>
                  <a:pt x="255723" y="782808"/>
                  <a:pt x="0" y="769441"/>
                </a:cubicBezTo>
                <a:lnTo>
                  <a:pt x="0" y="769441"/>
                </a:lnTo>
                <a:cubicBezTo>
                  <a:pt x="53541" y="623561"/>
                  <a:pt x="-8545" y="394711"/>
                  <a:pt x="0" y="128243"/>
                </a:cubicBezTo>
                <a:cubicBezTo>
                  <a:pt x="-14800" y="65777"/>
                  <a:pt x="80547" y="3223"/>
                  <a:pt x="128243" y="0"/>
                </a:cubicBezTo>
                <a:close/>
              </a:path>
              <a:path w="11055384" h="769441" stroke="0" extrusionOk="0">
                <a:moveTo>
                  <a:pt x="128243" y="0"/>
                </a:moveTo>
                <a:cubicBezTo>
                  <a:pt x="467440" y="44546"/>
                  <a:pt x="546731" y="1146"/>
                  <a:pt x="811189" y="0"/>
                </a:cubicBezTo>
                <a:cubicBezTo>
                  <a:pt x="1060179" y="-67432"/>
                  <a:pt x="1316433" y="-95728"/>
                  <a:pt x="1603407" y="0"/>
                </a:cubicBezTo>
                <a:cubicBezTo>
                  <a:pt x="1901771" y="13926"/>
                  <a:pt x="2306199" y="-3364"/>
                  <a:pt x="2504896" y="0"/>
                </a:cubicBezTo>
                <a:cubicBezTo>
                  <a:pt x="2667585" y="99623"/>
                  <a:pt x="2998447" y="7741"/>
                  <a:pt x="3406385" y="0"/>
                </a:cubicBezTo>
                <a:cubicBezTo>
                  <a:pt x="3761713" y="-43556"/>
                  <a:pt x="3781442" y="6241"/>
                  <a:pt x="3980060" y="0"/>
                </a:cubicBezTo>
                <a:cubicBezTo>
                  <a:pt x="4189562" y="20746"/>
                  <a:pt x="4498595" y="26570"/>
                  <a:pt x="4881549" y="0"/>
                </a:cubicBezTo>
                <a:cubicBezTo>
                  <a:pt x="5316958" y="-7615"/>
                  <a:pt x="5209250" y="8629"/>
                  <a:pt x="5345953" y="0"/>
                </a:cubicBezTo>
                <a:cubicBezTo>
                  <a:pt x="5488614" y="-17136"/>
                  <a:pt x="5645401" y="19466"/>
                  <a:pt x="5919628" y="0"/>
                </a:cubicBezTo>
                <a:cubicBezTo>
                  <a:pt x="6183342" y="-12644"/>
                  <a:pt x="6190230" y="-21666"/>
                  <a:pt x="6384031" y="0"/>
                </a:cubicBezTo>
                <a:cubicBezTo>
                  <a:pt x="6569721" y="55596"/>
                  <a:pt x="6836081" y="-1186"/>
                  <a:pt x="7066978" y="0"/>
                </a:cubicBezTo>
                <a:cubicBezTo>
                  <a:pt x="7336135" y="23588"/>
                  <a:pt x="7287010" y="6892"/>
                  <a:pt x="7422110" y="0"/>
                </a:cubicBezTo>
                <a:cubicBezTo>
                  <a:pt x="7570935" y="-11596"/>
                  <a:pt x="7616824" y="-13645"/>
                  <a:pt x="7777242" y="0"/>
                </a:cubicBezTo>
                <a:cubicBezTo>
                  <a:pt x="7942964" y="6130"/>
                  <a:pt x="8392103" y="-16558"/>
                  <a:pt x="8569459" y="0"/>
                </a:cubicBezTo>
                <a:cubicBezTo>
                  <a:pt x="8742852" y="6658"/>
                  <a:pt x="8908318" y="-7094"/>
                  <a:pt x="9033863" y="0"/>
                </a:cubicBezTo>
                <a:cubicBezTo>
                  <a:pt x="9180376" y="-14778"/>
                  <a:pt x="9541072" y="21030"/>
                  <a:pt x="9716809" y="0"/>
                </a:cubicBezTo>
                <a:cubicBezTo>
                  <a:pt x="9860535" y="14257"/>
                  <a:pt x="10155963" y="-20295"/>
                  <a:pt x="10399756" y="0"/>
                </a:cubicBezTo>
                <a:cubicBezTo>
                  <a:pt x="10654458" y="-44737"/>
                  <a:pt x="10877590" y="-44852"/>
                  <a:pt x="11055384" y="0"/>
                </a:cubicBezTo>
                <a:lnTo>
                  <a:pt x="11055384" y="0"/>
                </a:lnTo>
                <a:cubicBezTo>
                  <a:pt x="11042780" y="190753"/>
                  <a:pt x="11006171" y="486505"/>
                  <a:pt x="11055384" y="641198"/>
                </a:cubicBezTo>
                <a:cubicBezTo>
                  <a:pt x="11038720" y="695563"/>
                  <a:pt x="10979075" y="793250"/>
                  <a:pt x="10927141" y="769441"/>
                </a:cubicBezTo>
                <a:cubicBezTo>
                  <a:pt x="10592517" y="775089"/>
                  <a:pt x="10335125" y="756430"/>
                  <a:pt x="10134923" y="769441"/>
                </a:cubicBezTo>
                <a:cubicBezTo>
                  <a:pt x="9889091" y="780019"/>
                  <a:pt x="9890888" y="755234"/>
                  <a:pt x="9779791" y="769441"/>
                </a:cubicBezTo>
                <a:cubicBezTo>
                  <a:pt x="9643690" y="768974"/>
                  <a:pt x="9315495" y="740395"/>
                  <a:pt x="9096845" y="769441"/>
                </a:cubicBezTo>
                <a:cubicBezTo>
                  <a:pt x="8855201" y="749042"/>
                  <a:pt x="8813875" y="771861"/>
                  <a:pt x="8632441" y="769441"/>
                </a:cubicBezTo>
                <a:cubicBezTo>
                  <a:pt x="8468225" y="762901"/>
                  <a:pt x="8316430" y="755892"/>
                  <a:pt x="8168038" y="769441"/>
                </a:cubicBezTo>
                <a:cubicBezTo>
                  <a:pt x="8023740" y="795701"/>
                  <a:pt x="7968284" y="757001"/>
                  <a:pt x="7812906" y="769441"/>
                </a:cubicBezTo>
                <a:cubicBezTo>
                  <a:pt x="7698139" y="755144"/>
                  <a:pt x="7435985" y="777543"/>
                  <a:pt x="7129960" y="769441"/>
                </a:cubicBezTo>
                <a:cubicBezTo>
                  <a:pt x="6826242" y="789744"/>
                  <a:pt x="6888010" y="749918"/>
                  <a:pt x="6665556" y="769441"/>
                </a:cubicBezTo>
                <a:cubicBezTo>
                  <a:pt x="6434840" y="785935"/>
                  <a:pt x="6406151" y="790414"/>
                  <a:pt x="6201153" y="769441"/>
                </a:cubicBezTo>
                <a:cubicBezTo>
                  <a:pt x="6008237" y="748048"/>
                  <a:pt x="6024055" y="783686"/>
                  <a:pt x="5846020" y="769441"/>
                </a:cubicBezTo>
                <a:cubicBezTo>
                  <a:pt x="5680789" y="756206"/>
                  <a:pt x="5291121" y="727200"/>
                  <a:pt x="5053803" y="769441"/>
                </a:cubicBezTo>
                <a:cubicBezTo>
                  <a:pt x="4738253" y="773451"/>
                  <a:pt x="4552603" y="700637"/>
                  <a:pt x="4261585" y="769441"/>
                </a:cubicBezTo>
                <a:cubicBezTo>
                  <a:pt x="3965315" y="781419"/>
                  <a:pt x="4003648" y="788187"/>
                  <a:pt x="3906453" y="769441"/>
                </a:cubicBezTo>
                <a:cubicBezTo>
                  <a:pt x="3812227" y="767673"/>
                  <a:pt x="3718157" y="767368"/>
                  <a:pt x="3551321" y="769441"/>
                </a:cubicBezTo>
                <a:cubicBezTo>
                  <a:pt x="3383096" y="784997"/>
                  <a:pt x="3309918" y="789715"/>
                  <a:pt x="3196189" y="769441"/>
                </a:cubicBezTo>
                <a:cubicBezTo>
                  <a:pt x="3055114" y="784958"/>
                  <a:pt x="2588891" y="742813"/>
                  <a:pt x="2403971" y="769441"/>
                </a:cubicBezTo>
                <a:cubicBezTo>
                  <a:pt x="2210222" y="759401"/>
                  <a:pt x="2016496" y="804859"/>
                  <a:pt x="1721025" y="769441"/>
                </a:cubicBezTo>
                <a:cubicBezTo>
                  <a:pt x="1421598" y="754476"/>
                  <a:pt x="1350526" y="790215"/>
                  <a:pt x="1147350" y="769441"/>
                </a:cubicBezTo>
                <a:cubicBezTo>
                  <a:pt x="853598" y="804756"/>
                  <a:pt x="466929" y="791378"/>
                  <a:pt x="0" y="769441"/>
                </a:cubicBezTo>
                <a:lnTo>
                  <a:pt x="0" y="769441"/>
                </a:lnTo>
                <a:cubicBezTo>
                  <a:pt x="25342" y="546527"/>
                  <a:pt x="19892" y="388210"/>
                  <a:pt x="0" y="128243"/>
                </a:cubicBezTo>
                <a:cubicBezTo>
                  <a:pt x="9984" y="56072"/>
                  <a:pt x="42950" y="11148"/>
                  <a:pt x="128243" y="0"/>
                </a:cubicBezTo>
                <a:close/>
              </a:path>
              <a:path w="11055384" h="769441" fill="none" stroke="0" extrusionOk="0">
                <a:moveTo>
                  <a:pt x="128243" y="0"/>
                </a:moveTo>
                <a:cubicBezTo>
                  <a:pt x="281952" y="-54714"/>
                  <a:pt x="491508" y="3764"/>
                  <a:pt x="811189" y="0"/>
                </a:cubicBezTo>
                <a:cubicBezTo>
                  <a:pt x="1094766" y="-23840"/>
                  <a:pt x="1318547" y="-8600"/>
                  <a:pt x="1603407" y="0"/>
                </a:cubicBezTo>
                <a:cubicBezTo>
                  <a:pt x="1899969" y="5436"/>
                  <a:pt x="2238730" y="14213"/>
                  <a:pt x="2504896" y="0"/>
                </a:cubicBezTo>
                <a:cubicBezTo>
                  <a:pt x="2755958" y="42999"/>
                  <a:pt x="2980705" y="45370"/>
                  <a:pt x="3297114" y="0"/>
                </a:cubicBezTo>
                <a:cubicBezTo>
                  <a:pt x="3616938" y="-32300"/>
                  <a:pt x="3656443" y="35558"/>
                  <a:pt x="3980060" y="0"/>
                </a:cubicBezTo>
                <a:cubicBezTo>
                  <a:pt x="4312694" y="-29039"/>
                  <a:pt x="4298351" y="4258"/>
                  <a:pt x="4553735" y="0"/>
                </a:cubicBezTo>
                <a:cubicBezTo>
                  <a:pt x="4804263" y="-46278"/>
                  <a:pt x="5146717" y="6007"/>
                  <a:pt x="5345953" y="0"/>
                </a:cubicBezTo>
                <a:cubicBezTo>
                  <a:pt x="5609573" y="-13880"/>
                  <a:pt x="5651601" y="20924"/>
                  <a:pt x="5919628" y="0"/>
                </a:cubicBezTo>
                <a:cubicBezTo>
                  <a:pt x="6217429" y="-1295"/>
                  <a:pt x="6577251" y="1296"/>
                  <a:pt x="6821117" y="0"/>
                </a:cubicBezTo>
                <a:cubicBezTo>
                  <a:pt x="7090892" y="1965"/>
                  <a:pt x="7023823" y="19436"/>
                  <a:pt x="7176249" y="0"/>
                </a:cubicBezTo>
                <a:cubicBezTo>
                  <a:pt x="7360270" y="13183"/>
                  <a:pt x="7506019" y="-6608"/>
                  <a:pt x="7859195" y="0"/>
                </a:cubicBezTo>
                <a:cubicBezTo>
                  <a:pt x="8224143" y="2871"/>
                  <a:pt x="8332981" y="55893"/>
                  <a:pt x="8651413" y="0"/>
                </a:cubicBezTo>
                <a:cubicBezTo>
                  <a:pt x="8931558" y="-41938"/>
                  <a:pt x="9254766" y="820"/>
                  <a:pt x="9443631" y="0"/>
                </a:cubicBezTo>
                <a:cubicBezTo>
                  <a:pt x="9607391" y="-13273"/>
                  <a:pt x="9718188" y="1759"/>
                  <a:pt x="9908034" y="0"/>
                </a:cubicBezTo>
                <a:cubicBezTo>
                  <a:pt x="10173099" y="-78444"/>
                  <a:pt x="10413093" y="-76960"/>
                  <a:pt x="11055384" y="0"/>
                </a:cubicBezTo>
                <a:lnTo>
                  <a:pt x="11055384" y="0"/>
                </a:lnTo>
                <a:cubicBezTo>
                  <a:pt x="11018725" y="269628"/>
                  <a:pt x="11066661" y="403010"/>
                  <a:pt x="11055384" y="641198"/>
                </a:cubicBezTo>
                <a:cubicBezTo>
                  <a:pt x="11069454" y="729210"/>
                  <a:pt x="11004168" y="768668"/>
                  <a:pt x="10927141" y="769441"/>
                </a:cubicBezTo>
                <a:cubicBezTo>
                  <a:pt x="10755917" y="775479"/>
                  <a:pt x="10508799" y="747570"/>
                  <a:pt x="10353466" y="769441"/>
                </a:cubicBezTo>
                <a:cubicBezTo>
                  <a:pt x="10227345" y="756034"/>
                  <a:pt x="9757626" y="778337"/>
                  <a:pt x="9451977" y="769441"/>
                </a:cubicBezTo>
                <a:cubicBezTo>
                  <a:pt x="9172957" y="732664"/>
                  <a:pt x="9049995" y="751797"/>
                  <a:pt x="8878302" y="769441"/>
                </a:cubicBezTo>
                <a:cubicBezTo>
                  <a:pt x="8713421" y="794168"/>
                  <a:pt x="8587792" y="749578"/>
                  <a:pt x="8304627" y="769441"/>
                </a:cubicBezTo>
                <a:cubicBezTo>
                  <a:pt x="8030092" y="800653"/>
                  <a:pt x="7921120" y="765761"/>
                  <a:pt x="7621681" y="769441"/>
                </a:cubicBezTo>
                <a:cubicBezTo>
                  <a:pt x="7316652" y="788528"/>
                  <a:pt x="7030170" y="766601"/>
                  <a:pt x="6829463" y="769441"/>
                </a:cubicBezTo>
                <a:cubicBezTo>
                  <a:pt x="6670287" y="771019"/>
                  <a:pt x="6435023" y="758396"/>
                  <a:pt x="6037245" y="769441"/>
                </a:cubicBezTo>
                <a:cubicBezTo>
                  <a:pt x="5651939" y="778544"/>
                  <a:pt x="5582057" y="785631"/>
                  <a:pt x="5354299" y="769441"/>
                </a:cubicBezTo>
                <a:cubicBezTo>
                  <a:pt x="5132073" y="734946"/>
                  <a:pt x="4963386" y="759703"/>
                  <a:pt x="4780624" y="769441"/>
                </a:cubicBezTo>
                <a:cubicBezTo>
                  <a:pt x="4536340" y="759985"/>
                  <a:pt x="4194394" y="790726"/>
                  <a:pt x="3988406" y="769441"/>
                </a:cubicBezTo>
                <a:cubicBezTo>
                  <a:pt x="3773608" y="729492"/>
                  <a:pt x="3436318" y="697529"/>
                  <a:pt x="3196189" y="769441"/>
                </a:cubicBezTo>
                <a:cubicBezTo>
                  <a:pt x="3007391" y="797865"/>
                  <a:pt x="2821068" y="722767"/>
                  <a:pt x="2622514" y="769441"/>
                </a:cubicBezTo>
                <a:cubicBezTo>
                  <a:pt x="2460281" y="848812"/>
                  <a:pt x="2048920" y="766274"/>
                  <a:pt x="1721025" y="769441"/>
                </a:cubicBezTo>
                <a:cubicBezTo>
                  <a:pt x="1399648" y="777423"/>
                  <a:pt x="1264353" y="760534"/>
                  <a:pt x="1038078" y="769441"/>
                </a:cubicBezTo>
                <a:cubicBezTo>
                  <a:pt x="812204" y="794675"/>
                  <a:pt x="262024" y="794110"/>
                  <a:pt x="0" y="769441"/>
                </a:cubicBezTo>
                <a:lnTo>
                  <a:pt x="0" y="769441"/>
                </a:lnTo>
                <a:cubicBezTo>
                  <a:pt x="-35539" y="649911"/>
                  <a:pt x="9960" y="338648"/>
                  <a:pt x="0" y="128243"/>
                </a:cubicBezTo>
                <a:cubicBezTo>
                  <a:pt x="4457" y="68487"/>
                  <a:pt x="70475" y="4896"/>
                  <a:pt x="128243" y="0"/>
                </a:cubicBezTo>
                <a:close/>
              </a:path>
            </a:pathLst>
          </a:custGeom>
          <a:solidFill>
            <a:schemeClr val="accent4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custGeom>
                    <a:avLst/>
                    <a:gdLst>
                      <a:gd name="connsiteX0" fmla="*/ 128243 w 11055384"/>
                      <a:gd name="connsiteY0" fmla="*/ 0 h 769441"/>
                      <a:gd name="connsiteX1" fmla="*/ 811189 w 11055384"/>
                      <a:gd name="connsiteY1" fmla="*/ 0 h 769441"/>
                      <a:gd name="connsiteX2" fmla="*/ 1603407 w 11055384"/>
                      <a:gd name="connsiteY2" fmla="*/ 0 h 769441"/>
                      <a:gd name="connsiteX3" fmla="*/ 2504896 w 11055384"/>
                      <a:gd name="connsiteY3" fmla="*/ 0 h 769441"/>
                      <a:gd name="connsiteX4" fmla="*/ 3297114 w 11055384"/>
                      <a:gd name="connsiteY4" fmla="*/ 0 h 769441"/>
                      <a:gd name="connsiteX5" fmla="*/ 3980060 w 11055384"/>
                      <a:gd name="connsiteY5" fmla="*/ 0 h 769441"/>
                      <a:gd name="connsiteX6" fmla="*/ 4553735 w 11055384"/>
                      <a:gd name="connsiteY6" fmla="*/ 0 h 769441"/>
                      <a:gd name="connsiteX7" fmla="*/ 5345953 w 11055384"/>
                      <a:gd name="connsiteY7" fmla="*/ 0 h 769441"/>
                      <a:gd name="connsiteX8" fmla="*/ 5919628 w 11055384"/>
                      <a:gd name="connsiteY8" fmla="*/ 0 h 769441"/>
                      <a:gd name="connsiteX9" fmla="*/ 6821117 w 11055384"/>
                      <a:gd name="connsiteY9" fmla="*/ 0 h 769441"/>
                      <a:gd name="connsiteX10" fmla="*/ 7176249 w 11055384"/>
                      <a:gd name="connsiteY10" fmla="*/ 0 h 769441"/>
                      <a:gd name="connsiteX11" fmla="*/ 7859195 w 11055384"/>
                      <a:gd name="connsiteY11" fmla="*/ 0 h 769441"/>
                      <a:gd name="connsiteX12" fmla="*/ 8651413 w 11055384"/>
                      <a:gd name="connsiteY12" fmla="*/ 0 h 769441"/>
                      <a:gd name="connsiteX13" fmla="*/ 9443631 w 11055384"/>
                      <a:gd name="connsiteY13" fmla="*/ 0 h 769441"/>
                      <a:gd name="connsiteX14" fmla="*/ 9908034 w 11055384"/>
                      <a:gd name="connsiteY14" fmla="*/ 0 h 769441"/>
                      <a:gd name="connsiteX15" fmla="*/ 11055384 w 11055384"/>
                      <a:gd name="connsiteY15" fmla="*/ 0 h 769441"/>
                      <a:gd name="connsiteX16" fmla="*/ 11055384 w 11055384"/>
                      <a:gd name="connsiteY16" fmla="*/ 0 h 769441"/>
                      <a:gd name="connsiteX17" fmla="*/ 11055384 w 11055384"/>
                      <a:gd name="connsiteY17" fmla="*/ 641198 h 769441"/>
                      <a:gd name="connsiteX18" fmla="*/ 10927141 w 11055384"/>
                      <a:gd name="connsiteY18" fmla="*/ 769441 h 769441"/>
                      <a:gd name="connsiteX19" fmla="*/ 10353466 w 11055384"/>
                      <a:gd name="connsiteY19" fmla="*/ 769441 h 769441"/>
                      <a:gd name="connsiteX20" fmla="*/ 9451977 w 11055384"/>
                      <a:gd name="connsiteY20" fmla="*/ 769441 h 769441"/>
                      <a:gd name="connsiteX21" fmla="*/ 8878302 w 11055384"/>
                      <a:gd name="connsiteY21" fmla="*/ 769441 h 769441"/>
                      <a:gd name="connsiteX22" fmla="*/ 8304627 w 11055384"/>
                      <a:gd name="connsiteY22" fmla="*/ 769441 h 769441"/>
                      <a:gd name="connsiteX23" fmla="*/ 7621681 w 11055384"/>
                      <a:gd name="connsiteY23" fmla="*/ 769441 h 769441"/>
                      <a:gd name="connsiteX24" fmla="*/ 6829463 w 11055384"/>
                      <a:gd name="connsiteY24" fmla="*/ 769441 h 769441"/>
                      <a:gd name="connsiteX25" fmla="*/ 6037245 w 11055384"/>
                      <a:gd name="connsiteY25" fmla="*/ 769441 h 769441"/>
                      <a:gd name="connsiteX26" fmla="*/ 5354299 w 11055384"/>
                      <a:gd name="connsiteY26" fmla="*/ 769441 h 769441"/>
                      <a:gd name="connsiteX27" fmla="*/ 4780624 w 11055384"/>
                      <a:gd name="connsiteY27" fmla="*/ 769441 h 769441"/>
                      <a:gd name="connsiteX28" fmla="*/ 3988406 w 11055384"/>
                      <a:gd name="connsiteY28" fmla="*/ 769441 h 769441"/>
                      <a:gd name="connsiteX29" fmla="*/ 3196189 w 11055384"/>
                      <a:gd name="connsiteY29" fmla="*/ 769441 h 769441"/>
                      <a:gd name="connsiteX30" fmla="*/ 2622514 w 11055384"/>
                      <a:gd name="connsiteY30" fmla="*/ 769441 h 769441"/>
                      <a:gd name="connsiteX31" fmla="*/ 1721025 w 11055384"/>
                      <a:gd name="connsiteY31" fmla="*/ 769441 h 769441"/>
                      <a:gd name="connsiteX32" fmla="*/ 1038078 w 11055384"/>
                      <a:gd name="connsiteY32" fmla="*/ 769441 h 769441"/>
                      <a:gd name="connsiteX33" fmla="*/ 0 w 11055384"/>
                      <a:gd name="connsiteY33" fmla="*/ 769441 h 769441"/>
                      <a:gd name="connsiteX34" fmla="*/ 0 w 11055384"/>
                      <a:gd name="connsiteY34" fmla="*/ 769441 h 769441"/>
                      <a:gd name="connsiteX35" fmla="*/ 0 w 11055384"/>
                      <a:gd name="connsiteY35" fmla="*/ 128243 h 769441"/>
                      <a:gd name="connsiteX36" fmla="*/ 128243 w 11055384"/>
                      <a:gd name="connsiteY36" fmla="*/ 0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1055384" h="769441" fill="none" extrusionOk="0">
                        <a:moveTo>
                          <a:pt x="128243" y="0"/>
                        </a:moveTo>
                        <a:cubicBezTo>
                          <a:pt x="295156" y="-23755"/>
                          <a:pt x="499116" y="-6895"/>
                          <a:pt x="811189" y="0"/>
                        </a:cubicBezTo>
                        <a:cubicBezTo>
                          <a:pt x="1123262" y="6895"/>
                          <a:pt x="1358597" y="27697"/>
                          <a:pt x="1603407" y="0"/>
                        </a:cubicBezTo>
                        <a:cubicBezTo>
                          <a:pt x="1848217" y="-27697"/>
                          <a:pt x="2232339" y="-25364"/>
                          <a:pt x="2504896" y="0"/>
                        </a:cubicBezTo>
                        <a:cubicBezTo>
                          <a:pt x="2777453" y="25364"/>
                          <a:pt x="2980061" y="33319"/>
                          <a:pt x="3297114" y="0"/>
                        </a:cubicBezTo>
                        <a:cubicBezTo>
                          <a:pt x="3614167" y="-33319"/>
                          <a:pt x="3643866" y="27329"/>
                          <a:pt x="3980060" y="0"/>
                        </a:cubicBezTo>
                        <a:cubicBezTo>
                          <a:pt x="4316254" y="-27329"/>
                          <a:pt x="4295511" y="7694"/>
                          <a:pt x="4553735" y="0"/>
                        </a:cubicBezTo>
                        <a:cubicBezTo>
                          <a:pt x="4811960" y="-7694"/>
                          <a:pt x="5097593" y="9855"/>
                          <a:pt x="5345953" y="0"/>
                        </a:cubicBezTo>
                        <a:cubicBezTo>
                          <a:pt x="5594313" y="-9855"/>
                          <a:pt x="5661951" y="25974"/>
                          <a:pt x="5919628" y="0"/>
                        </a:cubicBezTo>
                        <a:cubicBezTo>
                          <a:pt x="6177306" y="-25974"/>
                          <a:pt x="6553244" y="197"/>
                          <a:pt x="6821117" y="0"/>
                        </a:cubicBezTo>
                        <a:cubicBezTo>
                          <a:pt x="7088990" y="-197"/>
                          <a:pt x="7009086" y="10684"/>
                          <a:pt x="7176249" y="0"/>
                        </a:cubicBezTo>
                        <a:cubicBezTo>
                          <a:pt x="7343412" y="-10684"/>
                          <a:pt x="7524379" y="-7334"/>
                          <a:pt x="7859195" y="0"/>
                        </a:cubicBezTo>
                        <a:cubicBezTo>
                          <a:pt x="8194011" y="7334"/>
                          <a:pt x="8364728" y="38861"/>
                          <a:pt x="8651413" y="0"/>
                        </a:cubicBezTo>
                        <a:cubicBezTo>
                          <a:pt x="8938098" y="-38861"/>
                          <a:pt x="9270705" y="10207"/>
                          <a:pt x="9443631" y="0"/>
                        </a:cubicBezTo>
                        <a:cubicBezTo>
                          <a:pt x="9616557" y="-10207"/>
                          <a:pt x="9720166" y="22423"/>
                          <a:pt x="9908034" y="0"/>
                        </a:cubicBezTo>
                        <a:cubicBezTo>
                          <a:pt x="10095902" y="-22423"/>
                          <a:pt x="10483161" y="-18437"/>
                          <a:pt x="11055384" y="0"/>
                        </a:cubicBezTo>
                        <a:lnTo>
                          <a:pt x="11055384" y="0"/>
                        </a:lnTo>
                        <a:cubicBezTo>
                          <a:pt x="11023975" y="261315"/>
                          <a:pt x="11075487" y="375492"/>
                          <a:pt x="11055384" y="641198"/>
                        </a:cubicBezTo>
                        <a:cubicBezTo>
                          <a:pt x="11065464" y="725167"/>
                          <a:pt x="11005034" y="766242"/>
                          <a:pt x="10927141" y="769441"/>
                        </a:cubicBezTo>
                        <a:cubicBezTo>
                          <a:pt x="10751819" y="788523"/>
                          <a:pt x="10491606" y="747524"/>
                          <a:pt x="10353466" y="769441"/>
                        </a:cubicBezTo>
                        <a:cubicBezTo>
                          <a:pt x="10215326" y="791358"/>
                          <a:pt x="9721594" y="795826"/>
                          <a:pt x="9451977" y="769441"/>
                        </a:cubicBezTo>
                        <a:cubicBezTo>
                          <a:pt x="9182360" y="743056"/>
                          <a:pt x="9041917" y="741381"/>
                          <a:pt x="8878302" y="769441"/>
                        </a:cubicBezTo>
                        <a:cubicBezTo>
                          <a:pt x="8714688" y="797501"/>
                          <a:pt x="8566826" y="757972"/>
                          <a:pt x="8304627" y="769441"/>
                        </a:cubicBezTo>
                        <a:cubicBezTo>
                          <a:pt x="8042429" y="780910"/>
                          <a:pt x="7924767" y="776490"/>
                          <a:pt x="7621681" y="769441"/>
                        </a:cubicBezTo>
                        <a:cubicBezTo>
                          <a:pt x="7318595" y="762392"/>
                          <a:pt x="7015464" y="788152"/>
                          <a:pt x="6829463" y="769441"/>
                        </a:cubicBezTo>
                        <a:cubicBezTo>
                          <a:pt x="6643462" y="750730"/>
                          <a:pt x="6411835" y="773095"/>
                          <a:pt x="6037245" y="769441"/>
                        </a:cubicBezTo>
                        <a:cubicBezTo>
                          <a:pt x="5662655" y="765787"/>
                          <a:pt x="5579890" y="802565"/>
                          <a:pt x="5354299" y="769441"/>
                        </a:cubicBezTo>
                        <a:cubicBezTo>
                          <a:pt x="5128708" y="736317"/>
                          <a:pt x="4983454" y="774246"/>
                          <a:pt x="4780624" y="769441"/>
                        </a:cubicBezTo>
                        <a:cubicBezTo>
                          <a:pt x="4577795" y="764636"/>
                          <a:pt x="4202986" y="800173"/>
                          <a:pt x="3988406" y="769441"/>
                        </a:cubicBezTo>
                        <a:cubicBezTo>
                          <a:pt x="3773826" y="738709"/>
                          <a:pt x="3409556" y="733199"/>
                          <a:pt x="3196189" y="769441"/>
                        </a:cubicBezTo>
                        <a:cubicBezTo>
                          <a:pt x="2982822" y="805683"/>
                          <a:pt x="2834011" y="748713"/>
                          <a:pt x="2622514" y="769441"/>
                        </a:cubicBezTo>
                        <a:cubicBezTo>
                          <a:pt x="2411018" y="790169"/>
                          <a:pt x="2050795" y="758221"/>
                          <a:pt x="1721025" y="769441"/>
                        </a:cubicBezTo>
                        <a:cubicBezTo>
                          <a:pt x="1391255" y="780661"/>
                          <a:pt x="1270472" y="741573"/>
                          <a:pt x="1038078" y="769441"/>
                        </a:cubicBezTo>
                        <a:cubicBezTo>
                          <a:pt x="805684" y="797309"/>
                          <a:pt x="251363" y="789084"/>
                          <a:pt x="0" y="769441"/>
                        </a:cubicBezTo>
                        <a:lnTo>
                          <a:pt x="0" y="769441"/>
                        </a:lnTo>
                        <a:cubicBezTo>
                          <a:pt x="3911" y="630845"/>
                          <a:pt x="-18164" y="384980"/>
                          <a:pt x="0" y="128243"/>
                        </a:cubicBezTo>
                        <a:cubicBezTo>
                          <a:pt x="-4476" y="57322"/>
                          <a:pt x="69657" y="1485"/>
                          <a:pt x="128243" y="0"/>
                        </a:cubicBezTo>
                        <a:close/>
                      </a:path>
                      <a:path w="11055384" h="769441" stroke="0" extrusionOk="0">
                        <a:moveTo>
                          <a:pt x="128243" y="0"/>
                        </a:moveTo>
                        <a:cubicBezTo>
                          <a:pt x="458328" y="33958"/>
                          <a:pt x="569500" y="4489"/>
                          <a:pt x="811189" y="0"/>
                        </a:cubicBezTo>
                        <a:cubicBezTo>
                          <a:pt x="1052878" y="-4489"/>
                          <a:pt x="1307971" y="-39409"/>
                          <a:pt x="1603407" y="0"/>
                        </a:cubicBezTo>
                        <a:cubicBezTo>
                          <a:pt x="1898843" y="39409"/>
                          <a:pt x="2289476" y="-44287"/>
                          <a:pt x="2504896" y="0"/>
                        </a:cubicBezTo>
                        <a:cubicBezTo>
                          <a:pt x="2720316" y="44287"/>
                          <a:pt x="3047485" y="42657"/>
                          <a:pt x="3406385" y="0"/>
                        </a:cubicBezTo>
                        <a:cubicBezTo>
                          <a:pt x="3765285" y="-42657"/>
                          <a:pt x="3776944" y="-1481"/>
                          <a:pt x="3980060" y="0"/>
                        </a:cubicBezTo>
                        <a:cubicBezTo>
                          <a:pt x="4183176" y="1481"/>
                          <a:pt x="4451337" y="9325"/>
                          <a:pt x="4881549" y="0"/>
                        </a:cubicBezTo>
                        <a:cubicBezTo>
                          <a:pt x="5311761" y="-9325"/>
                          <a:pt x="5204380" y="3420"/>
                          <a:pt x="5345953" y="0"/>
                        </a:cubicBezTo>
                        <a:cubicBezTo>
                          <a:pt x="5487526" y="-3420"/>
                          <a:pt x="5656435" y="13508"/>
                          <a:pt x="5919628" y="0"/>
                        </a:cubicBezTo>
                        <a:cubicBezTo>
                          <a:pt x="6182822" y="-13508"/>
                          <a:pt x="6190681" y="-20906"/>
                          <a:pt x="6384031" y="0"/>
                        </a:cubicBezTo>
                        <a:cubicBezTo>
                          <a:pt x="6577381" y="20906"/>
                          <a:pt x="6791894" y="-19598"/>
                          <a:pt x="7066978" y="0"/>
                        </a:cubicBezTo>
                        <a:cubicBezTo>
                          <a:pt x="7342062" y="19598"/>
                          <a:pt x="7271748" y="11824"/>
                          <a:pt x="7422110" y="0"/>
                        </a:cubicBezTo>
                        <a:cubicBezTo>
                          <a:pt x="7572472" y="-11824"/>
                          <a:pt x="7618538" y="-13461"/>
                          <a:pt x="7777242" y="0"/>
                        </a:cubicBezTo>
                        <a:cubicBezTo>
                          <a:pt x="7935946" y="13461"/>
                          <a:pt x="8385153" y="-21530"/>
                          <a:pt x="8569459" y="0"/>
                        </a:cubicBezTo>
                        <a:cubicBezTo>
                          <a:pt x="8753765" y="21530"/>
                          <a:pt x="8898174" y="22268"/>
                          <a:pt x="9033863" y="0"/>
                        </a:cubicBezTo>
                        <a:cubicBezTo>
                          <a:pt x="9169552" y="-22268"/>
                          <a:pt x="9560023" y="-4349"/>
                          <a:pt x="9716809" y="0"/>
                        </a:cubicBezTo>
                        <a:cubicBezTo>
                          <a:pt x="9873595" y="4349"/>
                          <a:pt x="10146671" y="31373"/>
                          <a:pt x="10399756" y="0"/>
                        </a:cubicBezTo>
                        <a:cubicBezTo>
                          <a:pt x="10652841" y="-31373"/>
                          <a:pt x="10857443" y="-15336"/>
                          <a:pt x="11055384" y="0"/>
                        </a:cubicBezTo>
                        <a:lnTo>
                          <a:pt x="11055384" y="0"/>
                        </a:lnTo>
                        <a:cubicBezTo>
                          <a:pt x="11032772" y="210086"/>
                          <a:pt x="11032383" y="503002"/>
                          <a:pt x="11055384" y="641198"/>
                        </a:cubicBezTo>
                        <a:cubicBezTo>
                          <a:pt x="11046405" y="704525"/>
                          <a:pt x="10989711" y="782515"/>
                          <a:pt x="10927141" y="769441"/>
                        </a:cubicBezTo>
                        <a:cubicBezTo>
                          <a:pt x="10644517" y="807147"/>
                          <a:pt x="10382339" y="756904"/>
                          <a:pt x="10134923" y="769441"/>
                        </a:cubicBezTo>
                        <a:cubicBezTo>
                          <a:pt x="9887507" y="781978"/>
                          <a:pt x="9892829" y="758024"/>
                          <a:pt x="9779791" y="769441"/>
                        </a:cubicBezTo>
                        <a:cubicBezTo>
                          <a:pt x="9666753" y="780858"/>
                          <a:pt x="9339830" y="794580"/>
                          <a:pt x="9096845" y="769441"/>
                        </a:cubicBezTo>
                        <a:cubicBezTo>
                          <a:pt x="8853860" y="744302"/>
                          <a:pt x="8816756" y="773340"/>
                          <a:pt x="8632441" y="769441"/>
                        </a:cubicBezTo>
                        <a:cubicBezTo>
                          <a:pt x="8448126" y="765542"/>
                          <a:pt x="8327705" y="746752"/>
                          <a:pt x="8168038" y="769441"/>
                        </a:cubicBezTo>
                        <a:cubicBezTo>
                          <a:pt x="8008371" y="792130"/>
                          <a:pt x="7957381" y="754318"/>
                          <a:pt x="7812906" y="769441"/>
                        </a:cubicBezTo>
                        <a:cubicBezTo>
                          <a:pt x="7668431" y="784564"/>
                          <a:pt x="7432353" y="743806"/>
                          <a:pt x="7129960" y="769441"/>
                        </a:cubicBezTo>
                        <a:cubicBezTo>
                          <a:pt x="6827567" y="795076"/>
                          <a:pt x="6893807" y="755464"/>
                          <a:pt x="6665556" y="769441"/>
                        </a:cubicBezTo>
                        <a:cubicBezTo>
                          <a:pt x="6437305" y="783418"/>
                          <a:pt x="6402366" y="790257"/>
                          <a:pt x="6201153" y="769441"/>
                        </a:cubicBezTo>
                        <a:cubicBezTo>
                          <a:pt x="5999940" y="748625"/>
                          <a:pt x="6018417" y="784247"/>
                          <a:pt x="5846020" y="769441"/>
                        </a:cubicBezTo>
                        <a:cubicBezTo>
                          <a:pt x="5673623" y="754635"/>
                          <a:pt x="5326385" y="736131"/>
                          <a:pt x="5053803" y="769441"/>
                        </a:cubicBezTo>
                        <a:cubicBezTo>
                          <a:pt x="4781221" y="802751"/>
                          <a:pt x="4561510" y="753814"/>
                          <a:pt x="4261585" y="769441"/>
                        </a:cubicBezTo>
                        <a:cubicBezTo>
                          <a:pt x="3961660" y="785068"/>
                          <a:pt x="4003254" y="783312"/>
                          <a:pt x="3906453" y="769441"/>
                        </a:cubicBezTo>
                        <a:cubicBezTo>
                          <a:pt x="3809652" y="755570"/>
                          <a:pt x="3715210" y="766163"/>
                          <a:pt x="3551321" y="769441"/>
                        </a:cubicBezTo>
                        <a:cubicBezTo>
                          <a:pt x="3387432" y="772719"/>
                          <a:pt x="3307924" y="784978"/>
                          <a:pt x="3196189" y="769441"/>
                        </a:cubicBezTo>
                        <a:cubicBezTo>
                          <a:pt x="3084454" y="753904"/>
                          <a:pt x="2605425" y="775319"/>
                          <a:pt x="2403971" y="769441"/>
                        </a:cubicBezTo>
                        <a:cubicBezTo>
                          <a:pt x="2202517" y="763563"/>
                          <a:pt x="2034697" y="782304"/>
                          <a:pt x="1721025" y="769441"/>
                        </a:cubicBezTo>
                        <a:cubicBezTo>
                          <a:pt x="1407353" y="756578"/>
                          <a:pt x="1353290" y="788803"/>
                          <a:pt x="1147350" y="769441"/>
                        </a:cubicBezTo>
                        <a:cubicBezTo>
                          <a:pt x="941411" y="750079"/>
                          <a:pt x="474113" y="812547"/>
                          <a:pt x="0" y="769441"/>
                        </a:cubicBezTo>
                        <a:lnTo>
                          <a:pt x="0" y="769441"/>
                        </a:lnTo>
                        <a:cubicBezTo>
                          <a:pt x="20791" y="545585"/>
                          <a:pt x="12147" y="397629"/>
                          <a:pt x="0" y="128243"/>
                        </a:cubicBezTo>
                        <a:cubicBezTo>
                          <a:pt x="15083" y="64527"/>
                          <a:pt x="43103" y="6917"/>
                          <a:pt x="128243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Câu 1: </a:t>
            </a:r>
            <a:r>
              <a:rPr kumimoji="0" lang="en-US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kumimoji="0" lang="en-US" altLang="vi-VN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20 + 8 = ?</a:t>
            </a:r>
            <a:endParaRPr kumimoji="0" lang="vi-VN" altLang="vi-VN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668954" y="23149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Arial"/>
              </a:rPr>
              <a:t>A. 28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3" y="3441079"/>
            <a:ext cx="4931058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Arial"/>
              </a:rPr>
              <a:t>B.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683506" y="4586431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Arial"/>
              </a:rPr>
              <a:t>C. 26</a:t>
            </a: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2" animBg="1"/>
      <p:bldP spid="8" grpId="0" animBg="1"/>
      <p:bldP spid="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CE8A9D7-F634-5CAB-F47F-C7CA03DAE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769441"/>
          </a:xfrm>
          <a:custGeom>
            <a:avLst/>
            <a:gdLst>
              <a:gd name="connsiteX0" fmla="*/ 128243 w 11055384"/>
              <a:gd name="connsiteY0" fmla="*/ 0 h 769441"/>
              <a:gd name="connsiteX1" fmla="*/ 811189 w 11055384"/>
              <a:gd name="connsiteY1" fmla="*/ 0 h 769441"/>
              <a:gd name="connsiteX2" fmla="*/ 1603407 w 11055384"/>
              <a:gd name="connsiteY2" fmla="*/ 0 h 769441"/>
              <a:gd name="connsiteX3" fmla="*/ 2504896 w 11055384"/>
              <a:gd name="connsiteY3" fmla="*/ 0 h 769441"/>
              <a:gd name="connsiteX4" fmla="*/ 3297114 w 11055384"/>
              <a:gd name="connsiteY4" fmla="*/ 0 h 769441"/>
              <a:gd name="connsiteX5" fmla="*/ 3980060 w 11055384"/>
              <a:gd name="connsiteY5" fmla="*/ 0 h 769441"/>
              <a:gd name="connsiteX6" fmla="*/ 4553735 w 11055384"/>
              <a:gd name="connsiteY6" fmla="*/ 0 h 769441"/>
              <a:gd name="connsiteX7" fmla="*/ 5345953 w 11055384"/>
              <a:gd name="connsiteY7" fmla="*/ 0 h 769441"/>
              <a:gd name="connsiteX8" fmla="*/ 5919628 w 11055384"/>
              <a:gd name="connsiteY8" fmla="*/ 0 h 769441"/>
              <a:gd name="connsiteX9" fmla="*/ 6821117 w 11055384"/>
              <a:gd name="connsiteY9" fmla="*/ 0 h 769441"/>
              <a:gd name="connsiteX10" fmla="*/ 7176249 w 11055384"/>
              <a:gd name="connsiteY10" fmla="*/ 0 h 769441"/>
              <a:gd name="connsiteX11" fmla="*/ 7859195 w 11055384"/>
              <a:gd name="connsiteY11" fmla="*/ 0 h 769441"/>
              <a:gd name="connsiteX12" fmla="*/ 8651413 w 11055384"/>
              <a:gd name="connsiteY12" fmla="*/ 0 h 769441"/>
              <a:gd name="connsiteX13" fmla="*/ 9443631 w 11055384"/>
              <a:gd name="connsiteY13" fmla="*/ 0 h 769441"/>
              <a:gd name="connsiteX14" fmla="*/ 9908034 w 11055384"/>
              <a:gd name="connsiteY14" fmla="*/ 0 h 769441"/>
              <a:gd name="connsiteX15" fmla="*/ 11055384 w 11055384"/>
              <a:gd name="connsiteY15" fmla="*/ 0 h 769441"/>
              <a:gd name="connsiteX16" fmla="*/ 11055384 w 11055384"/>
              <a:gd name="connsiteY16" fmla="*/ 0 h 769441"/>
              <a:gd name="connsiteX17" fmla="*/ 11055384 w 11055384"/>
              <a:gd name="connsiteY17" fmla="*/ 641198 h 769441"/>
              <a:gd name="connsiteX18" fmla="*/ 10927141 w 11055384"/>
              <a:gd name="connsiteY18" fmla="*/ 769441 h 769441"/>
              <a:gd name="connsiteX19" fmla="*/ 10353466 w 11055384"/>
              <a:gd name="connsiteY19" fmla="*/ 769441 h 769441"/>
              <a:gd name="connsiteX20" fmla="*/ 9451977 w 11055384"/>
              <a:gd name="connsiteY20" fmla="*/ 769441 h 769441"/>
              <a:gd name="connsiteX21" fmla="*/ 8878302 w 11055384"/>
              <a:gd name="connsiteY21" fmla="*/ 769441 h 769441"/>
              <a:gd name="connsiteX22" fmla="*/ 8304627 w 11055384"/>
              <a:gd name="connsiteY22" fmla="*/ 769441 h 769441"/>
              <a:gd name="connsiteX23" fmla="*/ 7621681 w 11055384"/>
              <a:gd name="connsiteY23" fmla="*/ 769441 h 769441"/>
              <a:gd name="connsiteX24" fmla="*/ 6829463 w 11055384"/>
              <a:gd name="connsiteY24" fmla="*/ 769441 h 769441"/>
              <a:gd name="connsiteX25" fmla="*/ 6037245 w 11055384"/>
              <a:gd name="connsiteY25" fmla="*/ 769441 h 769441"/>
              <a:gd name="connsiteX26" fmla="*/ 5354299 w 11055384"/>
              <a:gd name="connsiteY26" fmla="*/ 769441 h 769441"/>
              <a:gd name="connsiteX27" fmla="*/ 4780624 w 11055384"/>
              <a:gd name="connsiteY27" fmla="*/ 769441 h 769441"/>
              <a:gd name="connsiteX28" fmla="*/ 3988406 w 11055384"/>
              <a:gd name="connsiteY28" fmla="*/ 769441 h 769441"/>
              <a:gd name="connsiteX29" fmla="*/ 3196189 w 11055384"/>
              <a:gd name="connsiteY29" fmla="*/ 769441 h 769441"/>
              <a:gd name="connsiteX30" fmla="*/ 2622514 w 11055384"/>
              <a:gd name="connsiteY30" fmla="*/ 769441 h 769441"/>
              <a:gd name="connsiteX31" fmla="*/ 1721025 w 11055384"/>
              <a:gd name="connsiteY31" fmla="*/ 769441 h 769441"/>
              <a:gd name="connsiteX32" fmla="*/ 1038078 w 11055384"/>
              <a:gd name="connsiteY32" fmla="*/ 769441 h 769441"/>
              <a:gd name="connsiteX33" fmla="*/ 0 w 11055384"/>
              <a:gd name="connsiteY33" fmla="*/ 769441 h 769441"/>
              <a:gd name="connsiteX34" fmla="*/ 0 w 11055384"/>
              <a:gd name="connsiteY34" fmla="*/ 769441 h 769441"/>
              <a:gd name="connsiteX35" fmla="*/ 0 w 11055384"/>
              <a:gd name="connsiteY35" fmla="*/ 128243 h 769441"/>
              <a:gd name="connsiteX36" fmla="*/ 128243 w 11055384"/>
              <a:gd name="connsiteY36" fmla="*/ 0 h 769441"/>
              <a:gd name="connsiteX0" fmla="*/ 128243 w 11055384"/>
              <a:gd name="connsiteY0" fmla="*/ 0 h 769441"/>
              <a:gd name="connsiteX1" fmla="*/ 811189 w 11055384"/>
              <a:gd name="connsiteY1" fmla="*/ 0 h 769441"/>
              <a:gd name="connsiteX2" fmla="*/ 1603407 w 11055384"/>
              <a:gd name="connsiteY2" fmla="*/ 0 h 769441"/>
              <a:gd name="connsiteX3" fmla="*/ 2504896 w 11055384"/>
              <a:gd name="connsiteY3" fmla="*/ 0 h 769441"/>
              <a:gd name="connsiteX4" fmla="*/ 3406385 w 11055384"/>
              <a:gd name="connsiteY4" fmla="*/ 0 h 769441"/>
              <a:gd name="connsiteX5" fmla="*/ 3980060 w 11055384"/>
              <a:gd name="connsiteY5" fmla="*/ 0 h 769441"/>
              <a:gd name="connsiteX6" fmla="*/ 4881549 w 11055384"/>
              <a:gd name="connsiteY6" fmla="*/ 0 h 769441"/>
              <a:gd name="connsiteX7" fmla="*/ 5345953 w 11055384"/>
              <a:gd name="connsiteY7" fmla="*/ 0 h 769441"/>
              <a:gd name="connsiteX8" fmla="*/ 5919628 w 11055384"/>
              <a:gd name="connsiteY8" fmla="*/ 0 h 769441"/>
              <a:gd name="connsiteX9" fmla="*/ 6384031 w 11055384"/>
              <a:gd name="connsiteY9" fmla="*/ 0 h 769441"/>
              <a:gd name="connsiteX10" fmla="*/ 7066978 w 11055384"/>
              <a:gd name="connsiteY10" fmla="*/ 0 h 769441"/>
              <a:gd name="connsiteX11" fmla="*/ 7422110 w 11055384"/>
              <a:gd name="connsiteY11" fmla="*/ 0 h 769441"/>
              <a:gd name="connsiteX12" fmla="*/ 7777242 w 11055384"/>
              <a:gd name="connsiteY12" fmla="*/ 0 h 769441"/>
              <a:gd name="connsiteX13" fmla="*/ 8569459 w 11055384"/>
              <a:gd name="connsiteY13" fmla="*/ 0 h 769441"/>
              <a:gd name="connsiteX14" fmla="*/ 9033863 w 11055384"/>
              <a:gd name="connsiteY14" fmla="*/ 0 h 769441"/>
              <a:gd name="connsiteX15" fmla="*/ 9716809 w 11055384"/>
              <a:gd name="connsiteY15" fmla="*/ 0 h 769441"/>
              <a:gd name="connsiteX16" fmla="*/ 10399756 w 11055384"/>
              <a:gd name="connsiteY16" fmla="*/ 0 h 769441"/>
              <a:gd name="connsiteX17" fmla="*/ 11055384 w 11055384"/>
              <a:gd name="connsiteY17" fmla="*/ 0 h 769441"/>
              <a:gd name="connsiteX18" fmla="*/ 11055384 w 11055384"/>
              <a:gd name="connsiteY18" fmla="*/ 0 h 769441"/>
              <a:gd name="connsiteX19" fmla="*/ 11055384 w 11055384"/>
              <a:gd name="connsiteY19" fmla="*/ 641198 h 769441"/>
              <a:gd name="connsiteX20" fmla="*/ 10927141 w 11055384"/>
              <a:gd name="connsiteY20" fmla="*/ 769441 h 769441"/>
              <a:gd name="connsiteX21" fmla="*/ 10134923 w 11055384"/>
              <a:gd name="connsiteY21" fmla="*/ 769441 h 769441"/>
              <a:gd name="connsiteX22" fmla="*/ 9779791 w 11055384"/>
              <a:gd name="connsiteY22" fmla="*/ 769441 h 769441"/>
              <a:gd name="connsiteX23" fmla="*/ 9096845 w 11055384"/>
              <a:gd name="connsiteY23" fmla="*/ 769441 h 769441"/>
              <a:gd name="connsiteX24" fmla="*/ 8632441 w 11055384"/>
              <a:gd name="connsiteY24" fmla="*/ 769441 h 769441"/>
              <a:gd name="connsiteX25" fmla="*/ 8168038 w 11055384"/>
              <a:gd name="connsiteY25" fmla="*/ 769441 h 769441"/>
              <a:gd name="connsiteX26" fmla="*/ 7812906 w 11055384"/>
              <a:gd name="connsiteY26" fmla="*/ 769441 h 769441"/>
              <a:gd name="connsiteX27" fmla="*/ 7129960 w 11055384"/>
              <a:gd name="connsiteY27" fmla="*/ 769441 h 769441"/>
              <a:gd name="connsiteX28" fmla="*/ 6665556 w 11055384"/>
              <a:gd name="connsiteY28" fmla="*/ 769441 h 769441"/>
              <a:gd name="connsiteX29" fmla="*/ 6201153 w 11055384"/>
              <a:gd name="connsiteY29" fmla="*/ 769441 h 769441"/>
              <a:gd name="connsiteX30" fmla="*/ 5846020 w 11055384"/>
              <a:gd name="connsiteY30" fmla="*/ 769441 h 769441"/>
              <a:gd name="connsiteX31" fmla="*/ 5053803 w 11055384"/>
              <a:gd name="connsiteY31" fmla="*/ 769441 h 769441"/>
              <a:gd name="connsiteX32" fmla="*/ 4261585 w 11055384"/>
              <a:gd name="connsiteY32" fmla="*/ 769441 h 769441"/>
              <a:gd name="connsiteX33" fmla="*/ 3906453 w 11055384"/>
              <a:gd name="connsiteY33" fmla="*/ 769441 h 769441"/>
              <a:gd name="connsiteX34" fmla="*/ 3551321 w 11055384"/>
              <a:gd name="connsiteY34" fmla="*/ 769441 h 769441"/>
              <a:gd name="connsiteX35" fmla="*/ 3196189 w 11055384"/>
              <a:gd name="connsiteY35" fmla="*/ 769441 h 769441"/>
              <a:gd name="connsiteX36" fmla="*/ 2403971 w 11055384"/>
              <a:gd name="connsiteY36" fmla="*/ 769441 h 769441"/>
              <a:gd name="connsiteX37" fmla="*/ 1721025 w 11055384"/>
              <a:gd name="connsiteY37" fmla="*/ 769441 h 769441"/>
              <a:gd name="connsiteX38" fmla="*/ 1147350 w 11055384"/>
              <a:gd name="connsiteY38" fmla="*/ 769441 h 769441"/>
              <a:gd name="connsiteX39" fmla="*/ 0 w 11055384"/>
              <a:gd name="connsiteY39" fmla="*/ 769441 h 769441"/>
              <a:gd name="connsiteX40" fmla="*/ 0 w 11055384"/>
              <a:gd name="connsiteY40" fmla="*/ 769441 h 769441"/>
              <a:gd name="connsiteX41" fmla="*/ 0 w 11055384"/>
              <a:gd name="connsiteY41" fmla="*/ 128243 h 769441"/>
              <a:gd name="connsiteX42" fmla="*/ 128243 w 11055384"/>
              <a:gd name="connsiteY42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769441" fill="none" extrusionOk="0">
                <a:moveTo>
                  <a:pt x="128243" y="0"/>
                </a:moveTo>
                <a:cubicBezTo>
                  <a:pt x="309715" y="1219"/>
                  <a:pt x="542701" y="-12034"/>
                  <a:pt x="811189" y="0"/>
                </a:cubicBezTo>
                <a:cubicBezTo>
                  <a:pt x="1083310" y="5318"/>
                  <a:pt x="1386135" y="38445"/>
                  <a:pt x="1603407" y="0"/>
                </a:cubicBezTo>
                <a:cubicBezTo>
                  <a:pt x="1833946" y="-15859"/>
                  <a:pt x="2178785" y="-23313"/>
                  <a:pt x="2504896" y="0"/>
                </a:cubicBezTo>
                <a:cubicBezTo>
                  <a:pt x="2778852" y="-16167"/>
                  <a:pt x="3022116" y="44152"/>
                  <a:pt x="3297114" y="0"/>
                </a:cubicBezTo>
                <a:cubicBezTo>
                  <a:pt x="3615273" y="-38643"/>
                  <a:pt x="3643682" y="35154"/>
                  <a:pt x="3980060" y="0"/>
                </a:cubicBezTo>
                <a:cubicBezTo>
                  <a:pt x="4317559" y="-32707"/>
                  <a:pt x="4295231" y="2374"/>
                  <a:pt x="4553735" y="0"/>
                </a:cubicBezTo>
                <a:cubicBezTo>
                  <a:pt x="4801240" y="-33869"/>
                  <a:pt x="5077092" y="18324"/>
                  <a:pt x="5345953" y="0"/>
                </a:cubicBezTo>
                <a:cubicBezTo>
                  <a:pt x="5581972" y="-18602"/>
                  <a:pt x="5669499" y="42253"/>
                  <a:pt x="5919628" y="0"/>
                </a:cubicBezTo>
                <a:cubicBezTo>
                  <a:pt x="6181935" y="-51033"/>
                  <a:pt x="6537249" y="-16973"/>
                  <a:pt x="6821117" y="0"/>
                </a:cubicBezTo>
                <a:cubicBezTo>
                  <a:pt x="7099842" y="2819"/>
                  <a:pt x="7018820" y="26588"/>
                  <a:pt x="7176249" y="0"/>
                </a:cubicBezTo>
                <a:cubicBezTo>
                  <a:pt x="7352111" y="-12867"/>
                  <a:pt x="7506385" y="25288"/>
                  <a:pt x="7859195" y="0"/>
                </a:cubicBezTo>
                <a:cubicBezTo>
                  <a:pt x="8166259" y="8669"/>
                  <a:pt x="8370376" y="46225"/>
                  <a:pt x="8651413" y="0"/>
                </a:cubicBezTo>
                <a:cubicBezTo>
                  <a:pt x="8963412" y="-50321"/>
                  <a:pt x="9268953" y="6673"/>
                  <a:pt x="9443631" y="0"/>
                </a:cubicBezTo>
                <a:cubicBezTo>
                  <a:pt x="9598768" y="-16856"/>
                  <a:pt x="9734815" y="29569"/>
                  <a:pt x="9908034" y="0"/>
                </a:cubicBezTo>
                <a:cubicBezTo>
                  <a:pt x="10065272" y="-101520"/>
                  <a:pt x="10573761" y="-657"/>
                  <a:pt x="11055384" y="0"/>
                </a:cubicBezTo>
                <a:lnTo>
                  <a:pt x="11055384" y="0"/>
                </a:lnTo>
                <a:cubicBezTo>
                  <a:pt x="10997172" y="245516"/>
                  <a:pt x="11097895" y="383680"/>
                  <a:pt x="11055384" y="641198"/>
                </a:cubicBezTo>
                <a:cubicBezTo>
                  <a:pt x="11049233" y="723985"/>
                  <a:pt x="10988531" y="767367"/>
                  <a:pt x="10927141" y="769441"/>
                </a:cubicBezTo>
                <a:cubicBezTo>
                  <a:pt x="10728176" y="799138"/>
                  <a:pt x="10468232" y="770538"/>
                  <a:pt x="10353466" y="769441"/>
                </a:cubicBezTo>
                <a:cubicBezTo>
                  <a:pt x="10253236" y="784551"/>
                  <a:pt x="9689336" y="767103"/>
                  <a:pt x="9451977" y="769441"/>
                </a:cubicBezTo>
                <a:cubicBezTo>
                  <a:pt x="9199910" y="722862"/>
                  <a:pt x="9012098" y="756767"/>
                  <a:pt x="8878302" y="769441"/>
                </a:cubicBezTo>
                <a:cubicBezTo>
                  <a:pt x="8716872" y="793601"/>
                  <a:pt x="8574865" y="730911"/>
                  <a:pt x="8304627" y="769441"/>
                </a:cubicBezTo>
                <a:cubicBezTo>
                  <a:pt x="8048066" y="784415"/>
                  <a:pt x="7942150" y="796441"/>
                  <a:pt x="7621681" y="769441"/>
                </a:cubicBezTo>
                <a:cubicBezTo>
                  <a:pt x="7320623" y="752466"/>
                  <a:pt x="7003330" y="778901"/>
                  <a:pt x="6829463" y="769441"/>
                </a:cubicBezTo>
                <a:cubicBezTo>
                  <a:pt x="6659295" y="731384"/>
                  <a:pt x="6400480" y="823995"/>
                  <a:pt x="6037245" y="769441"/>
                </a:cubicBezTo>
                <a:cubicBezTo>
                  <a:pt x="5670199" y="770069"/>
                  <a:pt x="5559660" y="812314"/>
                  <a:pt x="5354299" y="769441"/>
                </a:cubicBezTo>
                <a:cubicBezTo>
                  <a:pt x="5104038" y="752843"/>
                  <a:pt x="4968029" y="773921"/>
                  <a:pt x="4780624" y="769441"/>
                </a:cubicBezTo>
                <a:cubicBezTo>
                  <a:pt x="4591336" y="766279"/>
                  <a:pt x="4228651" y="800960"/>
                  <a:pt x="3988406" y="769441"/>
                </a:cubicBezTo>
                <a:cubicBezTo>
                  <a:pt x="3721052" y="742948"/>
                  <a:pt x="3391896" y="749638"/>
                  <a:pt x="3196189" y="769441"/>
                </a:cubicBezTo>
                <a:cubicBezTo>
                  <a:pt x="2993934" y="832100"/>
                  <a:pt x="2837617" y="724489"/>
                  <a:pt x="2622514" y="769441"/>
                </a:cubicBezTo>
                <a:cubicBezTo>
                  <a:pt x="2383541" y="776947"/>
                  <a:pt x="2031716" y="748663"/>
                  <a:pt x="1721025" y="769441"/>
                </a:cubicBezTo>
                <a:cubicBezTo>
                  <a:pt x="1372551" y="790480"/>
                  <a:pt x="1261419" y="711654"/>
                  <a:pt x="1038078" y="769441"/>
                </a:cubicBezTo>
                <a:cubicBezTo>
                  <a:pt x="804490" y="803739"/>
                  <a:pt x="255723" y="782808"/>
                  <a:pt x="0" y="769441"/>
                </a:cubicBezTo>
                <a:lnTo>
                  <a:pt x="0" y="769441"/>
                </a:lnTo>
                <a:cubicBezTo>
                  <a:pt x="53541" y="623561"/>
                  <a:pt x="-8545" y="394711"/>
                  <a:pt x="0" y="128243"/>
                </a:cubicBezTo>
                <a:cubicBezTo>
                  <a:pt x="-14800" y="65777"/>
                  <a:pt x="80547" y="3223"/>
                  <a:pt x="128243" y="0"/>
                </a:cubicBezTo>
                <a:close/>
              </a:path>
              <a:path w="11055384" h="769441" stroke="0" extrusionOk="0">
                <a:moveTo>
                  <a:pt x="128243" y="0"/>
                </a:moveTo>
                <a:cubicBezTo>
                  <a:pt x="467440" y="44546"/>
                  <a:pt x="546731" y="1146"/>
                  <a:pt x="811189" y="0"/>
                </a:cubicBezTo>
                <a:cubicBezTo>
                  <a:pt x="1060179" y="-67432"/>
                  <a:pt x="1316433" y="-95728"/>
                  <a:pt x="1603407" y="0"/>
                </a:cubicBezTo>
                <a:cubicBezTo>
                  <a:pt x="1901771" y="13926"/>
                  <a:pt x="2306199" y="-3364"/>
                  <a:pt x="2504896" y="0"/>
                </a:cubicBezTo>
                <a:cubicBezTo>
                  <a:pt x="2667585" y="99623"/>
                  <a:pt x="2998447" y="7741"/>
                  <a:pt x="3406385" y="0"/>
                </a:cubicBezTo>
                <a:cubicBezTo>
                  <a:pt x="3761713" y="-43556"/>
                  <a:pt x="3781442" y="6241"/>
                  <a:pt x="3980060" y="0"/>
                </a:cubicBezTo>
                <a:cubicBezTo>
                  <a:pt x="4189562" y="20746"/>
                  <a:pt x="4498595" y="26570"/>
                  <a:pt x="4881549" y="0"/>
                </a:cubicBezTo>
                <a:cubicBezTo>
                  <a:pt x="5316958" y="-7615"/>
                  <a:pt x="5209250" y="8629"/>
                  <a:pt x="5345953" y="0"/>
                </a:cubicBezTo>
                <a:cubicBezTo>
                  <a:pt x="5488614" y="-17136"/>
                  <a:pt x="5645401" y="19466"/>
                  <a:pt x="5919628" y="0"/>
                </a:cubicBezTo>
                <a:cubicBezTo>
                  <a:pt x="6183342" y="-12644"/>
                  <a:pt x="6190230" y="-21666"/>
                  <a:pt x="6384031" y="0"/>
                </a:cubicBezTo>
                <a:cubicBezTo>
                  <a:pt x="6569721" y="55596"/>
                  <a:pt x="6836081" y="-1186"/>
                  <a:pt x="7066978" y="0"/>
                </a:cubicBezTo>
                <a:cubicBezTo>
                  <a:pt x="7336135" y="23588"/>
                  <a:pt x="7287010" y="6892"/>
                  <a:pt x="7422110" y="0"/>
                </a:cubicBezTo>
                <a:cubicBezTo>
                  <a:pt x="7570935" y="-11596"/>
                  <a:pt x="7616824" y="-13645"/>
                  <a:pt x="7777242" y="0"/>
                </a:cubicBezTo>
                <a:cubicBezTo>
                  <a:pt x="7942964" y="6130"/>
                  <a:pt x="8392103" y="-16558"/>
                  <a:pt x="8569459" y="0"/>
                </a:cubicBezTo>
                <a:cubicBezTo>
                  <a:pt x="8742852" y="6658"/>
                  <a:pt x="8908318" y="-7094"/>
                  <a:pt x="9033863" y="0"/>
                </a:cubicBezTo>
                <a:cubicBezTo>
                  <a:pt x="9180376" y="-14778"/>
                  <a:pt x="9541072" y="21030"/>
                  <a:pt x="9716809" y="0"/>
                </a:cubicBezTo>
                <a:cubicBezTo>
                  <a:pt x="9860535" y="14257"/>
                  <a:pt x="10155963" y="-20295"/>
                  <a:pt x="10399756" y="0"/>
                </a:cubicBezTo>
                <a:cubicBezTo>
                  <a:pt x="10654458" y="-44737"/>
                  <a:pt x="10877590" y="-44852"/>
                  <a:pt x="11055384" y="0"/>
                </a:cubicBezTo>
                <a:lnTo>
                  <a:pt x="11055384" y="0"/>
                </a:lnTo>
                <a:cubicBezTo>
                  <a:pt x="11042780" y="190753"/>
                  <a:pt x="11006171" y="486505"/>
                  <a:pt x="11055384" y="641198"/>
                </a:cubicBezTo>
                <a:cubicBezTo>
                  <a:pt x="11038720" y="695563"/>
                  <a:pt x="10979075" y="793250"/>
                  <a:pt x="10927141" y="769441"/>
                </a:cubicBezTo>
                <a:cubicBezTo>
                  <a:pt x="10592517" y="775089"/>
                  <a:pt x="10335125" y="756430"/>
                  <a:pt x="10134923" y="769441"/>
                </a:cubicBezTo>
                <a:cubicBezTo>
                  <a:pt x="9889091" y="780019"/>
                  <a:pt x="9890888" y="755234"/>
                  <a:pt x="9779791" y="769441"/>
                </a:cubicBezTo>
                <a:cubicBezTo>
                  <a:pt x="9643690" y="768974"/>
                  <a:pt x="9315495" y="740395"/>
                  <a:pt x="9096845" y="769441"/>
                </a:cubicBezTo>
                <a:cubicBezTo>
                  <a:pt x="8855201" y="749042"/>
                  <a:pt x="8813875" y="771861"/>
                  <a:pt x="8632441" y="769441"/>
                </a:cubicBezTo>
                <a:cubicBezTo>
                  <a:pt x="8468225" y="762901"/>
                  <a:pt x="8316430" y="755892"/>
                  <a:pt x="8168038" y="769441"/>
                </a:cubicBezTo>
                <a:cubicBezTo>
                  <a:pt x="8023740" y="795701"/>
                  <a:pt x="7968284" y="757001"/>
                  <a:pt x="7812906" y="769441"/>
                </a:cubicBezTo>
                <a:cubicBezTo>
                  <a:pt x="7698139" y="755144"/>
                  <a:pt x="7435985" y="777543"/>
                  <a:pt x="7129960" y="769441"/>
                </a:cubicBezTo>
                <a:cubicBezTo>
                  <a:pt x="6826242" y="789744"/>
                  <a:pt x="6888010" y="749918"/>
                  <a:pt x="6665556" y="769441"/>
                </a:cubicBezTo>
                <a:cubicBezTo>
                  <a:pt x="6434840" y="785935"/>
                  <a:pt x="6406151" y="790414"/>
                  <a:pt x="6201153" y="769441"/>
                </a:cubicBezTo>
                <a:cubicBezTo>
                  <a:pt x="6008237" y="748048"/>
                  <a:pt x="6024055" y="783686"/>
                  <a:pt x="5846020" y="769441"/>
                </a:cubicBezTo>
                <a:cubicBezTo>
                  <a:pt x="5680789" y="756206"/>
                  <a:pt x="5291121" y="727200"/>
                  <a:pt x="5053803" y="769441"/>
                </a:cubicBezTo>
                <a:cubicBezTo>
                  <a:pt x="4738253" y="773451"/>
                  <a:pt x="4552603" y="700637"/>
                  <a:pt x="4261585" y="769441"/>
                </a:cubicBezTo>
                <a:cubicBezTo>
                  <a:pt x="3965315" y="781419"/>
                  <a:pt x="4003648" y="788187"/>
                  <a:pt x="3906453" y="769441"/>
                </a:cubicBezTo>
                <a:cubicBezTo>
                  <a:pt x="3812227" y="767673"/>
                  <a:pt x="3718157" y="767368"/>
                  <a:pt x="3551321" y="769441"/>
                </a:cubicBezTo>
                <a:cubicBezTo>
                  <a:pt x="3383096" y="784997"/>
                  <a:pt x="3309918" y="789715"/>
                  <a:pt x="3196189" y="769441"/>
                </a:cubicBezTo>
                <a:cubicBezTo>
                  <a:pt x="3055114" y="784958"/>
                  <a:pt x="2588891" y="742813"/>
                  <a:pt x="2403971" y="769441"/>
                </a:cubicBezTo>
                <a:cubicBezTo>
                  <a:pt x="2210222" y="759401"/>
                  <a:pt x="2016496" y="804859"/>
                  <a:pt x="1721025" y="769441"/>
                </a:cubicBezTo>
                <a:cubicBezTo>
                  <a:pt x="1421598" y="754476"/>
                  <a:pt x="1350526" y="790215"/>
                  <a:pt x="1147350" y="769441"/>
                </a:cubicBezTo>
                <a:cubicBezTo>
                  <a:pt x="853598" y="804756"/>
                  <a:pt x="466929" y="791378"/>
                  <a:pt x="0" y="769441"/>
                </a:cubicBezTo>
                <a:lnTo>
                  <a:pt x="0" y="769441"/>
                </a:lnTo>
                <a:cubicBezTo>
                  <a:pt x="25342" y="546527"/>
                  <a:pt x="19892" y="388210"/>
                  <a:pt x="0" y="128243"/>
                </a:cubicBezTo>
                <a:cubicBezTo>
                  <a:pt x="9984" y="56072"/>
                  <a:pt x="42950" y="11148"/>
                  <a:pt x="128243" y="0"/>
                </a:cubicBezTo>
                <a:close/>
              </a:path>
              <a:path w="11055384" h="769441" fill="none" stroke="0" extrusionOk="0">
                <a:moveTo>
                  <a:pt x="128243" y="0"/>
                </a:moveTo>
                <a:cubicBezTo>
                  <a:pt x="281952" y="-54714"/>
                  <a:pt x="491508" y="3764"/>
                  <a:pt x="811189" y="0"/>
                </a:cubicBezTo>
                <a:cubicBezTo>
                  <a:pt x="1094766" y="-23840"/>
                  <a:pt x="1318547" y="-8600"/>
                  <a:pt x="1603407" y="0"/>
                </a:cubicBezTo>
                <a:cubicBezTo>
                  <a:pt x="1899969" y="5436"/>
                  <a:pt x="2238730" y="14213"/>
                  <a:pt x="2504896" y="0"/>
                </a:cubicBezTo>
                <a:cubicBezTo>
                  <a:pt x="2755958" y="42999"/>
                  <a:pt x="2980705" y="45370"/>
                  <a:pt x="3297114" y="0"/>
                </a:cubicBezTo>
                <a:cubicBezTo>
                  <a:pt x="3616938" y="-32300"/>
                  <a:pt x="3656443" y="35558"/>
                  <a:pt x="3980060" y="0"/>
                </a:cubicBezTo>
                <a:cubicBezTo>
                  <a:pt x="4312694" y="-29039"/>
                  <a:pt x="4298351" y="4258"/>
                  <a:pt x="4553735" y="0"/>
                </a:cubicBezTo>
                <a:cubicBezTo>
                  <a:pt x="4804263" y="-46278"/>
                  <a:pt x="5146717" y="6007"/>
                  <a:pt x="5345953" y="0"/>
                </a:cubicBezTo>
                <a:cubicBezTo>
                  <a:pt x="5609573" y="-13880"/>
                  <a:pt x="5651601" y="20924"/>
                  <a:pt x="5919628" y="0"/>
                </a:cubicBezTo>
                <a:cubicBezTo>
                  <a:pt x="6217429" y="-1295"/>
                  <a:pt x="6577251" y="1296"/>
                  <a:pt x="6821117" y="0"/>
                </a:cubicBezTo>
                <a:cubicBezTo>
                  <a:pt x="7090892" y="1965"/>
                  <a:pt x="7023823" y="19436"/>
                  <a:pt x="7176249" y="0"/>
                </a:cubicBezTo>
                <a:cubicBezTo>
                  <a:pt x="7360270" y="13183"/>
                  <a:pt x="7506019" y="-6608"/>
                  <a:pt x="7859195" y="0"/>
                </a:cubicBezTo>
                <a:cubicBezTo>
                  <a:pt x="8224143" y="2871"/>
                  <a:pt x="8332981" y="55893"/>
                  <a:pt x="8651413" y="0"/>
                </a:cubicBezTo>
                <a:cubicBezTo>
                  <a:pt x="8931558" y="-41938"/>
                  <a:pt x="9254766" y="820"/>
                  <a:pt x="9443631" y="0"/>
                </a:cubicBezTo>
                <a:cubicBezTo>
                  <a:pt x="9607391" y="-13273"/>
                  <a:pt x="9718188" y="1759"/>
                  <a:pt x="9908034" y="0"/>
                </a:cubicBezTo>
                <a:cubicBezTo>
                  <a:pt x="10173099" y="-78444"/>
                  <a:pt x="10413093" y="-76960"/>
                  <a:pt x="11055384" y="0"/>
                </a:cubicBezTo>
                <a:lnTo>
                  <a:pt x="11055384" y="0"/>
                </a:lnTo>
                <a:cubicBezTo>
                  <a:pt x="11018725" y="269628"/>
                  <a:pt x="11066661" y="403010"/>
                  <a:pt x="11055384" y="641198"/>
                </a:cubicBezTo>
                <a:cubicBezTo>
                  <a:pt x="11069454" y="729210"/>
                  <a:pt x="11004168" y="768668"/>
                  <a:pt x="10927141" y="769441"/>
                </a:cubicBezTo>
                <a:cubicBezTo>
                  <a:pt x="10755917" y="775479"/>
                  <a:pt x="10508799" y="747570"/>
                  <a:pt x="10353466" y="769441"/>
                </a:cubicBezTo>
                <a:cubicBezTo>
                  <a:pt x="10227345" y="756034"/>
                  <a:pt x="9757626" y="778337"/>
                  <a:pt x="9451977" y="769441"/>
                </a:cubicBezTo>
                <a:cubicBezTo>
                  <a:pt x="9172957" y="732664"/>
                  <a:pt x="9049995" y="751797"/>
                  <a:pt x="8878302" y="769441"/>
                </a:cubicBezTo>
                <a:cubicBezTo>
                  <a:pt x="8713421" y="794168"/>
                  <a:pt x="8587792" y="749578"/>
                  <a:pt x="8304627" y="769441"/>
                </a:cubicBezTo>
                <a:cubicBezTo>
                  <a:pt x="8030092" y="800653"/>
                  <a:pt x="7921120" y="765761"/>
                  <a:pt x="7621681" y="769441"/>
                </a:cubicBezTo>
                <a:cubicBezTo>
                  <a:pt x="7316652" y="788528"/>
                  <a:pt x="7030170" y="766601"/>
                  <a:pt x="6829463" y="769441"/>
                </a:cubicBezTo>
                <a:cubicBezTo>
                  <a:pt x="6670287" y="771019"/>
                  <a:pt x="6435023" y="758396"/>
                  <a:pt x="6037245" y="769441"/>
                </a:cubicBezTo>
                <a:cubicBezTo>
                  <a:pt x="5651939" y="778544"/>
                  <a:pt x="5582057" y="785631"/>
                  <a:pt x="5354299" y="769441"/>
                </a:cubicBezTo>
                <a:cubicBezTo>
                  <a:pt x="5132073" y="734946"/>
                  <a:pt x="4963386" y="759703"/>
                  <a:pt x="4780624" y="769441"/>
                </a:cubicBezTo>
                <a:cubicBezTo>
                  <a:pt x="4536340" y="759985"/>
                  <a:pt x="4194394" y="790726"/>
                  <a:pt x="3988406" y="769441"/>
                </a:cubicBezTo>
                <a:cubicBezTo>
                  <a:pt x="3773608" y="729492"/>
                  <a:pt x="3436318" y="697529"/>
                  <a:pt x="3196189" y="769441"/>
                </a:cubicBezTo>
                <a:cubicBezTo>
                  <a:pt x="3007391" y="797865"/>
                  <a:pt x="2821068" y="722767"/>
                  <a:pt x="2622514" y="769441"/>
                </a:cubicBezTo>
                <a:cubicBezTo>
                  <a:pt x="2460281" y="848812"/>
                  <a:pt x="2048920" y="766274"/>
                  <a:pt x="1721025" y="769441"/>
                </a:cubicBezTo>
                <a:cubicBezTo>
                  <a:pt x="1399648" y="777423"/>
                  <a:pt x="1264353" y="760534"/>
                  <a:pt x="1038078" y="769441"/>
                </a:cubicBezTo>
                <a:cubicBezTo>
                  <a:pt x="812204" y="794675"/>
                  <a:pt x="262024" y="794110"/>
                  <a:pt x="0" y="769441"/>
                </a:cubicBezTo>
                <a:lnTo>
                  <a:pt x="0" y="769441"/>
                </a:lnTo>
                <a:cubicBezTo>
                  <a:pt x="-35539" y="649911"/>
                  <a:pt x="9960" y="338648"/>
                  <a:pt x="0" y="128243"/>
                </a:cubicBezTo>
                <a:cubicBezTo>
                  <a:pt x="4457" y="68487"/>
                  <a:pt x="70475" y="4896"/>
                  <a:pt x="128243" y="0"/>
                </a:cubicBezTo>
                <a:close/>
              </a:path>
            </a:pathLst>
          </a:custGeom>
          <a:solidFill>
            <a:schemeClr val="accent4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custGeom>
                    <a:avLst/>
                    <a:gdLst>
                      <a:gd name="connsiteX0" fmla="*/ 128243 w 11055384"/>
                      <a:gd name="connsiteY0" fmla="*/ 0 h 769441"/>
                      <a:gd name="connsiteX1" fmla="*/ 811189 w 11055384"/>
                      <a:gd name="connsiteY1" fmla="*/ 0 h 769441"/>
                      <a:gd name="connsiteX2" fmla="*/ 1603407 w 11055384"/>
                      <a:gd name="connsiteY2" fmla="*/ 0 h 769441"/>
                      <a:gd name="connsiteX3" fmla="*/ 2504896 w 11055384"/>
                      <a:gd name="connsiteY3" fmla="*/ 0 h 769441"/>
                      <a:gd name="connsiteX4" fmla="*/ 3297114 w 11055384"/>
                      <a:gd name="connsiteY4" fmla="*/ 0 h 769441"/>
                      <a:gd name="connsiteX5" fmla="*/ 3980060 w 11055384"/>
                      <a:gd name="connsiteY5" fmla="*/ 0 h 769441"/>
                      <a:gd name="connsiteX6" fmla="*/ 4553735 w 11055384"/>
                      <a:gd name="connsiteY6" fmla="*/ 0 h 769441"/>
                      <a:gd name="connsiteX7" fmla="*/ 5345953 w 11055384"/>
                      <a:gd name="connsiteY7" fmla="*/ 0 h 769441"/>
                      <a:gd name="connsiteX8" fmla="*/ 5919628 w 11055384"/>
                      <a:gd name="connsiteY8" fmla="*/ 0 h 769441"/>
                      <a:gd name="connsiteX9" fmla="*/ 6821117 w 11055384"/>
                      <a:gd name="connsiteY9" fmla="*/ 0 h 769441"/>
                      <a:gd name="connsiteX10" fmla="*/ 7176249 w 11055384"/>
                      <a:gd name="connsiteY10" fmla="*/ 0 h 769441"/>
                      <a:gd name="connsiteX11" fmla="*/ 7859195 w 11055384"/>
                      <a:gd name="connsiteY11" fmla="*/ 0 h 769441"/>
                      <a:gd name="connsiteX12" fmla="*/ 8651413 w 11055384"/>
                      <a:gd name="connsiteY12" fmla="*/ 0 h 769441"/>
                      <a:gd name="connsiteX13" fmla="*/ 9443631 w 11055384"/>
                      <a:gd name="connsiteY13" fmla="*/ 0 h 769441"/>
                      <a:gd name="connsiteX14" fmla="*/ 9908034 w 11055384"/>
                      <a:gd name="connsiteY14" fmla="*/ 0 h 769441"/>
                      <a:gd name="connsiteX15" fmla="*/ 11055384 w 11055384"/>
                      <a:gd name="connsiteY15" fmla="*/ 0 h 769441"/>
                      <a:gd name="connsiteX16" fmla="*/ 11055384 w 11055384"/>
                      <a:gd name="connsiteY16" fmla="*/ 0 h 769441"/>
                      <a:gd name="connsiteX17" fmla="*/ 11055384 w 11055384"/>
                      <a:gd name="connsiteY17" fmla="*/ 641198 h 769441"/>
                      <a:gd name="connsiteX18" fmla="*/ 10927141 w 11055384"/>
                      <a:gd name="connsiteY18" fmla="*/ 769441 h 769441"/>
                      <a:gd name="connsiteX19" fmla="*/ 10353466 w 11055384"/>
                      <a:gd name="connsiteY19" fmla="*/ 769441 h 769441"/>
                      <a:gd name="connsiteX20" fmla="*/ 9451977 w 11055384"/>
                      <a:gd name="connsiteY20" fmla="*/ 769441 h 769441"/>
                      <a:gd name="connsiteX21" fmla="*/ 8878302 w 11055384"/>
                      <a:gd name="connsiteY21" fmla="*/ 769441 h 769441"/>
                      <a:gd name="connsiteX22" fmla="*/ 8304627 w 11055384"/>
                      <a:gd name="connsiteY22" fmla="*/ 769441 h 769441"/>
                      <a:gd name="connsiteX23" fmla="*/ 7621681 w 11055384"/>
                      <a:gd name="connsiteY23" fmla="*/ 769441 h 769441"/>
                      <a:gd name="connsiteX24" fmla="*/ 6829463 w 11055384"/>
                      <a:gd name="connsiteY24" fmla="*/ 769441 h 769441"/>
                      <a:gd name="connsiteX25" fmla="*/ 6037245 w 11055384"/>
                      <a:gd name="connsiteY25" fmla="*/ 769441 h 769441"/>
                      <a:gd name="connsiteX26" fmla="*/ 5354299 w 11055384"/>
                      <a:gd name="connsiteY26" fmla="*/ 769441 h 769441"/>
                      <a:gd name="connsiteX27" fmla="*/ 4780624 w 11055384"/>
                      <a:gd name="connsiteY27" fmla="*/ 769441 h 769441"/>
                      <a:gd name="connsiteX28" fmla="*/ 3988406 w 11055384"/>
                      <a:gd name="connsiteY28" fmla="*/ 769441 h 769441"/>
                      <a:gd name="connsiteX29" fmla="*/ 3196189 w 11055384"/>
                      <a:gd name="connsiteY29" fmla="*/ 769441 h 769441"/>
                      <a:gd name="connsiteX30" fmla="*/ 2622514 w 11055384"/>
                      <a:gd name="connsiteY30" fmla="*/ 769441 h 769441"/>
                      <a:gd name="connsiteX31" fmla="*/ 1721025 w 11055384"/>
                      <a:gd name="connsiteY31" fmla="*/ 769441 h 769441"/>
                      <a:gd name="connsiteX32" fmla="*/ 1038078 w 11055384"/>
                      <a:gd name="connsiteY32" fmla="*/ 769441 h 769441"/>
                      <a:gd name="connsiteX33" fmla="*/ 0 w 11055384"/>
                      <a:gd name="connsiteY33" fmla="*/ 769441 h 769441"/>
                      <a:gd name="connsiteX34" fmla="*/ 0 w 11055384"/>
                      <a:gd name="connsiteY34" fmla="*/ 769441 h 769441"/>
                      <a:gd name="connsiteX35" fmla="*/ 0 w 11055384"/>
                      <a:gd name="connsiteY35" fmla="*/ 128243 h 769441"/>
                      <a:gd name="connsiteX36" fmla="*/ 128243 w 11055384"/>
                      <a:gd name="connsiteY36" fmla="*/ 0 h 769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1055384" h="769441" fill="none" extrusionOk="0">
                        <a:moveTo>
                          <a:pt x="128243" y="0"/>
                        </a:moveTo>
                        <a:cubicBezTo>
                          <a:pt x="295156" y="-23755"/>
                          <a:pt x="499116" y="-6895"/>
                          <a:pt x="811189" y="0"/>
                        </a:cubicBezTo>
                        <a:cubicBezTo>
                          <a:pt x="1123262" y="6895"/>
                          <a:pt x="1358597" y="27697"/>
                          <a:pt x="1603407" y="0"/>
                        </a:cubicBezTo>
                        <a:cubicBezTo>
                          <a:pt x="1848217" y="-27697"/>
                          <a:pt x="2232339" y="-25364"/>
                          <a:pt x="2504896" y="0"/>
                        </a:cubicBezTo>
                        <a:cubicBezTo>
                          <a:pt x="2777453" y="25364"/>
                          <a:pt x="2980061" y="33319"/>
                          <a:pt x="3297114" y="0"/>
                        </a:cubicBezTo>
                        <a:cubicBezTo>
                          <a:pt x="3614167" y="-33319"/>
                          <a:pt x="3643866" y="27329"/>
                          <a:pt x="3980060" y="0"/>
                        </a:cubicBezTo>
                        <a:cubicBezTo>
                          <a:pt x="4316254" y="-27329"/>
                          <a:pt x="4295511" y="7694"/>
                          <a:pt x="4553735" y="0"/>
                        </a:cubicBezTo>
                        <a:cubicBezTo>
                          <a:pt x="4811960" y="-7694"/>
                          <a:pt x="5097593" y="9855"/>
                          <a:pt x="5345953" y="0"/>
                        </a:cubicBezTo>
                        <a:cubicBezTo>
                          <a:pt x="5594313" y="-9855"/>
                          <a:pt x="5661951" y="25974"/>
                          <a:pt x="5919628" y="0"/>
                        </a:cubicBezTo>
                        <a:cubicBezTo>
                          <a:pt x="6177306" y="-25974"/>
                          <a:pt x="6553244" y="197"/>
                          <a:pt x="6821117" y="0"/>
                        </a:cubicBezTo>
                        <a:cubicBezTo>
                          <a:pt x="7088990" y="-197"/>
                          <a:pt x="7009086" y="10684"/>
                          <a:pt x="7176249" y="0"/>
                        </a:cubicBezTo>
                        <a:cubicBezTo>
                          <a:pt x="7343412" y="-10684"/>
                          <a:pt x="7524379" y="-7334"/>
                          <a:pt x="7859195" y="0"/>
                        </a:cubicBezTo>
                        <a:cubicBezTo>
                          <a:pt x="8194011" y="7334"/>
                          <a:pt x="8364728" y="38861"/>
                          <a:pt x="8651413" y="0"/>
                        </a:cubicBezTo>
                        <a:cubicBezTo>
                          <a:pt x="8938098" y="-38861"/>
                          <a:pt x="9270705" y="10207"/>
                          <a:pt x="9443631" y="0"/>
                        </a:cubicBezTo>
                        <a:cubicBezTo>
                          <a:pt x="9616557" y="-10207"/>
                          <a:pt x="9720166" y="22423"/>
                          <a:pt x="9908034" y="0"/>
                        </a:cubicBezTo>
                        <a:cubicBezTo>
                          <a:pt x="10095902" y="-22423"/>
                          <a:pt x="10483161" y="-18437"/>
                          <a:pt x="11055384" y="0"/>
                        </a:cubicBezTo>
                        <a:lnTo>
                          <a:pt x="11055384" y="0"/>
                        </a:lnTo>
                        <a:cubicBezTo>
                          <a:pt x="11023975" y="261315"/>
                          <a:pt x="11075487" y="375492"/>
                          <a:pt x="11055384" y="641198"/>
                        </a:cubicBezTo>
                        <a:cubicBezTo>
                          <a:pt x="11065464" y="725167"/>
                          <a:pt x="11005034" y="766242"/>
                          <a:pt x="10927141" y="769441"/>
                        </a:cubicBezTo>
                        <a:cubicBezTo>
                          <a:pt x="10751819" y="788523"/>
                          <a:pt x="10491606" y="747524"/>
                          <a:pt x="10353466" y="769441"/>
                        </a:cubicBezTo>
                        <a:cubicBezTo>
                          <a:pt x="10215326" y="791358"/>
                          <a:pt x="9721594" y="795826"/>
                          <a:pt x="9451977" y="769441"/>
                        </a:cubicBezTo>
                        <a:cubicBezTo>
                          <a:pt x="9182360" y="743056"/>
                          <a:pt x="9041917" y="741381"/>
                          <a:pt x="8878302" y="769441"/>
                        </a:cubicBezTo>
                        <a:cubicBezTo>
                          <a:pt x="8714688" y="797501"/>
                          <a:pt x="8566826" y="757972"/>
                          <a:pt x="8304627" y="769441"/>
                        </a:cubicBezTo>
                        <a:cubicBezTo>
                          <a:pt x="8042429" y="780910"/>
                          <a:pt x="7924767" y="776490"/>
                          <a:pt x="7621681" y="769441"/>
                        </a:cubicBezTo>
                        <a:cubicBezTo>
                          <a:pt x="7318595" y="762392"/>
                          <a:pt x="7015464" y="788152"/>
                          <a:pt x="6829463" y="769441"/>
                        </a:cubicBezTo>
                        <a:cubicBezTo>
                          <a:pt x="6643462" y="750730"/>
                          <a:pt x="6411835" y="773095"/>
                          <a:pt x="6037245" y="769441"/>
                        </a:cubicBezTo>
                        <a:cubicBezTo>
                          <a:pt x="5662655" y="765787"/>
                          <a:pt x="5579890" y="802565"/>
                          <a:pt x="5354299" y="769441"/>
                        </a:cubicBezTo>
                        <a:cubicBezTo>
                          <a:pt x="5128708" y="736317"/>
                          <a:pt x="4983454" y="774246"/>
                          <a:pt x="4780624" y="769441"/>
                        </a:cubicBezTo>
                        <a:cubicBezTo>
                          <a:pt x="4577795" y="764636"/>
                          <a:pt x="4202986" y="800173"/>
                          <a:pt x="3988406" y="769441"/>
                        </a:cubicBezTo>
                        <a:cubicBezTo>
                          <a:pt x="3773826" y="738709"/>
                          <a:pt x="3409556" y="733199"/>
                          <a:pt x="3196189" y="769441"/>
                        </a:cubicBezTo>
                        <a:cubicBezTo>
                          <a:pt x="2982822" y="805683"/>
                          <a:pt x="2834011" y="748713"/>
                          <a:pt x="2622514" y="769441"/>
                        </a:cubicBezTo>
                        <a:cubicBezTo>
                          <a:pt x="2411018" y="790169"/>
                          <a:pt x="2050795" y="758221"/>
                          <a:pt x="1721025" y="769441"/>
                        </a:cubicBezTo>
                        <a:cubicBezTo>
                          <a:pt x="1391255" y="780661"/>
                          <a:pt x="1270472" y="741573"/>
                          <a:pt x="1038078" y="769441"/>
                        </a:cubicBezTo>
                        <a:cubicBezTo>
                          <a:pt x="805684" y="797309"/>
                          <a:pt x="251363" y="789084"/>
                          <a:pt x="0" y="769441"/>
                        </a:cubicBezTo>
                        <a:lnTo>
                          <a:pt x="0" y="769441"/>
                        </a:lnTo>
                        <a:cubicBezTo>
                          <a:pt x="3911" y="630845"/>
                          <a:pt x="-18164" y="384980"/>
                          <a:pt x="0" y="128243"/>
                        </a:cubicBezTo>
                        <a:cubicBezTo>
                          <a:pt x="-4476" y="57322"/>
                          <a:pt x="69657" y="1485"/>
                          <a:pt x="128243" y="0"/>
                        </a:cubicBezTo>
                        <a:close/>
                      </a:path>
                      <a:path w="11055384" h="769441" stroke="0" extrusionOk="0">
                        <a:moveTo>
                          <a:pt x="128243" y="0"/>
                        </a:moveTo>
                        <a:cubicBezTo>
                          <a:pt x="458328" y="33958"/>
                          <a:pt x="569500" y="4489"/>
                          <a:pt x="811189" y="0"/>
                        </a:cubicBezTo>
                        <a:cubicBezTo>
                          <a:pt x="1052878" y="-4489"/>
                          <a:pt x="1307971" y="-39409"/>
                          <a:pt x="1603407" y="0"/>
                        </a:cubicBezTo>
                        <a:cubicBezTo>
                          <a:pt x="1898843" y="39409"/>
                          <a:pt x="2289476" y="-44287"/>
                          <a:pt x="2504896" y="0"/>
                        </a:cubicBezTo>
                        <a:cubicBezTo>
                          <a:pt x="2720316" y="44287"/>
                          <a:pt x="3047485" y="42657"/>
                          <a:pt x="3406385" y="0"/>
                        </a:cubicBezTo>
                        <a:cubicBezTo>
                          <a:pt x="3765285" y="-42657"/>
                          <a:pt x="3776944" y="-1481"/>
                          <a:pt x="3980060" y="0"/>
                        </a:cubicBezTo>
                        <a:cubicBezTo>
                          <a:pt x="4183176" y="1481"/>
                          <a:pt x="4451337" y="9325"/>
                          <a:pt x="4881549" y="0"/>
                        </a:cubicBezTo>
                        <a:cubicBezTo>
                          <a:pt x="5311761" y="-9325"/>
                          <a:pt x="5204380" y="3420"/>
                          <a:pt x="5345953" y="0"/>
                        </a:cubicBezTo>
                        <a:cubicBezTo>
                          <a:pt x="5487526" y="-3420"/>
                          <a:pt x="5656435" y="13508"/>
                          <a:pt x="5919628" y="0"/>
                        </a:cubicBezTo>
                        <a:cubicBezTo>
                          <a:pt x="6182822" y="-13508"/>
                          <a:pt x="6190681" y="-20906"/>
                          <a:pt x="6384031" y="0"/>
                        </a:cubicBezTo>
                        <a:cubicBezTo>
                          <a:pt x="6577381" y="20906"/>
                          <a:pt x="6791894" y="-19598"/>
                          <a:pt x="7066978" y="0"/>
                        </a:cubicBezTo>
                        <a:cubicBezTo>
                          <a:pt x="7342062" y="19598"/>
                          <a:pt x="7271748" y="11824"/>
                          <a:pt x="7422110" y="0"/>
                        </a:cubicBezTo>
                        <a:cubicBezTo>
                          <a:pt x="7572472" y="-11824"/>
                          <a:pt x="7618538" y="-13461"/>
                          <a:pt x="7777242" y="0"/>
                        </a:cubicBezTo>
                        <a:cubicBezTo>
                          <a:pt x="7935946" y="13461"/>
                          <a:pt x="8385153" y="-21530"/>
                          <a:pt x="8569459" y="0"/>
                        </a:cubicBezTo>
                        <a:cubicBezTo>
                          <a:pt x="8753765" y="21530"/>
                          <a:pt x="8898174" y="22268"/>
                          <a:pt x="9033863" y="0"/>
                        </a:cubicBezTo>
                        <a:cubicBezTo>
                          <a:pt x="9169552" y="-22268"/>
                          <a:pt x="9560023" y="-4349"/>
                          <a:pt x="9716809" y="0"/>
                        </a:cubicBezTo>
                        <a:cubicBezTo>
                          <a:pt x="9873595" y="4349"/>
                          <a:pt x="10146671" y="31373"/>
                          <a:pt x="10399756" y="0"/>
                        </a:cubicBezTo>
                        <a:cubicBezTo>
                          <a:pt x="10652841" y="-31373"/>
                          <a:pt x="10857443" y="-15336"/>
                          <a:pt x="11055384" y="0"/>
                        </a:cubicBezTo>
                        <a:lnTo>
                          <a:pt x="11055384" y="0"/>
                        </a:lnTo>
                        <a:cubicBezTo>
                          <a:pt x="11032772" y="210086"/>
                          <a:pt x="11032383" y="503002"/>
                          <a:pt x="11055384" y="641198"/>
                        </a:cubicBezTo>
                        <a:cubicBezTo>
                          <a:pt x="11046405" y="704525"/>
                          <a:pt x="10989711" y="782515"/>
                          <a:pt x="10927141" y="769441"/>
                        </a:cubicBezTo>
                        <a:cubicBezTo>
                          <a:pt x="10644517" y="807147"/>
                          <a:pt x="10382339" y="756904"/>
                          <a:pt x="10134923" y="769441"/>
                        </a:cubicBezTo>
                        <a:cubicBezTo>
                          <a:pt x="9887507" y="781978"/>
                          <a:pt x="9892829" y="758024"/>
                          <a:pt x="9779791" y="769441"/>
                        </a:cubicBezTo>
                        <a:cubicBezTo>
                          <a:pt x="9666753" y="780858"/>
                          <a:pt x="9339830" y="794580"/>
                          <a:pt x="9096845" y="769441"/>
                        </a:cubicBezTo>
                        <a:cubicBezTo>
                          <a:pt x="8853860" y="744302"/>
                          <a:pt x="8816756" y="773340"/>
                          <a:pt x="8632441" y="769441"/>
                        </a:cubicBezTo>
                        <a:cubicBezTo>
                          <a:pt x="8448126" y="765542"/>
                          <a:pt x="8327705" y="746752"/>
                          <a:pt x="8168038" y="769441"/>
                        </a:cubicBezTo>
                        <a:cubicBezTo>
                          <a:pt x="8008371" y="792130"/>
                          <a:pt x="7957381" y="754318"/>
                          <a:pt x="7812906" y="769441"/>
                        </a:cubicBezTo>
                        <a:cubicBezTo>
                          <a:pt x="7668431" y="784564"/>
                          <a:pt x="7432353" y="743806"/>
                          <a:pt x="7129960" y="769441"/>
                        </a:cubicBezTo>
                        <a:cubicBezTo>
                          <a:pt x="6827567" y="795076"/>
                          <a:pt x="6893807" y="755464"/>
                          <a:pt x="6665556" y="769441"/>
                        </a:cubicBezTo>
                        <a:cubicBezTo>
                          <a:pt x="6437305" y="783418"/>
                          <a:pt x="6402366" y="790257"/>
                          <a:pt x="6201153" y="769441"/>
                        </a:cubicBezTo>
                        <a:cubicBezTo>
                          <a:pt x="5999940" y="748625"/>
                          <a:pt x="6018417" y="784247"/>
                          <a:pt x="5846020" y="769441"/>
                        </a:cubicBezTo>
                        <a:cubicBezTo>
                          <a:pt x="5673623" y="754635"/>
                          <a:pt x="5326385" y="736131"/>
                          <a:pt x="5053803" y="769441"/>
                        </a:cubicBezTo>
                        <a:cubicBezTo>
                          <a:pt x="4781221" y="802751"/>
                          <a:pt x="4561510" y="753814"/>
                          <a:pt x="4261585" y="769441"/>
                        </a:cubicBezTo>
                        <a:cubicBezTo>
                          <a:pt x="3961660" y="785068"/>
                          <a:pt x="4003254" y="783312"/>
                          <a:pt x="3906453" y="769441"/>
                        </a:cubicBezTo>
                        <a:cubicBezTo>
                          <a:pt x="3809652" y="755570"/>
                          <a:pt x="3715210" y="766163"/>
                          <a:pt x="3551321" y="769441"/>
                        </a:cubicBezTo>
                        <a:cubicBezTo>
                          <a:pt x="3387432" y="772719"/>
                          <a:pt x="3307924" y="784978"/>
                          <a:pt x="3196189" y="769441"/>
                        </a:cubicBezTo>
                        <a:cubicBezTo>
                          <a:pt x="3084454" y="753904"/>
                          <a:pt x="2605425" y="775319"/>
                          <a:pt x="2403971" y="769441"/>
                        </a:cubicBezTo>
                        <a:cubicBezTo>
                          <a:pt x="2202517" y="763563"/>
                          <a:pt x="2034697" y="782304"/>
                          <a:pt x="1721025" y="769441"/>
                        </a:cubicBezTo>
                        <a:cubicBezTo>
                          <a:pt x="1407353" y="756578"/>
                          <a:pt x="1353290" y="788803"/>
                          <a:pt x="1147350" y="769441"/>
                        </a:cubicBezTo>
                        <a:cubicBezTo>
                          <a:pt x="941411" y="750079"/>
                          <a:pt x="474113" y="812547"/>
                          <a:pt x="0" y="769441"/>
                        </a:cubicBezTo>
                        <a:lnTo>
                          <a:pt x="0" y="769441"/>
                        </a:lnTo>
                        <a:cubicBezTo>
                          <a:pt x="20791" y="545585"/>
                          <a:pt x="12147" y="397629"/>
                          <a:pt x="0" y="128243"/>
                        </a:cubicBezTo>
                        <a:cubicBezTo>
                          <a:pt x="15083" y="64527"/>
                          <a:pt x="43103" y="6917"/>
                          <a:pt x="128243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Câu 1: </a:t>
            </a:r>
            <a:r>
              <a:rPr kumimoji="0" lang="en-US" altLang="vi-VN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Tính</a:t>
            </a:r>
            <a:r>
              <a:rPr kumimoji="0" lang="en-US" altLang="vi-VN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67 – 7 = ?</a:t>
            </a:r>
            <a:endParaRPr kumimoji="0" lang="vi-VN" altLang="vi-VN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64660C-FE5F-8E22-1917-3BC93365BD81}"/>
              </a:ext>
            </a:extLst>
          </p:cNvPr>
          <p:cNvSpPr txBox="1"/>
          <p:nvPr/>
        </p:nvSpPr>
        <p:spPr>
          <a:xfrm>
            <a:off x="4716579" y="45628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Arial"/>
              </a:rPr>
              <a:t>. 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2A356-3C8E-4F66-2303-1F15B750D1DC}"/>
              </a:ext>
            </a:extLst>
          </p:cNvPr>
          <p:cNvSpPr txBox="1"/>
          <p:nvPr/>
        </p:nvSpPr>
        <p:spPr>
          <a:xfrm>
            <a:off x="4814623" y="2317129"/>
            <a:ext cx="4931058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Arial"/>
              </a:rPr>
              <a:t>A. 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122F7-C698-0F65-E540-BE6C495D326B}"/>
              </a:ext>
            </a:extLst>
          </p:cNvPr>
          <p:cNvSpPr txBox="1"/>
          <p:nvPr/>
        </p:nvSpPr>
        <p:spPr>
          <a:xfrm>
            <a:off x="4740656" y="3462481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  <a:sym typeface="Arial"/>
              </a:rPr>
              <a:t>B. 59</a:t>
            </a: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58</Words>
  <Application>Microsoft Office PowerPoint</Application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#9Slide07 IcielBC Cubano Normal</vt:lpstr>
      <vt:lpstr>Arial</vt:lpstr>
      <vt:lpstr>Calibri</vt:lpstr>
      <vt:lpstr>Cambria</vt:lpstr>
      <vt:lpstr>SVN-Billo</vt:lpstr>
      <vt:lpstr>Times New Roman</vt:lpstr>
      <vt:lpstr>0178 Mateo · SlidesMania</vt:lpstr>
      <vt:lpstr>PowerPoint Presentation</vt:lpstr>
      <vt:lpstr>PowerPoint Presentation</vt:lpstr>
      <vt:lpstr>TRỞ VỀ</vt:lpstr>
      <vt:lpstr>TRỞ VỀ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8</cp:revision>
  <dcterms:created xsi:type="dcterms:W3CDTF">2024-04-26T08:51:32Z</dcterms:created>
  <dcterms:modified xsi:type="dcterms:W3CDTF">2025-09-23T22:52:54Z</dcterms:modified>
</cp:coreProperties>
</file>