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7" r:id="rId3"/>
    <p:sldMasterId id="2147483699" r:id="rId4"/>
  </p:sldMasterIdLst>
  <p:notesMasterIdLst>
    <p:notesMasterId r:id="rId10"/>
  </p:notesMasterIdLst>
  <p:sldIdLst>
    <p:sldId id="2007577115" r:id="rId5"/>
    <p:sldId id="2007577117" r:id="rId6"/>
    <p:sldId id="2007577120" r:id="rId7"/>
    <p:sldId id="2007577125" r:id="rId8"/>
    <p:sldId id="3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5BC89-D2A3-4C87-B177-08EDB610FF3F}"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B7276-D3E2-4199-88A0-5EF315C60698}" type="slidenum">
              <a:rPr lang="en-US" smtClean="0"/>
              <a:t>‹#›</a:t>
            </a:fld>
            <a:endParaRPr lang="en-US"/>
          </a:p>
        </p:txBody>
      </p:sp>
    </p:spTree>
    <p:extLst>
      <p:ext uri="{BB962C8B-B14F-4D97-AF65-F5344CB8AC3E}">
        <p14:creationId xmlns:p14="http://schemas.microsoft.com/office/powerpoint/2010/main" val="42433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003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68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85942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58884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29718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2278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59387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64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980061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41171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B265-4F9A-4A33-AF1B-5807907C203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9DD659-7C19-439A-8F02-75EFB1C37E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6E908-6233-46C9-B94D-608BCF8E95C9}"/>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5" name="Footer Placeholder 4">
            <a:extLst>
              <a:ext uri="{FF2B5EF4-FFF2-40B4-BE49-F238E27FC236}">
                <a16:creationId xmlns:a16="http://schemas.microsoft.com/office/drawing/2014/main" id="{A25FD37F-146F-4E12-94CB-C95CB80767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AAE090-3E75-4218-B1BE-8433CD788B09}"/>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282713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B17D-A7AA-426C-81E4-03D3212701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A03CB3-FB13-4571-8C30-B0008AFD7E4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DE305-DCBE-4C53-9553-1696CF73FB0C}"/>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5" name="Footer Placeholder 4">
            <a:extLst>
              <a:ext uri="{FF2B5EF4-FFF2-40B4-BE49-F238E27FC236}">
                <a16:creationId xmlns:a16="http://schemas.microsoft.com/office/drawing/2014/main" id="{04EB29CF-6E08-4B95-9046-AFF0B5EA89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EDAF48-4EAF-4D33-85CA-AB011EAA6DC2}"/>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03495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50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4B8B-2874-4706-962D-64AF138D780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168011-3027-4990-8647-A6FAFD845B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6F913-49C0-4339-8605-9A262A0FF633}"/>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5" name="Footer Placeholder 4">
            <a:extLst>
              <a:ext uri="{FF2B5EF4-FFF2-40B4-BE49-F238E27FC236}">
                <a16:creationId xmlns:a16="http://schemas.microsoft.com/office/drawing/2014/main" id="{6D31DB5D-0670-4E07-8449-4EF3075E2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5B7211-6BA1-4ED2-A3FA-9EBE1CCBC7A0}"/>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3249606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8C73-80D1-48B8-BE82-051151F40E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040F46-B28D-4D82-B3EA-C64C1007FD3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05C04-463A-43C5-A342-6B327FC90A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6E9B4-3CB3-4EFA-9D34-AE1F8294B95E}"/>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6" name="Footer Placeholder 5">
            <a:extLst>
              <a:ext uri="{FF2B5EF4-FFF2-40B4-BE49-F238E27FC236}">
                <a16:creationId xmlns:a16="http://schemas.microsoft.com/office/drawing/2014/main" id="{0D34A20C-CC64-4351-90BE-16F63B5434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7A0E26-F47C-4F28-8317-B45894666E81}"/>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602539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D969-A1DA-489B-9DA9-6E716DB5345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96A069F-CC3D-4586-8931-C0ABAAC74A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BE122-ABD5-4C2B-BB7F-5369DB6298A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3B497-E427-4F55-AB61-E46243F7CC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89B01-748E-4B34-BA8C-56A03C9F3FB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FEDB9-A09E-4418-96E8-3C655CA29533}"/>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8" name="Footer Placeholder 7">
            <a:extLst>
              <a:ext uri="{FF2B5EF4-FFF2-40B4-BE49-F238E27FC236}">
                <a16:creationId xmlns:a16="http://schemas.microsoft.com/office/drawing/2014/main" id="{18EC125A-1C3A-4607-9395-65CBCE61ED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A0E3616-4BC1-4789-BD69-1CCA46CDD0AB}"/>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100123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2DD0-051B-4FB8-9115-6CA75474F4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B85CD51-EC0C-4A79-9ACC-ADC2756451E0}"/>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4" name="Footer Placeholder 3">
            <a:extLst>
              <a:ext uri="{FF2B5EF4-FFF2-40B4-BE49-F238E27FC236}">
                <a16:creationId xmlns:a16="http://schemas.microsoft.com/office/drawing/2014/main" id="{00CCECE1-9389-4F98-A3C2-55D12305A9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EA72AB-4082-4899-98BC-23C2A0075E98}"/>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976649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32B4B-9C1B-49A5-BC88-B363127ADFE1}"/>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3" name="Footer Placeholder 2">
            <a:extLst>
              <a:ext uri="{FF2B5EF4-FFF2-40B4-BE49-F238E27FC236}">
                <a16:creationId xmlns:a16="http://schemas.microsoft.com/office/drawing/2014/main" id="{4D3E0DAB-19CE-4BA6-AC68-28E6B48DF1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4426996-E17D-4C84-ADDC-CC25795D2CE3}"/>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97221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9DFE-6CD3-4A1A-9522-DA52EB2CCD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2ABF1-FF96-410B-B5B0-A6E60D62EA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94575-16CC-4353-BAF7-2D15104E7D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375A3-948C-40A3-BF5D-B77BD87AD760}"/>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6" name="Footer Placeholder 5">
            <a:extLst>
              <a:ext uri="{FF2B5EF4-FFF2-40B4-BE49-F238E27FC236}">
                <a16:creationId xmlns:a16="http://schemas.microsoft.com/office/drawing/2014/main" id="{25A5F5A1-0F8B-49FE-B96D-5FFA621A1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829691-A1F5-4DE6-A6C8-CD76043EFD70}"/>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2020540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0862-A923-4E7D-8050-C944DA51B7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694F4-A0C4-4E32-B227-389B7FC82D3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EBA4BF-53BA-4FE9-86CB-92D688D55D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8A56C-C0FA-4BC4-8A1C-472F41C69C00}"/>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6" name="Footer Placeholder 5">
            <a:extLst>
              <a:ext uri="{FF2B5EF4-FFF2-40B4-BE49-F238E27FC236}">
                <a16:creationId xmlns:a16="http://schemas.microsoft.com/office/drawing/2014/main" id="{8299DDF3-2ECB-4C42-99B5-74C9D840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62C1B2-06BD-4EB7-ABE1-682A539001DA}"/>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2706315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B5DA-6CDB-4858-8FFB-2479643B6B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B718A-362A-4244-BAA8-A2A0A0DE19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E9290-2230-4578-B9DE-94D90BE3C620}"/>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5" name="Footer Placeholder 4">
            <a:extLst>
              <a:ext uri="{FF2B5EF4-FFF2-40B4-BE49-F238E27FC236}">
                <a16:creationId xmlns:a16="http://schemas.microsoft.com/office/drawing/2014/main" id="{AF130D16-EF29-4400-8708-80B2CAE924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6D37C-F1E6-415E-BC0A-DBA85905C4BC}"/>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36456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0DF83-4074-4207-B297-B99F6E172E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E1F32-03AF-429D-80FE-6206FDB60C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252F4-0CF3-4D03-953B-C41171392739}"/>
              </a:ext>
            </a:extLst>
          </p:cNvPr>
          <p:cNvSpPr>
            <a:spLocks noGrp="1"/>
          </p:cNvSpPr>
          <p:nvPr>
            <p:ph type="dt" sz="half" idx="10"/>
          </p:nvPr>
        </p:nvSpPr>
        <p:spPr>
          <a:xfrm>
            <a:off x="838200" y="6356350"/>
            <a:ext cx="2743200" cy="365125"/>
          </a:xfrm>
          <a:prstGeom prst="rect">
            <a:avLst/>
          </a:prstGeom>
        </p:spPr>
        <p:txBody>
          <a:bodyPr/>
          <a:lstStyle/>
          <a:p>
            <a:fld id="{843F45EB-AAE6-4246-A269-64056B3C0F8A}" type="datetimeFigureOut">
              <a:rPr lang="en-US" smtClean="0"/>
              <a:t>9/24/2025</a:t>
            </a:fld>
            <a:endParaRPr lang="en-US"/>
          </a:p>
        </p:txBody>
      </p:sp>
      <p:sp>
        <p:nvSpPr>
          <p:cNvPr id="5" name="Footer Placeholder 4">
            <a:extLst>
              <a:ext uri="{FF2B5EF4-FFF2-40B4-BE49-F238E27FC236}">
                <a16:creationId xmlns:a16="http://schemas.microsoft.com/office/drawing/2014/main" id="{145AA634-AD17-4700-8C09-BD39E13A3D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A43B3A-52D6-4D1A-86DA-C6D97FB508E9}"/>
              </a:ext>
            </a:extLst>
          </p:cNvPr>
          <p:cNvSpPr>
            <a:spLocks noGrp="1"/>
          </p:cNvSpPr>
          <p:nvPr>
            <p:ph type="sldNum" sz="quarter" idx="12"/>
          </p:nvPr>
        </p:nvSpPr>
        <p:spPr>
          <a:xfrm>
            <a:off x="8610600" y="6356350"/>
            <a:ext cx="2743200" cy="365125"/>
          </a:xfrm>
          <a:prstGeom prst="rect">
            <a:avLst/>
          </a:prstGeom>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3830257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418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976443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306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8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5883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185767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194316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93975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921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12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24/09/2025</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1459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373B935B-802C-8CEA-2168-CA02727E741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75500860-1352-3DA6-D6B4-A8953D0010E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79186" y="0"/>
            <a:ext cx="1670800" cy="1670800"/>
          </a:xfrm>
          <a:prstGeom prst="rect">
            <a:avLst/>
          </a:prstGeom>
        </p:spPr>
      </p:pic>
    </p:spTree>
    <p:extLst>
      <p:ext uri="{BB962C8B-B14F-4D97-AF65-F5344CB8AC3E}">
        <p14:creationId xmlns:p14="http://schemas.microsoft.com/office/powerpoint/2010/main" val="46654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0B37D24B-F29A-08A7-7413-DDA8B455F0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79186" y="0"/>
            <a:ext cx="1670800" cy="1670800"/>
          </a:xfrm>
          <a:prstGeom prst="rect">
            <a:avLst/>
          </a:prstGeom>
        </p:spPr>
      </p:pic>
    </p:spTree>
    <p:extLst>
      <p:ext uri="{BB962C8B-B14F-4D97-AF65-F5344CB8AC3E}">
        <p14:creationId xmlns:p14="http://schemas.microsoft.com/office/powerpoint/2010/main" val="37062989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678F0EEC-0C03-D375-3244-7DC6666D54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79186" y="0"/>
            <a:ext cx="1670800" cy="1670800"/>
          </a:xfrm>
          <a:prstGeom prst="rect">
            <a:avLst/>
          </a:prstGeom>
        </p:spPr>
      </p:pic>
    </p:spTree>
    <p:extLst>
      <p:ext uri="{BB962C8B-B14F-4D97-AF65-F5344CB8AC3E}">
        <p14:creationId xmlns:p14="http://schemas.microsoft.com/office/powerpoint/2010/main" val="23215737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87419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BAAAA-D169-3792-D2B8-7D64CD627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29" y="1304571"/>
            <a:ext cx="5104137" cy="3921565"/>
          </a:xfrm>
          <a:prstGeom prst="rect">
            <a:avLst/>
          </a:prstGeom>
        </p:spPr>
      </p:pic>
    </p:spTree>
    <p:extLst>
      <p:ext uri="{BB962C8B-B14F-4D97-AF65-F5344CB8AC3E}">
        <p14:creationId xmlns:p14="http://schemas.microsoft.com/office/powerpoint/2010/main" val="12238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190500" y="2257425"/>
            <a:ext cx="5667375" cy="3494662"/>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just" defTabSz="1219170">
              <a:buClr>
                <a:srgbClr val="000000"/>
              </a:buClr>
              <a:defRP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G:</a:t>
            </a:r>
          </a:p>
          <a:p>
            <a:pPr marL="380990" lvl="0" indent="-380990" algn="just" defTabSz="1219170">
              <a:buClr>
                <a:srgbClr val="000000"/>
              </a:buClr>
              <a:buFontTx/>
              <a:buChar char="-"/>
              <a:defRP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Bạn nhỏ làm những việc gì?</a:t>
            </a:r>
          </a:p>
          <a:p>
            <a:pPr marL="380990" lvl="0" indent="-380990" algn="just" defTabSz="1219170">
              <a:buClr>
                <a:srgbClr val="000000"/>
              </a:buClr>
              <a:buFontTx/>
              <a:buChar char="-"/>
              <a:defRP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Theo em, bạn nhỏ làm những việc đó trong thời gian nào?</a:t>
            </a:r>
          </a:p>
          <a:p>
            <a:pPr marL="380990" lvl="0" indent="-380990" algn="just" defTabSz="1219170">
              <a:buClr>
                <a:srgbClr val="000000"/>
              </a:buClr>
              <a:buFontTx/>
              <a:buChar char="-"/>
              <a:defRP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Còn em, trước khi đi học, em thường tự làm những việc gì?</a:t>
            </a: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5" name="TextBox 4">
            <a:extLst>
              <a:ext uri="{FF2B5EF4-FFF2-40B4-BE49-F238E27FC236}">
                <a16:creationId xmlns:a16="http://schemas.microsoft.com/office/drawing/2014/main" id="{A3BBFA2B-F5F5-F56F-065A-176718623A87}"/>
              </a:ext>
            </a:extLst>
          </p:cNvPr>
          <p:cNvSpPr txBox="1"/>
          <p:nvPr/>
        </p:nvSpPr>
        <p:spPr>
          <a:xfrm>
            <a:off x="717600" y="268488"/>
            <a:ext cx="11131500" cy="605294"/>
          </a:xfrm>
          <a:prstGeom prst="rect">
            <a:avLst/>
          </a:prstGeom>
          <a:noFill/>
        </p:spPr>
        <p:txBody>
          <a:bodyPr wrap="square" rtlCol="0">
            <a:spAutoFit/>
          </a:bodyPr>
          <a:lstStyle/>
          <a:p>
            <a:pPr marL="0" marR="0" lvl="0" indent="0" algn="ctr" defTabSz="1219170" rtl="0" eaLnBrk="1" fontAlgn="auto" latinLnBrk="0" hangingPunct="1">
              <a:lnSpc>
                <a:spcPts val="4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40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hoạt</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động</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nhỏ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0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endParaRPr kumimoji="0" lang="en-US" sz="40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a16="http://schemas.microsoft.com/office/drawing/2014/main" id="{F41AC064-65CE-6790-ABA3-D8A36BDA791E}"/>
              </a:ext>
            </a:extLst>
          </p:cNvPr>
          <p:cNvPicPr>
            <a:picLocks noChangeAspect="1"/>
          </p:cNvPicPr>
          <p:nvPr/>
        </p:nvPicPr>
        <p:blipFill>
          <a:blip r:embed="rId4"/>
          <a:stretch>
            <a:fillRect/>
          </a:stretch>
        </p:blipFill>
        <p:spPr>
          <a:xfrm>
            <a:off x="6195632" y="1704975"/>
            <a:ext cx="5840729" cy="4000499"/>
          </a:xfrm>
          <a:prstGeom prst="rect">
            <a:avLst/>
          </a:prstGeom>
        </p:spPr>
      </p:pic>
    </p:spTree>
    <p:extLst>
      <p:ext uri="{BB962C8B-B14F-4D97-AF65-F5344CB8AC3E}">
        <p14:creationId xmlns:p14="http://schemas.microsoft.com/office/powerpoint/2010/main" val="243959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33B5FAF-35FC-F58A-E837-5D1EB28ED41A}"/>
              </a:ext>
            </a:extLst>
          </p:cNvPr>
          <p:cNvPicPr>
            <a:picLocks noChangeAspect="1"/>
          </p:cNvPicPr>
          <p:nvPr/>
        </p:nvPicPr>
        <p:blipFill rotWithShape="1">
          <a:blip r:embed="rId4"/>
          <a:srcRect b="20667"/>
          <a:stretch/>
        </p:blipFill>
        <p:spPr>
          <a:xfrm>
            <a:off x="152400" y="3248025"/>
            <a:ext cx="5271191" cy="3524250"/>
          </a:xfrm>
          <a:prstGeom prst="rect">
            <a:avLst/>
          </a:prstGeom>
          <a:effectLst>
            <a:outerShdw blurRad="63500" sx="102000" sy="102000" algn="ctr" rotWithShape="0">
              <a:prstClr val="black">
                <a:alpha val="40000"/>
              </a:prstClr>
            </a:outerShdw>
          </a:effectLst>
        </p:spPr>
      </p:pic>
      <p:sp>
        <p:nvSpPr>
          <p:cNvPr id="4" name="Rounded Rectangle 32">
            <a:extLst>
              <a:ext uri="{FF2B5EF4-FFF2-40B4-BE49-F238E27FC236}">
                <a16:creationId xmlns:a16="http://schemas.microsoft.com/office/drawing/2014/main" id="{FD1FC0C7-6D03-CCE1-BC59-6F6752E07D7A}"/>
              </a:ext>
            </a:extLst>
          </p:cNvPr>
          <p:cNvSpPr>
            <a:spLocks noChangeArrowheads="1"/>
          </p:cNvSpPr>
          <p:nvPr/>
        </p:nvSpPr>
        <p:spPr bwMode="auto">
          <a:xfrm>
            <a:off x="0" y="1362075"/>
            <a:ext cx="4314825" cy="1380016"/>
          </a:xfrm>
          <a:prstGeom prst="wedgeRoundRectCallout">
            <a:avLst>
              <a:gd name="adj1" fmla="val -22439"/>
              <a:gd name="adj2" fmla="val 7658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4E7FC235-045C-1F60-7B02-47649F3E4A19}"/>
              </a:ext>
            </a:extLst>
          </p:cNvPr>
          <p:cNvGrpSpPr/>
          <p:nvPr/>
        </p:nvGrpSpPr>
        <p:grpSpPr>
          <a:xfrm>
            <a:off x="7362825" y="1552574"/>
            <a:ext cx="4733925" cy="4657725"/>
            <a:chOff x="6677025" y="857250"/>
            <a:chExt cx="5419725" cy="5353050"/>
          </a:xfrm>
        </p:grpSpPr>
        <p:sp>
          <p:nvSpPr>
            <p:cNvPr id="5" name="Rectangle: Rounded Corners 4">
              <a:extLst>
                <a:ext uri="{FF2B5EF4-FFF2-40B4-BE49-F238E27FC236}">
                  <a16:creationId xmlns:a16="http://schemas.microsoft.com/office/drawing/2014/main" id="{836BD52E-1E28-20E5-E758-0391251598C5}"/>
                </a:ext>
              </a:extLst>
            </p:cNvPr>
            <p:cNvSpPr/>
            <p:nvPr/>
          </p:nvSpPr>
          <p:spPr>
            <a:xfrm>
              <a:off x="6677025" y="857250"/>
              <a:ext cx="5419725" cy="535305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E27B88-F8FC-427C-19AC-A40CD9564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081" y="1183415"/>
              <a:ext cx="4617309" cy="4617309"/>
            </a:xfrm>
            <a:prstGeom prst="rect">
              <a:avLst/>
            </a:prstGeom>
          </p:spPr>
        </p:pic>
      </p:grpSp>
      <p:sp>
        <p:nvSpPr>
          <p:cNvPr id="11" name="Rounded Rectangle 32">
            <a:extLst>
              <a:ext uri="{FF2B5EF4-FFF2-40B4-BE49-F238E27FC236}">
                <a16:creationId xmlns:a16="http://schemas.microsoft.com/office/drawing/2014/main" id="{27F63AD5-6B7F-527C-EB9F-BA5E814D3F52}"/>
              </a:ext>
            </a:extLst>
          </p:cNvPr>
          <p:cNvSpPr>
            <a:spLocks noChangeArrowheads="1"/>
          </p:cNvSpPr>
          <p:nvPr/>
        </p:nvSpPr>
        <p:spPr bwMode="auto">
          <a:xfrm>
            <a:off x="4438650" y="1800225"/>
            <a:ext cx="4314825" cy="1380016"/>
          </a:xfrm>
          <a:prstGeom prst="wedgeRoundRectCallout">
            <a:avLst>
              <a:gd name="adj1" fmla="val -38775"/>
              <a:gd name="adj2" fmla="val 85560"/>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nhỏ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dậy</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32">
            <a:extLst>
              <a:ext uri="{FF2B5EF4-FFF2-40B4-BE49-F238E27FC236}">
                <a16:creationId xmlns:a16="http://schemas.microsoft.com/office/drawing/2014/main" id="{F2799C93-44CB-6B6B-0F7C-CD7C378D9053}"/>
              </a:ext>
            </a:extLst>
          </p:cNvPr>
          <p:cNvSpPr>
            <a:spLocks noChangeArrowheads="1"/>
          </p:cNvSpPr>
          <p:nvPr/>
        </p:nvSpPr>
        <p:spPr bwMode="auto">
          <a:xfrm>
            <a:off x="0" y="1381125"/>
            <a:ext cx="4314825" cy="1380016"/>
          </a:xfrm>
          <a:prstGeom prst="wedgeRoundRectCallout">
            <a:avLst>
              <a:gd name="adj1" fmla="val -22439"/>
              <a:gd name="adj2" fmla="val 7658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nhỏ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32">
            <a:extLst>
              <a:ext uri="{FF2B5EF4-FFF2-40B4-BE49-F238E27FC236}">
                <a16:creationId xmlns:a16="http://schemas.microsoft.com/office/drawing/2014/main" id="{060F90CC-0038-9E3C-43CF-D705D5D4C45D}"/>
              </a:ext>
            </a:extLst>
          </p:cNvPr>
          <p:cNvSpPr>
            <a:spLocks noChangeArrowheads="1"/>
          </p:cNvSpPr>
          <p:nvPr/>
        </p:nvSpPr>
        <p:spPr bwMode="auto">
          <a:xfrm>
            <a:off x="4448175" y="1762125"/>
            <a:ext cx="4314825" cy="1380016"/>
          </a:xfrm>
          <a:prstGeom prst="wedgeRoundRectCallout">
            <a:avLst>
              <a:gd name="adj1" fmla="val -38775"/>
              <a:gd name="adj2" fmla="val 85560"/>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dậy</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lúc</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32">
            <a:extLst>
              <a:ext uri="{FF2B5EF4-FFF2-40B4-BE49-F238E27FC236}">
                <a16:creationId xmlns:a16="http://schemas.microsoft.com/office/drawing/2014/main" id="{CA67F9D6-9E6F-F641-0B38-9F1211417774}"/>
              </a:ext>
            </a:extLst>
          </p:cNvPr>
          <p:cNvSpPr>
            <a:spLocks noChangeArrowheads="1"/>
          </p:cNvSpPr>
          <p:nvPr/>
        </p:nvSpPr>
        <p:spPr bwMode="auto">
          <a:xfrm>
            <a:off x="0" y="1400175"/>
            <a:ext cx="4314825" cy="1380016"/>
          </a:xfrm>
          <a:prstGeom prst="wedgeRoundRectCallout">
            <a:avLst>
              <a:gd name="adj1" fmla="val -22439"/>
              <a:gd name="adj2" fmla="val 7658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dậy</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nhỏ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ounded Rectangle 32">
            <a:extLst>
              <a:ext uri="{FF2B5EF4-FFF2-40B4-BE49-F238E27FC236}">
                <a16:creationId xmlns:a16="http://schemas.microsoft.com/office/drawing/2014/main" id="{E92F3771-B103-2365-83E7-9EC644D490DD}"/>
              </a:ext>
            </a:extLst>
          </p:cNvPr>
          <p:cNvSpPr>
            <a:spLocks noChangeArrowheads="1"/>
          </p:cNvSpPr>
          <p:nvPr/>
        </p:nvSpPr>
        <p:spPr bwMode="auto">
          <a:xfrm>
            <a:off x="4448175" y="1781175"/>
            <a:ext cx="4314825" cy="1380016"/>
          </a:xfrm>
          <a:prstGeom prst="wedgeRoundRectCallout">
            <a:avLst>
              <a:gd name="adj1" fmla="val -38775"/>
              <a:gd name="adj2" fmla="val 85560"/>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dậy</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nhỏ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vươn</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vai</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khoan</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32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579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iết kế chưa có tên (2)">
            <a:hlinkClick r:id="" action="ppaction://media"/>
            <a:extLst>
              <a:ext uri="{FF2B5EF4-FFF2-40B4-BE49-F238E27FC236}">
                <a16:creationId xmlns:a16="http://schemas.microsoft.com/office/drawing/2014/main" id="{2E8C1900-18A9-6472-4BE7-1AE6A83D902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268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AFB1A-1105-42F1-9EF7-70F318F59EB3}"/>
              </a:ext>
            </a:extLst>
          </p:cNvPr>
          <p:cNvSpPr txBox="1"/>
          <p:nvPr/>
        </p:nvSpPr>
        <p:spPr>
          <a:xfrm>
            <a:off x="1792224" y="2350008"/>
            <a:ext cx="873252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sáng trước khi đi học, em thường tự làm một số việc. Đầu tiên khi thức dậy, em sẽ gấp chăn gối lại cho gọn gàng. Sau đó đi đánh răng rửa mặt. Rồi xuống bếp ăn sáng với cả nhà. Cuối cùng em sẽ thay áo quần đồng phục và đến trường với bố.</a:t>
            </a:r>
          </a:p>
        </p:txBody>
      </p:sp>
    </p:spTree>
    <p:extLst>
      <p:ext uri="{BB962C8B-B14F-4D97-AF65-F5344CB8AC3E}">
        <p14:creationId xmlns:p14="http://schemas.microsoft.com/office/powerpoint/2010/main" val="23019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180</Words>
  <Application>Microsoft Office PowerPoint</Application>
  <PresentationFormat>Widescreen</PresentationFormat>
  <Paragraphs>14</Paragraphs>
  <Slides>5</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Arial</vt:lpstr>
      <vt:lpstr>Arial-Rounded</vt:lpstr>
      <vt:lpstr>Calibri</vt:lpstr>
      <vt:lpstr>Times New Roman</vt:lpstr>
      <vt:lpstr>字魂36号-正文宋楷</vt:lpstr>
      <vt:lpstr>1_包图主题2</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19</cp:revision>
  <dcterms:created xsi:type="dcterms:W3CDTF">2024-04-15T07:23:20Z</dcterms:created>
  <dcterms:modified xsi:type="dcterms:W3CDTF">2025-09-23T22:54:19Z</dcterms:modified>
</cp:coreProperties>
</file>