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33" r:id="rId3"/>
    <p:sldMasterId id="2147483744" r:id="rId4"/>
    <p:sldMasterId id="2147483771" r:id="rId5"/>
    <p:sldMasterId id="2147483783" r:id="rId6"/>
    <p:sldMasterId id="2147483788" r:id="rId7"/>
    <p:sldMasterId id="2147483800" r:id="rId8"/>
    <p:sldMasterId id="2147483830" r:id="rId9"/>
  </p:sldMasterIdLst>
  <p:notesMasterIdLst>
    <p:notesMasterId r:id="rId30"/>
  </p:notesMasterIdLst>
  <p:sldIdLst>
    <p:sldId id="496" r:id="rId10"/>
    <p:sldId id="395" r:id="rId11"/>
    <p:sldId id="2007577104" r:id="rId12"/>
    <p:sldId id="2007577128" r:id="rId13"/>
    <p:sldId id="2007577153" r:id="rId14"/>
    <p:sldId id="2007577158" r:id="rId15"/>
    <p:sldId id="2007577159" r:id="rId16"/>
    <p:sldId id="2007577160" r:id="rId17"/>
    <p:sldId id="520" r:id="rId18"/>
    <p:sldId id="2007577161" r:id="rId19"/>
    <p:sldId id="2007577162" r:id="rId20"/>
    <p:sldId id="2007577163" r:id="rId21"/>
    <p:sldId id="2007577164" r:id="rId22"/>
    <p:sldId id="272" r:id="rId23"/>
    <p:sldId id="2007577165" r:id="rId24"/>
    <p:sldId id="2007577166" r:id="rId25"/>
    <p:sldId id="262" r:id="rId26"/>
    <p:sldId id="2007577167" r:id="rId27"/>
    <p:sldId id="2007577168" r:id="rId28"/>
    <p:sldId id="20075771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419D-0A46-4A66-B1BC-01AFC5F113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7E29-0859-486C-90DB-1D1645B5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5" name="Google Shape;8725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6" name="Google Shape;8726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10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88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2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tranthao121012@gmail.com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55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49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6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7120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8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0614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0702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9261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1487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2971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11443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154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99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6048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5571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011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736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9703790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392409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8176278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5284167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1166168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430693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430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3587044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081277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3009105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389058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2809278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4832932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358045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2196251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49288870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958546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74436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93870056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31520289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91864513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58257707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1934916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0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2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2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3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6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5E962-A5B1-492A-953A-52C9DB33B0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9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6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4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9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8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1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4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4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661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0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040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9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05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0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3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1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14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46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0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2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5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76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765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theme" Target="../theme/theme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2356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4670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631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split orient="vert"/>
  </p:transition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1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8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4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3.png"/><Relationship Id="rId5" Type="http://schemas.openxmlformats.org/officeDocument/2006/relationships/image" Target="../media/image41.sv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D45F32CE-FCC2-28AA-3C9C-65DB76FDC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182" name="Rectangle: Rounded Corners 4181">
            <a:extLst>
              <a:ext uri="{FF2B5EF4-FFF2-40B4-BE49-F238E27FC236}">
                <a16:creationId xmlns:a16="http://schemas.microsoft.com/office/drawing/2014/main" id="{596F62B1-CFC4-5407-3375-EE17570BFD88}"/>
              </a:ext>
            </a:extLst>
          </p:cNvPr>
          <p:cNvSpPr/>
          <p:nvPr/>
        </p:nvSpPr>
        <p:spPr>
          <a:xfrm>
            <a:off x="1806650" y="243793"/>
            <a:ext cx="8572799" cy="4613366"/>
          </a:xfrm>
          <a:custGeom>
            <a:avLst/>
            <a:gdLst>
              <a:gd name="connsiteX0" fmla="*/ 0 w 8572799"/>
              <a:gd name="connsiteY0" fmla="*/ 768910 h 4613366"/>
              <a:gd name="connsiteX1" fmla="*/ 768910 w 8572799"/>
              <a:gd name="connsiteY1" fmla="*/ 0 h 4613366"/>
              <a:gd name="connsiteX2" fmla="*/ 7803889 w 8572799"/>
              <a:gd name="connsiteY2" fmla="*/ 0 h 4613366"/>
              <a:gd name="connsiteX3" fmla="*/ 8572799 w 8572799"/>
              <a:gd name="connsiteY3" fmla="*/ 768910 h 4613366"/>
              <a:gd name="connsiteX4" fmla="*/ 8572799 w 8572799"/>
              <a:gd name="connsiteY4" fmla="*/ 3844456 h 4613366"/>
              <a:gd name="connsiteX5" fmla="*/ 7803889 w 8572799"/>
              <a:gd name="connsiteY5" fmla="*/ 4613366 h 4613366"/>
              <a:gd name="connsiteX6" fmla="*/ 768910 w 8572799"/>
              <a:gd name="connsiteY6" fmla="*/ 4613366 h 4613366"/>
              <a:gd name="connsiteX7" fmla="*/ 0 w 8572799"/>
              <a:gd name="connsiteY7" fmla="*/ 3844456 h 4613366"/>
              <a:gd name="connsiteX8" fmla="*/ 0 w 8572799"/>
              <a:gd name="connsiteY8" fmla="*/ 768910 h 46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799" h="4613366" fill="none" extrusionOk="0">
                <a:moveTo>
                  <a:pt x="0" y="768910"/>
                </a:moveTo>
                <a:cubicBezTo>
                  <a:pt x="51271" y="402177"/>
                  <a:pt x="332276" y="79585"/>
                  <a:pt x="768910" y="0"/>
                </a:cubicBezTo>
                <a:cubicBezTo>
                  <a:pt x="2527573" y="111121"/>
                  <a:pt x="5269063" y="-151508"/>
                  <a:pt x="7803889" y="0"/>
                </a:cubicBezTo>
                <a:cubicBezTo>
                  <a:pt x="8263714" y="-61190"/>
                  <a:pt x="8600499" y="347919"/>
                  <a:pt x="8572799" y="768910"/>
                </a:cubicBezTo>
                <a:cubicBezTo>
                  <a:pt x="8731058" y="1192558"/>
                  <a:pt x="8446455" y="2670409"/>
                  <a:pt x="8572799" y="3844456"/>
                </a:cubicBezTo>
                <a:cubicBezTo>
                  <a:pt x="8610695" y="4310837"/>
                  <a:pt x="8199917" y="4692810"/>
                  <a:pt x="7803889" y="4613366"/>
                </a:cubicBezTo>
                <a:cubicBezTo>
                  <a:pt x="4352092" y="4699254"/>
                  <a:pt x="2522568" y="4588962"/>
                  <a:pt x="768910" y="4613366"/>
                </a:cubicBezTo>
                <a:cubicBezTo>
                  <a:pt x="353692" y="4554077"/>
                  <a:pt x="-55026" y="4230633"/>
                  <a:pt x="0" y="3844456"/>
                </a:cubicBezTo>
                <a:cubicBezTo>
                  <a:pt x="167617" y="3490836"/>
                  <a:pt x="69923" y="1942770"/>
                  <a:pt x="0" y="768910"/>
                </a:cubicBezTo>
                <a:close/>
              </a:path>
              <a:path w="8572799" h="4613366" stroke="0" extrusionOk="0">
                <a:moveTo>
                  <a:pt x="0" y="768910"/>
                </a:moveTo>
                <a:cubicBezTo>
                  <a:pt x="-3665" y="350667"/>
                  <a:pt x="349608" y="82297"/>
                  <a:pt x="768910" y="0"/>
                </a:cubicBezTo>
                <a:cubicBezTo>
                  <a:pt x="4084689" y="5515"/>
                  <a:pt x="4817880" y="162484"/>
                  <a:pt x="7803889" y="0"/>
                </a:cubicBezTo>
                <a:cubicBezTo>
                  <a:pt x="8173691" y="18692"/>
                  <a:pt x="8597041" y="342290"/>
                  <a:pt x="8572799" y="768910"/>
                </a:cubicBezTo>
                <a:cubicBezTo>
                  <a:pt x="8513565" y="1177187"/>
                  <a:pt x="8678616" y="2370663"/>
                  <a:pt x="8572799" y="3844456"/>
                </a:cubicBezTo>
                <a:cubicBezTo>
                  <a:pt x="8593777" y="4248592"/>
                  <a:pt x="8205220" y="4597482"/>
                  <a:pt x="7803889" y="4613366"/>
                </a:cubicBezTo>
                <a:cubicBezTo>
                  <a:pt x="5881297" y="4518426"/>
                  <a:pt x="3376847" y="4739179"/>
                  <a:pt x="768910" y="4613366"/>
                </a:cubicBezTo>
                <a:cubicBezTo>
                  <a:pt x="328408" y="4610678"/>
                  <a:pt x="43104" y="4339693"/>
                  <a:pt x="0" y="3844456"/>
                </a:cubicBezTo>
                <a:cubicBezTo>
                  <a:pt x="106876" y="2355369"/>
                  <a:pt x="127121" y="1613142"/>
                  <a:pt x="0" y="768910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25884068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337;p3">
            <a:extLst>
              <a:ext uri="{FF2B5EF4-FFF2-40B4-BE49-F238E27FC236}">
                <a16:creationId xmlns:a16="http://schemas.microsoft.com/office/drawing/2014/main" id="{0165815D-DC45-39A1-28A3-AC39D8495BA6}"/>
              </a:ext>
            </a:extLst>
          </p:cNvPr>
          <p:cNvGrpSpPr/>
          <p:nvPr/>
        </p:nvGrpSpPr>
        <p:grpSpPr>
          <a:xfrm>
            <a:off x="-77750" y="701972"/>
            <a:ext cx="12363356" cy="6605446"/>
            <a:chOff x="-65450" y="468625"/>
            <a:chExt cx="9438050" cy="5042525"/>
          </a:xfrm>
        </p:grpSpPr>
        <p:sp>
          <p:nvSpPr>
            <p:cNvPr id="4" name="Google Shape;338;p3">
              <a:extLst>
                <a:ext uri="{FF2B5EF4-FFF2-40B4-BE49-F238E27FC236}">
                  <a16:creationId xmlns:a16="http://schemas.microsoft.com/office/drawing/2014/main" id="{1A98EF57-B859-2A3D-C0EE-931523FEE4C0}"/>
                </a:ext>
              </a:extLst>
            </p:cNvPr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Google Shape;339;p3">
              <a:extLst>
                <a:ext uri="{FF2B5EF4-FFF2-40B4-BE49-F238E27FC236}">
                  <a16:creationId xmlns:a16="http://schemas.microsoft.com/office/drawing/2014/main" id="{1A6C54A6-A46A-2C3E-91E8-ABF474F822E5}"/>
                </a:ext>
              </a:extLst>
            </p:cNvPr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oogle Shape;340;p3">
              <a:extLst>
                <a:ext uri="{FF2B5EF4-FFF2-40B4-BE49-F238E27FC236}">
                  <a16:creationId xmlns:a16="http://schemas.microsoft.com/office/drawing/2014/main" id="{6CE59605-4107-7320-3DC1-4CC3F4B8924B}"/>
                </a:ext>
              </a:extLst>
            </p:cNvPr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166" name="Google Shape;341;p3">
                <a:extLst>
                  <a:ext uri="{FF2B5EF4-FFF2-40B4-BE49-F238E27FC236}">
                    <a16:creationId xmlns:a16="http://schemas.microsoft.com/office/drawing/2014/main" id="{E172C888-ABCB-7F6D-6E42-83ECF0DEA942}"/>
                  </a:ext>
                </a:extLst>
              </p:cNvPr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7" name="Google Shape;342;p3">
                <a:extLst>
                  <a:ext uri="{FF2B5EF4-FFF2-40B4-BE49-F238E27FC236}">
                    <a16:creationId xmlns:a16="http://schemas.microsoft.com/office/drawing/2014/main" id="{5B90FCDF-A0BC-14AA-1EA9-20D2E2B93C71}"/>
                  </a:ext>
                </a:extLst>
              </p:cNvPr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8" name="Google Shape;343;p3">
                <a:extLst>
                  <a:ext uri="{FF2B5EF4-FFF2-40B4-BE49-F238E27FC236}">
                    <a16:creationId xmlns:a16="http://schemas.microsoft.com/office/drawing/2014/main" id="{A81BCDC0-302B-9C9C-2FF9-757B2638C461}"/>
                  </a:ext>
                </a:extLst>
              </p:cNvPr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9" name="Google Shape;344;p3">
                <a:extLst>
                  <a:ext uri="{FF2B5EF4-FFF2-40B4-BE49-F238E27FC236}">
                    <a16:creationId xmlns:a16="http://schemas.microsoft.com/office/drawing/2014/main" id="{521C02DF-304D-E7F2-7410-1924BE15133D}"/>
                  </a:ext>
                </a:extLst>
              </p:cNvPr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0" name="Google Shape;345;p3">
                <a:extLst>
                  <a:ext uri="{FF2B5EF4-FFF2-40B4-BE49-F238E27FC236}">
                    <a16:creationId xmlns:a16="http://schemas.microsoft.com/office/drawing/2014/main" id="{417FC62E-B939-0BA1-1246-E37DF70875D0}"/>
                  </a:ext>
                </a:extLst>
              </p:cNvPr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1" name="Google Shape;346;p3">
                <a:extLst>
                  <a:ext uri="{FF2B5EF4-FFF2-40B4-BE49-F238E27FC236}">
                    <a16:creationId xmlns:a16="http://schemas.microsoft.com/office/drawing/2014/main" id="{03F282C1-FA77-0A7D-6749-2FB709EDCB43}"/>
                  </a:ext>
                </a:extLst>
              </p:cNvPr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2" name="Google Shape;347;p3">
                <a:extLst>
                  <a:ext uri="{FF2B5EF4-FFF2-40B4-BE49-F238E27FC236}">
                    <a16:creationId xmlns:a16="http://schemas.microsoft.com/office/drawing/2014/main" id="{C9E4F44D-F35C-FA03-8E85-A052874F0B34}"/>
                  </a:ext>
                </a:extLst>
              </p:cNvPr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3" name="Google Shape;348;p3">
                <a:extLst>
                  <a:ext uri="{FF2B5EF4-FFF2-40B4-BE49-F238E27FC236}">
                    <a16:creationId xmlns:a16="http://schemas.microsoft.com/office/drawing/2014/main" id="{FC6B3A1E-06DF-1376-DDEF-D59EF6E7ECC8}"/>
                  </a:ext>
                </a:extLst>
              </p:cNvPr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349;p3">
              <a:extLst>
                <a:ext uri="{FF2B5EF4-FFF2-40B4-BE49-F238E27FC236}">
                  <a16:creationId xmlns:a16="http://schemas.microsoft.com/office/drawing/2014/main" id="{B21EA647-9D06-0599-BEFA-72B7C1AB1A9F}"/>
                </a:ext>
              </a:extLst>
            </p:cNvPr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157" name="Google Shape;350;p3">
                <a:extLst>
                  <a:ext uri="{FF2B5EF4-FFF2-40B4-BE49-F238E27FC236}">
                    <a16:creationId xmlns:a16="http://schemas.microsoft.com/office/drawing/2014/main" id="{19C283D5-9C8F-9CCC-8D7E-964DADFA2824}"/>
                  </a:ext>
                </a:extLst>
              </p:cNvPr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8" name="Google Shape;351;p3">
                <a:extLst>
                  <a:ext uri="{FF2B5EF4-FFF2-40B4-BE49-F238E27FC236}">
                    <a16:creationId xmlns:a16="http://schemas.microsoft.com/office/drawing/2014/main" id="{D66BFF42-A0BF-D6CB-E0E8-78F8B0B8B32A}"/>
                  </a:ext>
                </a:extLst>
              </p:cNvPr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9" name="Google Shape;352;p3">
                <a:extLst>
                  <a:ext uri="{FF2B5EF4-FFF2-40B4-BE49-F238E27FC236}">
                    <a16:creationId xmlns:a16="http://schemas.microsoft.com/office/drawing/2014/main" id="{0DD2D2BD-9C5B-790B-806C-D9C446AF2A61}"/>
                  </a:ext>
                </a:extLst>
              </p:cNvPr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0" name="Google Shape;353;p3">
                <a:extLst>
                  <a:ext uri="{FF2B5EF4-FFF2-40B4-BE49-F238E27FC236}">
                    <a16:creationId xmlns:a16="http://schemas.microsoft.com/office/drawing/2014/main" id="{2A1A12F8-4265-9BF7-B6A3-F4388AEFB8FB}"/>
                  </a:ext>
                </a:extLst>
              </p:cNvPr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1" name="Google Shape;354;p3">
                <a:extLst>
                  <a:ext uri="{FF2B5EF4-FFF2-40B4-BE49-F238E27FC236}">
                    <a16:creationId xmlns:a16="http://schemas.microsoft.com/office/drawing/2014/main" id="{64AD50D3-53B6-D1DD-0E9A-01B1338AC173}"/>
                  </a:ext>
                </a:extLst>
              </p:cNvPr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2" name="Google Shape;355;p3">
                <a:extLst>
                  <a:ext uri="{FF2B5EF4-FFF2-40B4-BE49-F238E27FC236}">
                    <a16:creationId xmlns:a16="http://schemas.microsoft.com/office/drawing/2014/main" id="{8939EC23-B88D-5762-E88A-E776767D29C5}"/>
                  </a:ext>
                </a:extLst>
              </p:cNvPr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3" name="Google Shape;356;p3">
                <a:extLst>
                  <a:ext uri="{FF2B5EF4-FFF2-40B4-BE49-F238E27FC236}">
                    <a16:creationId xmlns:a16="http://schemas.microsoft.com/office/drawing/2014/main" id="{C413078C-A595-7726-393C-021C46F3314B}"/>
                  </a:ext>
                </a:extLst>
              </p:cNvPr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4" name="Google Shape;357;p3">
                <a:extLst>
                  <a:ext uri="{FF2B5EF4-FFF2-40B4-BE49-F238E27FC236}">
                    <a16:creationId xmlns:a16="http://schemas.microsoft.com/office/drawing/2014/main" id="{8E7D7274-3F20-CB5B-07BC-BB039AE3880E}"/>
                  </a:ext>
                </a:extLst>
              </p:cNvPr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5" name="Google Shape;358;p3">
                <a:extLst>
                  <a:ext uri="{FF2B5EF4-FFF2-40B4-BE49-F238E27FC236}">
                    <a16:creationId xmlns:a16="http://schemas.microsoft.com/office/drawing/2014/main" id="{15DF8520-2C35-B066-2065-16C0F6868D0F}"/>
                  </a:ext>
                </a:extLst>
              </p:cNvPr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oogle Shape;359;p3">
              <a:extLst>
                <a:ext uri="{FF2B5EF4-FFF2-40B4-BE49-F238E27FC236}">
                  <a16:creationId xmlns:a16="http://schemas.microsoft.com/office/drawing/2014/main" id="{A287E9D7-C879-A993-2AF2-D53C2D3FF546}"/>
                </a:ext>
              </a:extLst>
            </p:cNvPr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142" name="Google Shape;360;p3">
                <a:extLst>
                  <a:ext uri="{FF2B5EF4-FFF2-40B4-BE49-F238E27FC236}">
                    <a16:creationId xmlns:a16="http://schemas.microsoft.com/office/drawing/2014/main" id="{BC88D345-1578-40C8-940D-E25FD37CAE60}"/>
                  </a:ext>
                </a:extLst>
              </p:cNvPr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143" name="Google Shape;361;p3">
                <a:extLst>
                  <a:ext uri="{FF2B5EF4-FFF2-40B4-BE49-F238E27FC236}">
                    <a16:creationId xmlns:a16="http://schemas.microsoft.com/office/drawing/2014/main" id="{4E6AD14C-854E-FBF5-E8D0-898517C13E3D}"/>
                  </a:ext>
                </a:extLst>
              </p:cNvPr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144" name="Google Shape;362;p3">
                  <a:extLst>
                    <a:ext uri="{FF2B5EF4-FFF2-40B4-BE49-F238E27FC236}">
                      <a16:creationId xmlns:a16="http://schemas.microsoft.com/office/drawing/2014/main" id="{2B218DCE-A45E-70B2-4CE2-59300C68E157}"/>
                    </a:ext>
                  </a:extLst>
                </p:cNvPr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5" name="Google Shape;363;p3">
                  <a:extLst>
                    <a:ext uri="{FF2B5EF4-FFF2-40B4-BE49-F238E27FC236}">
                      <a16:creationId xmlns:a16="http://schemas.microsoft.com/office/drawing/2014/main" id="{C0EA2778-73D3-9BC9-20A8-13C2FA30DDEA}"/>
                    </a:ext>
                  </a:extLst>
                </p:cNvPr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6" name="Google Shape;364;p3">
                  <a:extLst>
                    <a:ext uri="{FF2B5EF4-FFF2-40B4-BE49-F238E27FC236}">
                      <a16:creationId xmlns:a16="http://schemas.microsoft.com/office/drawing/2014/main" id="{19A7D2D4-83A3-568A-BF29-DFC4D151B18E}"/>
                    </a:ext>
                  </a:extLst>
                </p:cNvPr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7" name="Google Shape;365;p3">
                  <a:extLst>
                    <a:ext uri="{FF2B5EF4-FFF2-40B4-BE49-F238E27FC236}">
                      <a16:creationId xmlns:a16="http://schemas.microsoft.com/office/drawing/2014/main" id="{D65074C9-AC8D-6DA9-26C3-0F85AB46CA65}"/>
                    </a:ext>
                  </a:extLst>
                </p:cNvPr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8" name="Google Shape;366;p3">
                  <a:extLst>
                    <a:ext uri="{FF2B5EF4-FFF2-40B4-BE49-F238E27FC236}">
                      <a16:creationId xmlns:a16="http://schemas.microsoft.com/office/drawing/2014/main" id="{798434BD-A90B-8FFE-D877-4E7B1C706C74}"/>
                    </a:ext>
                  </a:extLst>
                </p:cNvPr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9" name="Google Shape;367;p3">
                  <a:extLst>
                    <a:ext uri="{FF2B5EF4-FFF2-40B4-BE49-F238E27FC236}">
                      <a16:creationId xmlns:a16="http://schemas.microsoft.com/office/drawing/2014/main" id="{587B48F6-AD94-2F90-253C-09626BBE042E}"/>
                    </a:ext>
                  </a:extLst>
                </p:cNvPr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50" name="Google Shape;368;p3">
                  <a:extLst>
                    <a:ext uri="{FF2B5EF4-FFF2-40B4-BE49-F238E27FC236}">
                      <a16:creationId xmlns:a16="http://schemas.microsoft.com/office/drawing/2014/main" id="{E8122F5F-F00C-C14B-3450-6E805B9A8CB9}"/>
                    </a:ext>
                  </a:extLst>
                </p:cNvPr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51" name="Google Shape;369;p3">
                  <a:extLst>
                    <a:ext uri="{FF2B5EF4-FFF2-40B4-BE49-F238E27FC236}">
                      <a16:creationId xmlns:a16="http://schemas.microsoft.com/office/drawing/2014/main" id="{5E14319B-A98A-81B3-926E-D4047A83EECD}"/>
                    </a:ext>
                  </a:extLst>
                </p:cNvPr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52" name="Google Shape;370;p3">
                  <a:extLst>
                    <a:ext uri="{FF2B5EF4-FFF2-40B4-BE49-F238E27FC236}">
                      <a16:creationId xmlns:a16="http://schemas.microsoft.com/office/drawing/2014/main" id="{9E145053-37A8-8FBA-ACE7-683889F4DFFF}"/>
                    </a:ext>
                  </a:extLst>
                </p:cNvPr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53" name="Google Shape;371;p3">
                  <a:extLst>
                    <a:ext uri="{FF2B5EF4-FFF2-40B4-BE49-F238E27FC236}">
                      <a16:creationId xmlns:a16="http://schemas.microsoft.com/office/drawing/2014/main" id="{8C08168A-1929-C796-B278-7614D58E4DD1}"/>
                    </a:ext>
                  </a:extLst>
                </p:cNvPr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54" name="Google Shape;372;p3">
                  <a:extLst>
                    <a:ext uri="{FF2B5EF4-FFF2-40B4-BE49-F238E27FC236}">
                      <a16:creationId xmlns:a16="http://schemas.microsoft.com/office/drawing/2014/main" id="{86AC5E1C-2F03-88AC-3C0B-D6EDD1AD1AFF}"/>
                    </a:ext>
                  </a:extLst>
                </p:cNvPr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55" name="Google Shape;373;p3">
                  <a:extLst>
                    <a:ext uri="{FF2B5EF4-FFF2-40B4-BE49-F238E27FC236}">
                      <a16:creationId xmlns:a16="http://schemas.microsoft.com/office/drawing/2014/main" id="{FE1A4599-6321-575D-D5A3-47EA33DCE574}"/>
                    </a:ext>
                  </a:extLst>
                </p:cNvPr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56" name="Google Shape;374;p3">
                  <a:extLst>
                    <a:ext uri="{FF2B5EF4-FFF2-40B4-BE49-F238E27FC236}">
                      <a16:creationId xmlns:a16="http://schemas.microsoft.com/office/drawing/2014/main" id="{56D8E7C3-1147-01CD-7D24-3521AEE630FB}"/>
                    </a:ext>
                  </a:extLst>
                </p:cNvPr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oogle Shape;375;p3">
              <a:extLst>
                <a:ext uri="{FF2B5EF4-FFF2-40B4-BE49-F238E27FC236}">
                  <a16:creationId xmlns:a16="http://schemas.microsoft.com/office/drawing/2014/main" id="{9FF7198E-295A-A6DF-10BE-F7CF8748664A}"/>
                </a:ext>
              </a:extLst>
            </p:cNvPr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136" name="Google Shape;376;p3">
                <a:extLst>
                  <a:ext uri="{FF2B5EF4-FFF2-40B4-BE49-F238E27FC236}">
                    <a16:creationId xmlns:a16="http://schemas.microsoft.com/office/drawing/2014/main" id="{C94F836F-2823-6645-9AA1-EF466B83415F}"/>
                  </a:ext>
                </a:extLst>
              </p:cNvPr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7" name="Google Shape;377;p3">
                <a:extLst>
                  <a:ext uri="{FF2B5EF4-FFF2-40B4-BE49-F238E27FC236}">
                    <a16:creationId xmlns:a16="http://schemas.microsoft.com/office/drawing/2014/main" id="{EE2C8138-167C-A90B-8A23-B0A97D1B44D9}"/>
                  </a:ext>
                </a:extLst>
              </p:cNvPr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8" name="Google Shape;378;p3">
                <a:extLst>
                  <a:ext uri="{FF2B5EF4-FFF2-40B4-BE49-F238E27FC236}">
                    <a16:creationId xmlns:a16="http://schemas.microsoft.com/office/drawing/2014/main" id="{7EACFD3B-B630-A989-26F9-3C53DC526E13}"/>
                  </a:ext>
                </a:extLst>
              </p:cNvPr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9" name="Google Shape;379;p3">
                <a:extLst>
                  <a:ext uri="{FF2B5EF4-FFF2-40B4-BE49-F238E27FC236}">
                    <a16:creationId xmlns:a16="http://schemas.microsoft.com/office/drawing/2014/main" id="{B04D2E9C-C946-32E0-57A8-95CC98C317FD}"/>
                  </a:ext>
                </a:extLst>
              </p:cNvPr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0" name="Google Shape;380;p3">
                <a:extLst>
                  <a:ext uri="{FF2B5EF4-FFF2-40B4-BE49-F238E27FC236}">
                    <a16:creationId xmlns:a16="http://schemas.microsoft.com/office/drawing/2014/main" id="{4AFB1C1E-6388-12E4-29A4-CBA7695D194B}"/>
                  </a:ext>
                </a:extLst>
              </p:cNvPr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1" name="Google Shape;381;p3">
                <a:extLst>
                  <a:ext uri="{FF2B5EF4-FFF2-40B4-BE49-F238E27FC236}">
                    <a16:creationId xmlns:a16="http://schemas.microsoft.com/office/drawing/2014/main" id="{0F8436FE-BDD4-233B-7F2D-8B7C564BAFDC}"/>
                  </a:ext>
                </a:extLst>
              </p:cNvPr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382;p3">
              <a:extLst>
                <a:ext uri="{FF2B5EF4-FFF2-40B4-BE49-F238E27FC236}">
                  <a16:creationId xmlns:a16="http://schemas.microsoft.com/office/drawing/2014/main" id="{B62B9575-D4AD-F23E-4F27-59EDFC8AE851}"/>
                </a:ext>
              </a:extLst>
            </p:cNvPr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4104" name="Google Shape;383;p3">
                <a:extLst>
                  <a:ext uri="{FF2B5EF4-FFF2-40B4-BE49-F238E27FC236}">
                    <a16:creationId xmlns:a16="http://schemas.microsoft.com/office/drawing/2014/main" id="{053D5F78-D460-75C6-676D-163F2EA1BB45}"/>
                  </a:ext>
                </a:extLst>
              </p:cNvPr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5" name="Google Shape;384;p3">
                <a:extLst>
                  <a:ext uri="{FF2B5EF4-FFF2-40B4-BE49-F238E27FC236}">
                    <a16:creationId xmlns:a16="http://schemas.microsoft.com/office/drawing/2014/main" id="{BF3679BD-5BDA-817D-0C0D-9719EAFE5323}"/>
                  </a:ext>
                </a:extLst>
              </p:cNvPr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6" name="Google Shape;385;p3">
                <a:extLst>
                  <a:ext uri="{FF2B5EF4-FFF2-40B4-BE49-F238E27FC236}">
                    <a16:creationId xmlns:a16="http://schemas.microsoft.com/office/drawing/2014/main" id="{1F424878-284A-2A5E-6853-A9A8D2596153}"/>
                  </a:ext>
                </a:extLst>
              </p:cNvPr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7" name="Google Shape;386;p3">
                <a:extLst>
                  <a:ext uri="{FF2B5EF4-FFF2-40B4-BE49-F238E27FC236}">
                    <a16:creationId xmlns:a16="http://schemas.microsoft.com/office/drawing/2014/main" id="{3618456D-DE32-9CEB-641D-626224795ED0}"/>
                  </a:ext>
                </a:extLst>
              </p:cNvPr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8" name="Google Shape;387;p3">
                <a:extLst>
                  <a:ext uri="{FF2B5EF4-FFF2-40B4-BE49-F238E27FC236}">
                    <a16:creationId xmlns:a16="http://schemas.microsoft.com/office/drawing/2014/main" id="{720AACF1-4AFF-8AF7-61C0-D47F6F2EC579}"/>
                  </a:ext>
                </a:extLst>
              </p:cNvPr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9" name="Google Shape;388;p3">
                <a:extLst>
                  <a:ext uri="{FF2B5EF4-FFF2-40B4-BE49-F238E27FC236}">
                    <a16:creationId xmlns:a16="http://schemas.microsoft.com/office/drawing/2014/main" id="{6696D1FB-4BAF-6A45-14B1-807FE9B23745}"/>
                  </a:ext>
                </a:extLst>
              </p:cNvPr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0" name="Google Shape;389;p3">
                <a:extLst>
                  <a:ext uri="{FF2B5EF4-FFF2-40B4-BE49-F238E27FC236}">
                    <a16:creationId xmlns:a16="http://schemas.microsoft.com/office/drawing/2014/main" id="{DF72FF60-D790-CBD6-B0F5-E4DC68C9EAFF}"/>
                  </a:ext>
                </a:extLst>
              </p:cNvPr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1" name="Google Shape;390;p3">
                <a:extLst>
                  <a:ext uri="{FF2B5EF4-FFF2-40B4-BE49-F238E27FC236}">
                    <a16:creationId xmlns:a16="http://schemas.microsoft.com/office/drawing/2014/main" id="{CD7A4DBC-659E-819D-2F45-1B2D6AFCC587}"/>
                  </a:ext>
                </a:extLst>
              </p:cNvPr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2" name="Google Shape;391;p3">
                <a:extLst>
                  <a:ext uri="{FF2B5EF4-FFF2-40B4-BE49-F238E27FC236}">
                    <a16:creationId xmlns:a16="http://schemas.microsoft.com/office/drawing/2014/main" id="{2F786D97-E24A-A2C9-78CC-BFB390A1E5B8}"/>
                  </a:ext>
                </a:extLst>
              </p:cNvPr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3" name="Google Shape;392;p3">
                <a:extLst>
                  <a:ext uri="{FF2B5EF4-FFF2-40B4-BE49-F238E27FC236}">
                    <a16:creationId xmlns:a16="http://schemas.microsoft.com/office/drawing/2014/main" id="{E2243B45-1EAC-37F9-17ED-250B4B29969A}"/>
                  </a:ext>
                </a:extLst>
              </p:cNvPr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4" name="Google Shape;393;p3">
                <a:extLst>
                  <a:ext uri="{FF2B5EF4-FFF2-40B4-BE49-F238E27FC236}">
                    <a16:creationId xmlns:a16="http://schemas.microsoft.com/office/drawing/2014/main" id="{A59AB43C-006C-E01E-AA2E-8AADB2DFF268}"/>
                  </a:ext>
                </a:extLst>
              </p:cNvPr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5" name="Google Shape;394;p3">
                <a:extLst>
                  <a:ext uri="{FF2B5EF4-FFF2-40B4-BE49-F238E27FC236}">
                    <a16:creationId xmlns:a16="http://schemas.microsoft.com/office/drawing/2014/main" id="{5BDFA858-8846-A1FB-3C9D-B0B5A5A76FD9}"/>
                  </a:ext>
                </a:extLst>
              </p:cNvPr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6" name="Google Shape;395;p3">
                <a:extLst>
                  <a:ext uri="{FF2B5EF4-FFF2-40B4-BE49-F238E27FC236}">
                    <a16:creationId xmlns:a16="http://schemas.microsoft.com/office/drawing/2014/main" id="{3DBEDAD8-E1D2-2CAF-6A29-3238D8158A12}"/>
                  </a:ext>
                </a:extLst>
              </p:cNvPr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7" name="Google Shape;396;p3">
                <a:extLst>
                  <a:ext uri="{FF2B5EF4-FFF2-40B4-BE49-F238E27FC236}">
                    <a16:creationId xmlns:a16="http://schemas.microsoft.com/office/drawing/2014/main" id="{7E9CEC43-B880-DF23-F2AA-64AA6D3980F2}"/>
                  </a:ext>
                </a:extLst>
              </p:cNvPr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8" name="Google Shape;397;p3">
                <a:extLst>
                  <a:ext uri="{FF2B5EF4-FFF2-40B4-BE49-F238E27FC236}">
                    <a16:creationId xmlns:a16="http://schemas.microsoft.com/office/drawing/2014/main" id="{C1F46912-90DF-CF25-35AD-C67279FF1967}"/>
                  </a:ext>
                </a:extLst>
              </p:cNvPr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9" name="Google Shape;398;p3">
                <a:extLst>
                  <a:ext uri="{FF2B5EF4-FFF2-40B4-BE49-F238E27FC236}">
                    <a16:creationId xmlns:a16="http://schemas.microsoft.com/office/drawing/2014/main" id="{A9124D55-19AA-E609-75D9-48DE6EE773F7}"/>
                  </a:ext>
                </a:extLst>
              </p:cNvPr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0" name="Google Shape;399;p3">
                <a:extLst>
                  <a:ext uri="{FF2B5EF4-FFF2-40B4-BE49-F238E27FC236}">
                    <a16:creationId xmlns:a16="http://schemas.microsoft.com/office/drawing/2014/main" id="{2230E40C-8EDA-D3B3-FAB2-888D41E4BF5D}"/>
                  </a:ext>
                </a:extLst>
              </p:cNvPr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1" name="Google Shape;400;p3">
                <a:extLst>
                  <a:ext uri="{FF2B5EF4-FFF2-40B4-BE49-F238E27FC236}">
                    <a16:creationId xmlns:a16="http://schemas.microsoft.com/office/drawing/2014/main" id="{708265D3-92C6-0AEB-EFDC-817EB0D3DBDE}"/>
                  </a:ext>
                </a:extLst>
              </p:cNvPr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2" name="Google Shape;401;p3">
                <a:extLst>
                  <a:ext uri="{FF2B5EF4-FFF2-40B4-BE49-F238E27FC236}">
                    <a16:creationId xmlns:a16="http://schemas.microsoft.com/office/drawing/2014/main" id="{88A6C4E5-044F-1237-C1F3-3A940FB88BE2}"/>
                  </a:ext>
                </a:extLst>
              </p:cNvPr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3" name="Google Shape;402;p3">
                <a:extLst>
                  <a:ext uri="{FF2B5EF4-FFF2-40B4-BE49-F238E27FC236}">
                    <a16:creationId xmlns:a16="http://schemas.microsoft.com/office/drawing/2014/main" id="{623241C6-8D8D-BCBF-4050-A4BEC6E7F833}"/>
                  </a:ext>
                </a:extLst>
              </p:cNvPr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4" name="Google Shape;403;p3">
                <a:extLst>
                  <a:ext uri="{FF2B5EF4-FFF2-40B4-BE49-F238E27FC236}">
                    <a16:creationId xmlns:a16="http://schemas.microsoft.com/office/drawing/2014/main" id="{5C2EB445-9F06-F94D-FE78-9DDB531740D1}"/>
                  </a:ext>
                </a:extLst>
              </p:cNvPr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5" name="Google Shape;404;p3">
                <a:extLst>
                  <a:ext uri="{FF2B5EF4-FFF2-40B4-BE49-F238E27FC236}">
                    <a16:creationId xmlns:a16="http://schemas.microsoft.com/office/drawing/2014/main" id="{636114EB-40A9-755A-D1F5-B7ED1F6BAD66}"/>
                  </a:ext>
                </a:extLst>
              </p:cNvPr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6" name="Google Shape;405;p3">
                <a:extLst>
                  <a:ext uri="{FF2B5EF4-FFF2-40B4-BE49-F238E27FC236}">
                    <a16:creationId xmlns:a16="http://schemas.microsoft.com/office/drawing/2014/main" id="{92E955E4-9A20-A8FF-995A-B00CEB5BA2E6}"/>
                  </a:ext>
                </a:extLst>
              </p:cNvPr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7" name="Google Shape;406;p3">
                <a:extLst>
                  <a:ext uri="{FF2B5EF4-FFF2-40B4-BE49-F238E27FC236}">
                    <a16:creationId xmlns:a16="http://schemas.microsoft.com/office/drawing/2014/main" id="{A8D801D3-F89A-95A7-8AD4-74F498104DA6}"/>
                  </a:ext>
                </a:extLst>
              </p:cNvPr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8" name="Google Shape;407;p3">
                <a:extLst>
                  <a:ext uri="{FF2B5EF4-FFF2-40B4-BE49-F238E27FC236}">
                    <a16:creationId xmlns:a16="http://schemas.microsoft.com/office/drawing/2014/main" id="{F3490A97-C352-331F-26CE-8B3D6EE6DC19}"/>
                  </a:ext>
                </a:extLst>
              </p:cNvPr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9" name="Google Shape;408;p3">
                <a:extLst>
                  <a:ext uri="{FF2B5EF4-FFF2-40B4-BE49-F238E27FC236}">
                    <a16:creationId xmlns:a16="http://schemas.microsoft.com/office/drawing/2014/main" id="{EF06C005-3D62-F5B6-F336-1ADE50E8ECE0}"/>
                  </a:ext>
                </a:extLst>
              </p:cNvPr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0" name="Google Shape;409;p3">
                <a:extLst>
                  <a:ext uri="{FF2B5EF4-FFF2-40B4-BE49-F238E27FC236}">
                    <a16:creationId xmlns:a16="http://schemas.microsoft.com/office/drawing/2014/main" id="{C493661A-34FB-260E-4482-1825E9797848}"/>
                  </a:ext>
                </a:extLst>
              </p:cNvPr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1" name="Google Shape;410;p3">
                <a:extLst>
                  <a:ext uri="{FF2B5EF4-FFF2-40B4-BE49-F238E27FC236}">
                    <a16:creationId xmlns:a16="http://schemas.microsoft.com/office/drawing/2014/main" id="{F378F5D2-464E-6F33-9B10-0F026D562F72}"/>
                  </a:ext>
                </a:extLst>
              </p:cNvPr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2" name="Google Shape;411;p3">
                <a:extLst>
                  <a:ext uri="{FF2B5EF4-FFF2-40B4-BE49-F238E27FC236}">
                    <a16:creationId xmlns:a16="http://schemas.microsoft.com/office/drawing/2014/main" id="{DED8FF83-11F5-108B-1396-703443DD37F2}"/>
                  </a:ext>
                </a:extLst>
              </p:cNvPr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3" name="Google Shape;412;p3">
                <a:extLst>
                  <a:ext uri="{FF2B5EF4-FFF2-40B4-BE49-F238E27FC236}">
                    <a16:creationId xmlns:a16="http://schemas.microsoft.com/office/drawing/2014/main" id="{8FA72DCD-CB43-AA35-F694-435EA1D60067}"/>
                  </a:ext>
                </a:extLst>
              </p:cNvPr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4" name="Google Shape;413;p3">
                <a:extLst>
                  <a:ext uri="{FF2B5EF4-FFF2-40B4-BE49-F238E27FC236}">
                    <a16:creationId xmlns:a16="http://schemas.microsoft.com/office/drawing/2014/main" id="{568CBFC8-CD94-C811-773F-9137EDB15584}"/>
                  </a:ext>
                </a:extLst>
              </p:cNvPr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5" name="Google Shape;414;p3">
                <a:extLst>
                  <a:ext uri="{FF2B5EF4-FFF2-40B4-BE49-F238E27FC236}">
                    <a16:creationId xmlns:a16="http://schemas.microsoft.com/office/drawing/2014/main" id="{F00F4CD1-41C1-38E3-DE61-41DA656208A7}"/>
                  </a:ext>
                </a:extLst>
              </p:cNvPr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Google Shape;415;p3">
              <a:extLst>
                <a:ext uri="{FF2B5EF4-FFF2-40B4-BE49-F238E27FC236}">
                  <a16:creationId xmlns:a16="http://schemas.microsoft.com/office/drawing/2014/main" id="{47F712C3-72F9-EF17-6537-6F043A87F91A}"/>
                </a:ext>
              </a:extLst>
            </p:cNvPr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416;p3">
              <a:extLst>
                <a:ext uri="{FF2B5EF4-FFF2-40B4-BE49-F238E27FC236}">
                  <a16:creationId xmlns:a16="http://schemas.microsoft.com/office/drawing/2014/main" id="{8C502C6F-CB9E-5EC7-2591-EA31F5B79491}"/>
                </a:ext>
              </a:extLst>
            </p:cNvPr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417;p3">
              <a:extLst>
                <a:ext uri="{FF2B5EF4-FFF2-40B4-BE49-F238E27FC236}">
                  <a16:creationId xmlns:a16="http://schemas.microsoft.com/office/drawing/2014/main" id="{E6A974BC-89A7-745E-19A7-D4C71BE69FCC}"/>
                </a:ext>
              </a:extLst>
            </p:cNvPr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oogle Shape;418;p3">
              <a:extLst>
                <a:ext uri="{FF2B5EF4-FFF2-40B4-BE49-F238E27FC236}">
                  <a16:creationId xmlns:a16="http://schemas.microsoft.com/office/drawing/2014/main" id="{60ACF3A3-F2DE-FC5B-25D4-2545CD039A54}"/>
                </a:ext>
              </a:extLst>
            </p:cNvPr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02" name="Google Shape;419;p3">
                <a:extLst>
                  <a:ext uri="{FF2B5EF4-FFF2-40B4-BE49-F238E27FC236}">
                    <a16:creationId xmlns:a16="http://schemas.microsoft.com/office/drawing/2014/main" id="{CCB1699C-DFDB-9F56-54F1-FEAFEC03BD73}"/>
                  </a:ext>
                </a:extLst>
              </p:cNvPr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3" name="Google Shape;420;p3">
                <a:extLst>
                  <a:ext uri="{FF2B5EF4-FFF2-40B4-BE49-F238E27FC236}">
                    <a16:creationId xmlns:a16="http://schemas.microsoft.com/office/drawing/2014/main" id="{74ACA5FB-1FEB-C6BD-5C19-2D03AA3B5CC5}"/>
                  </a:ext>
                </a:extLst>
              </p:cNvPr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oogle Shape;421;p3">
              <a:extLst>
                <a:ext uri="{FF2B5EF4-FFF2-40B4-BE49-F238E27FC236}">
                  <a16:creationId xmlns:a16="http://schemas.microsoft.com/office/drawing/2014/main" id="{6AF5D917-D760-AC46-9242-0BC9691E4E68}"/>
                </a:ext>
              </a:extLst>
            </p:cNvPr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59" name="Google Shape;422;p3">
                <a:extLst>
                  <a:ext uri="{FF2B5EF4-FFF2-40B4-BE49-F238E27FC236}">
                    <a16:creationId xmlns:a16="http://schemas.microsoft.com/office/drawing/2014/main" id="{635763D8-E179-70D1-5CC7-6811D39113FF}"/>
                  </a:ext>
                </a:extLst>
              </p:cNvPr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Google Shape;423;p3">
                <a:extLst>
                  <a:ext uri="{FF2B5EF4-FFF2-40B4-BE49-F238E27FC236}">
                    <a16:creationId xmlns:a16="http://schemas.microsoft.com/office/drawing/2014/main" id="{9E99C256-E9C8-F313-BA11-3ABD15E66EC6}"/>
                  </a:ext>
                </a:extLst>
              </p:cNvPr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50CEF41D-9E81-23F5-1338-FADCE052A052}"/>
                  </a:ext>
                </a:extLst>
              </p:cNvPr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1E0BA742-7044-1A87-0FC5-B4C5166430F0}"/>
                  </a:ext>
                </a:extLst>
              </p:cNvPr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Google Shape;426;p3">
                <a:extLst>
                  <a:ext uri="{FF2B5EF4-FFF2-40B4-BE49-F238E27FC236}">
                    <a16:creationId xmlns:a16="http://schemas.microsoft.com/office/drawing/2014/main" id="{E0AB88B7-0716-06A2-38DB-D39B164A6F5C}"/>
                  </a:ext>
                </a:extLst>
              </p:cNvPr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6" name="Google Shape;427;p3">
                <a:extLst>
                  <a:ext uri="{FF2B5EF4-FFF2-40B4-BE49-F238E27FC236}">
                    <a16:creationId xmlns:a16="http://schemas.microsoft.com/office/drawing/2014/main" id="{13B19C3A-E38E-9926-D505-4C3A6669EF7D}"/>
                  </a:ext>
                </a:extLst>
              </p:cNvPr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7" name="Google Shape;428;p3">
                <a:extLst>
                  <a:ext uri="{FF2B5EF4-FFF2-40B4-BE49-F238E27FC236}">
                    <a16:creationId xmlns:a16="http://schemas.microsoft.com/office/drawing/2014/main" id="{EE44E523-3222-76B2-0475-FFD44EAD9E93}"/>
                  </a:ext>
                </a:extLst>
              </p:cNvPr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9" name="Google Shape;429;p3">
                <a:extLst>
                  <a:ext uri="{FF2B5EF4-FFF2-40B4-BE49-F238E27FC236}">
                    <a16:creationId xmlns:a16="http://schemas.microsoft.com/office/drawing/2014/main" id="{F8D95D87-F357-7FF0-8850-576FAFC0C26D}"/>
                  </a:ext>
                </a:extLst>
              </p:cNvPr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0" name="Google Shape;430;p3">
                <a:extLst>
                  <a:ext uri="{FF2B5EF4-FFF2-40B4-BE49-F238E27FC236}">
                    <a16:creationId xmlns:a16="http://schemas.microsoft.com/office/drawing/2014/main" id="{74852BA2-C584-A5B4-FAA4-58EE4C6AA5B1}"/>
                  </a:ext>
                </a:extLst>
              </p:cNvPr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1" name="Google Shape;431;p3">
                <a:extLst>
                  <a:ext uri="{FF2B5EF4-FFF2-40B4-BE49-F238E27FC236}">
                    <a16:creationId xmlns:a16="http://schemas.microsoft.com/office/drawing/2014/main" id="{2F006C78-2B60-84C6-FB4D-905B96E3544C}"/>
                  </a:ext>
                </a:extLst>
              </p:cNvPr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oogle Shape;432;p3">
              <a:extLst>
                <a:ext uri="{FF2B5EF4-FFF2-40B4-BE49-F238E27FC236}">
                  <a16:creationId xmlns:a16="http://schemas.microsoft.com/office/drawing/2014/main" id="{28F212B0-FA44-49A3-DFCE-71C3A1A7D355}"/>
                </a:ext>
              </a:extLst>
            </p:cNvPr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1" name="Google Shape;433;p3">
                <a:extLst>
                  <a:ext uri="{FF2B5EF4-FFF2-40B4-BE49-F238E27FC236}">
                    <a16:creationId xmlns:a16="http://schemas.microsoft.com/office/drawing/2014/main" id="{7C41C539-C1C8-DC6E-E76B-E4478685708B}"/>
                  </a:ext>
                </a:extLst>
              </p:cNvPr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Google Shape;434;p3">
                <a:extLst>
                  <a:ext uri="{FF2B5EF4-FFF2-40B4-BE49-F238E27FC236}">
                    <a16:creationId xmlns:a16="http://schemas.microsoft.com/office/drawing/2014/main" id="{6A46A97E-74E7-3B09-C743-EC3AC95F7B5B}"/>
                  </a:ext>
                </a:extLst>
              </p:cNvPr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Google Shape;435;p3">
                <a:extLst>
                  <a:ext uri="{FF2B5EF4-FFF2-40B4-BE49-F238E27FC236}">
                    <a16:creationId xmlns:a16="http://schemas.microsoft.com/office/drawing/2014/main" id="{90C1CEB0-BA46-062F-020C-A1E57AFD603F}"/>
                  </a:ext>
                </a:extLst>
              </p:cNvPr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Google Shape;436;p3">
                <a:extLst>
                  <a:ext uri="{FF2B5EF4-FFF2-40B4-BE49-F238E27FC236}">
                    <a16:creationId xmlns:a16="http://schemas.microsoft.com/office/drawing/2014/main" id="{61B9592B-7307-2FF5-4E12-D08040E58429}"/>
                  </a:ext>
                </a:extLst>
              </p:cNvPr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Google Shape;437;p3">
                <a:extLst>
                  <a:ext uri="{FF2B5EF4-FFF2-40B4-BE49-F238E27FC236}">
                    <a16:creationId xmlns:a16="http://schemas.microsoft.com/office/drawing/2014/main" id="{724FFB76-D76B-6FDD-7BB6-1FF6B9416E1D}"/>
                  </a:ext>
                </a:extLst>
              </p:cNvPr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Google Shape;438;p3">
                <a:extLst>
                  <a:ext uri="{FF2B5EF4-FFF2-40B4-BE49-F238E27FC236}">
                    <a16:creationId xmlns:a16="http://schemas.microsoft.com/office/drawing/2014/main" id="{B2FB6B12-16C6-BA6D-75FB-B2CAA202CEED}"/>
                  </a:ext>
                </a:extLst>
              </p:cNvPr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Google Shape;439;p3">
                <a:extLst>
                  <a:ext uri="{FF2B5EF4-FFF2-40B4-BE49-F238E27FC236}">
                    <a16:creationId xmlns:a16="http://schemas.microsoft.com/office/drawing/2014/main" id="{37F701C3-D79C-B23D-15B3-201A5AA0A8CA}"/>
                  </a:ext>
                </a:extLst>
              </p:cNvPr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Google Shape;440;p3">
                <a:extLst>
                  <a:ext uri="{FF2B5EF4-FFF2-40B4-BE49-F238E27FC236}">
                    <a16:creationId xmlns:a16="http://schemas.microsoft.com/office/drawing/2014/main" id="{121BD237-822B-F611-31A2-9E082E69E3ED}"/>
                  </a:ext>
                </a:extLst>
              </p:cNvPr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Google Shape;441;p3">
                <a:extLst>
                  <a:ext uri="{FF2B5EF4-FFF2-40B4-BE49-F238E27FC236}">
                    <a16:creationId xmlns:a16="http://schemas.microsoft.com/office/drawing/2014/main" id="{6ACE094A-408A-B071-AC92-F1B4B26CB19C}"/>
                  </a:ext>
                </a:extLst>
              </p:cNvPr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Google Shape;442;p3">
                <a:extLst>
                  <a:ext uri="{FF2B5EF4-FFF2-40B4-BE49-F238E27FC236}">
                    <a16:creationId xmlns:a16="http://schemas.microsoft.com/office/drawing/2014/main" id="{9E0353F8-0691-0A8C-A3A2-A99AAC02626B}"/>
                  </a:ext>
                </a:extLst>
              </p:cNvPr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Google Shape;443;p3">
                <a:extLst>
                  <a:ext uri="{FF2B5EF4-FFF2-40B4-BE49-F238E27FC236}">
                    <a16:creationId xmlns:a16="http://schemas.microsoft.com/office/drawing/2014/main" id="{61E7A1F0-1705-758E-3201-97F330E3883D}"/>
                  </a:ext>
                </a:extLst>
              </p:cNvPr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Google Shape;444;p3">
                <a:extLst>
                  <a:ext uri="{FF2B5EF4-FFF2-40B4-BE49-F238E27FC236}">
                    <a16:creationId xmlns:a16="http://schemas.microsoft.com/office/drawing/2014/main" id="{FF1CDB69-C7C1-7447-AFBF-BA79E86DDF83}"/>
                  </a:ext>
                </a:extLst>
              </p:cNvPr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Google Shape;445;p3">
                <a:extLst>
                  <a:ext uri="{FF2B5EF4-FFF2-40B4-BE49-F238E27FC236}">
                    <a16:creationId xmlns:a16="http://schemas.microsoft.com/office/drawing/2014/main" id="{A47B3962-A9E2-4D78-7529-1EFDF82656F1}"/>
                  </a:ext>
                </a:extLst>
              </p:cNvPr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Google Shape;446;p3">
                <a:extLst>
                  <a:ext uri="{FF2B5EF4-FFF2-40B4-BE49-F238E27FC236}">
                    <a16:creationId xmlns:a16="http://schemas.microsoft.com/office/drawing/2014/main" id="{5F5A63CB-8256-F7EF-8831-372CD32C602C}"/>
                  </a:ext>
                </a:extLst>
              </p:cNvPr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Google Shape;447;p3">
                <a:extLst>
                  <a:ext uri="{FF2B5EF4-FFF2-40B4-BE49-F238E27FC236}">
                    <a16:creationId xmlns:a16="http://schemas.microsoft.com/office/drawing/2014/main" id="{912A4693-E2B6-FBE4-67C7-3A50404C567C}"/>
                  </a:ext>
                </a:extLst>
              </p:cNvPr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Google Shape;448;p3">
                <a:extLst>
                  <a:ext uri="{FF2B5EF4-FFF2-40B4-BE49-F238E27FC236}">
                    <a16:creationId xmlns:a16="http://schemas.microsoft.com/office/drawing/2014/main" id="{ADDC193A-AAAC-1487-C5BB-100EF4781611}"/>
                  </a:ext>
                </a:extLst>
              </p:cNvPr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Google Shape;449;p3">
                <a:extLst>
                  <a:ext uri="{FF2B5EF4-FFF2-40B4-BE49-F238E27FC236}">
                    <a16:creationId xmlns:a16="http://schemas.microsoft.com/office/drawing/2014/main" id="{E1FBC6F0-F58B-DCF8-C283-9618EF7E2BE4}"/>
                  </a:ext>
                </a:extLst>
              </p:cNvPr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Google Shape;450;p3">
                <a:extLst>
                  <a:ext uri="{FF2B5EF4-FFF2-40B4-BE49-F238E27FC236}">
                    <a16:creationId xmlns:a16="http://schemas.microsoft.com/office/drawing/2014/main" id="{25C16EA8-5B32-C125-7115-7617D119439E}"/>
                  </a:ext>
                </a:extLst>
              </p:cNvPr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Google Shape;451;p3">
                <a:extLst>
                  <a:ext uri="{FF2B5EF4-FFF2-40B4-BE49-F238E27FC236}">
                    <a16:creationId xmlns:a16="http://schemas.microsoft.com/office/drawing/2014/main" id="{1B5E3859-4431-1AF1-F6CA-A49DB3D1488A}"/>
                  </a:ext>
                </a:extLst>
              </p:cNvPr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Google Shape;452;p3">
                <a:extLst>
                  <a:ext uri="{FF2B5EF4-FFF2-40B4-BE49-F238E27FC236}">
                    <a16:creationId xmlns:a16="http://schemas.microsoft.com/office/drawing/2014/main" id="{2BB5C341-3424-CD12-3A0F-5294965F0997}"/>
                  </a:ext>
                </a:extLst>
              </p:cNvPr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Google Shape;453;p3">
                <a:extLst>
                  <a:ext uri="{FF2B5EF4-FFF2-40B4-BE49-F238E27FC236}">
                    <a16:creationId xmlns:a16="http://schemas.microsoft.com/office/drawing/2014/main" id="{9CCB00CF-A2B8-3E7B-83BF-9C7EBFB9B1B1}"/>
                  </a:ext>
                </a:extLst>
              </p:cNvPr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Google Shape;454;p3">
                <a:extLst>
                  <a:ext uri="{FF2B5EF4-FFF2-40B4-BE49-F238E27FC236}">
                    <a16:creationId xmlns:a16="http://schemas.microsoft.com/office/drawing/2014/main" id="{FED8A134-9D08-924D-6A9F-92F62FEE3055}"/>
                  </a:ext>
                </a:extLst>
              </p:cNvPr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Google Shape;455;p3">
                <a:extLst>
                  <a:ext uri="{FF2B5EF4-FFF2-40B4-BE49-F238E27FC236}">
                    <a16:creationId xmlns:a16="http://schemas.microsoft.com/office/drawing/2014/main" id="{C4225B57-E5DA-7648-D8C0-2E81F1605216}"/>
                  </a:ext>
                </a:extLst>
              </p:cNvPr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Google Shape;456;p3">
                <a:extLst>
                  <a:ext uri="{FF2B5EF4-FFF2-40B4-BE49-F238E27FC236}">
                    <a16:creationId xmlns:a16="http://schemas.microsoft.com/office/drawing/2014/main" id="{93CE7F86-F10E-C7CE-1D3A-208EF77BA78F}"/>
                  </a:ext>
                </a:extLst>
              </p:cNvPr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Google Shape;457;p3">
                <a:extLst>
                  <a:ext uri="{FF2B5EF4-FFF2-40B4-BE49-F238E27FC236}">
                    <a16:creationId xmlns:a16="http://schemas.microsoft.com/office/drawing/2014/main" id="{3185E4EA-70BE-EEFE-CEA5-A3ECA60E40CA}"/>
                  </a:ext>
                </a:extLst>
              </p:cNvPr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Google Shape;458;p3">
                <a:extLst>
                  <a:ext uri="{FF2B5EF4-FFF2-40B4-BE49-F238E27FC236}">
                    <a16:creationId xmlns:a16="http://schemas.microsoft.com/office/drawing/2014/main" id="{14F67341-E1BF-F8DB-F315-5813E09FEE9B}"/>
                  </a:ext>
                </a:extLst>
              </p:cNvPr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Google Shape;459;p3">
                <a:extLst>
                  <a:ext uri="{FF2B5EF4-FFF2-40B4-BE49-F238E27FC236}">
                    <a16:creationId xmlns:a16="http://schemas.microsoft.com/office/drawing/2014/main" id="{1628F6AA-CF34-3915-9428-6E1D2817701D}"/>
                  </a:ext>
                </a:extLst>
              </p:cNvPr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Google Shape;460;p3">
                <a:extLst>
                  <a:ext uri="{FF2B5EF4-FFF2-40B4-BE49-F238E27FC236}">
                    <a16:creationId xmlns:a16="http://schemas.microsoft.com/office/drawing/2014/main" id="{5F25EC46-8AC8-B28D-0DD9-EE724F37EDA5}"/>
                  </a:ext>
                </a:extLst>
              </p:cNvPr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Google Shape;461;p3">
              <a:extLst>
                <a:ext uri="{FF2B5EF4-FFF2-40B4-BE49-F238E27FC236}">
                  <a16:creationId xmlns:a16="http://schemas.microsoft.com/office/drawing/2014/main" id="{3A9B66A5-77D7-6B61-EF0D-340ECA3757B9}"/>
                </a:ext>
              </a:extLst>
            </p:cNvPr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462;p3">
              <a:extLst>
                <a:ext uri="{FF2B5EF4-FFF2-40B4-BE49-F238E27FC236}">
                  <a16:creationId xmlns:a16="http://schemas.microsoft.com/office/drawing/2014/main" id="{A9732B94-BBBC-D491-2CD2-C2AEF1D4C593}"/>
                </a:ext>
              </a:extLst>
            </p:cNvPr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74" name="TextBox 3">
            <a:extLst>
              <a:ext uri="{FF2B5EF4-FFF2-40B4-BE49-F238E27FC236}">
                <a16:creationId xmlns:a16="http://schemas.microsoft.com/office/drawing/2014/main" id="{FB354AA8-B59E-2927-82B7-F1FF7C4D74CE}"/>
              </a:ext>
            </a:extLst>
          </p:cNvPr>
          <p:cNvSpPr txBox="1"/>
          <p:nvPr/>
        </p:nvSpPr>
        <p:spPr>
          <a:xfrm>
            <a:off x="2904463" y="380104"/>
            <a:ext cx="6482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…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959587B-3ECB-5192-4A65-A55E23D69197}"/>
              </a:ext>
            </a:extLst>
          </p:cNvPr>
          <p:cNvSpPr/>
          <p:nvPr/>
        </p:nvSpPr>
        <p:spPr>
          <a:xfrm>
            <a:off x="7020560" y="3131820"/>
            <a:ext cx="4995740" cy="3898900"/>
          </a:xfrm>
          <a:custGeom>
            <a:avLst/>
            <a:gdLst/>
            <a:ahLst/>
            <a:cxnLst/>
            <a:rect l="l" t="t" r="r" b="b"/>
            <a:pathLst>
              <a:path w="10466900" h="8229600">
                <a:moveTo>
                  <a:pt x="0" y="0"/>
                </a:moveTo>
                <a:lnTo>
                  <a:pt x="10466900" y="0"/>
                </a:lnTo>
                <a:lnTo>
                  <a:pt x="10466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D048355-BE0F-77D8-E3B4-D0D594F987DF}"/>
              </a:ext>
            </a:extLst>
          </p:cNvPr>
          <p:cNvSpPr/>
          <p:nvPr/>
        </p:nvSpPr>
        <p:spPr>
          <a:xfrm>
            <a:off x="284481" y="2926080"/>
            <a:ext cx="3332480" cy="376174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4" y="0"/>
                </a:lnTo>
                <a:lnTo>
                  <a:pt x="694372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0FD3FB-E167-E6B3-720B-AA7D15354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075" y="1154143"/>
            <a:ext cx="3810330" cy="749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E8316-0CA7-71F5-7168-4F7A27267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808" y="1682392"/>
            <a:ext cx="8492464" cy="2395936"/>
          </a:xfrm>
          <a:prstGeom prst="rect">
            <a:avLst/>
          </a:prstGeom>
        </p:spPr>
      </p:pic>
      <p:pic>
        <p:nvPicPr>
          <p:cNvPr id="4175" name="Picture 4174">
            <a:extLst>
              <a:ext uri="{FF2B5EF4-FFF2-40B4-BE49-F238E27FC236}">
                <a16:creationId xmlns:a16="http://schemas.microsoft.com/office/drawing/2014/main" id="{C8F91E70-33C0-61B6-CD8A-C94708DD9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888" y="1450806"/>
            <a:ext cx="164606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15" y="1116422"/>
            <a:ext cx="5721095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724003" y="2113204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2293175" y="2170624"/>
            <a:ext cx="4956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Thực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hành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752599" y="2635595"/>
            <a:ext cx="848335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2.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Những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việc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cần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làm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để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giữ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gìn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vệ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sinh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nhà</a:t>
            </a:r>
            <a:r>
              <a:rPr lang="en-US" altLang="zh-CN" sz="4800" b="1" dirty="0">
                <a:solidFill>
                  <a:srgbClr val="E53238"/>
                </a:solidFill>
                <a:ea typeface="百变马丁" panose="02010601030101010101" pitchFamily="2" charset="-122"/>
              </a:rPr>
              <a:t> ở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CAB7D-3DA8-4790-A0B0-002E875763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844" y="4161544"/>
            <a:ext cx="3809620" cy="28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60427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30178E-895C-4E6A-B950-7ECB9FC3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74" y="2410883"/>
            <a:ext cx="4500110" cy="37115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DD62242-961D-46E9-900F-719AF5BD1664}"/>
              </a:ext>
            </a:extLst>
          </p:cNvPr>
          <p:cNvGrpSpPr/>
          <p:nvPr/>
        </p:nvGrpSpPr>
        <p:grpSpPr>
          <a:xfrm>
            <a:off x="4284431" y="866847"/>
            <a:ext cx="5997489" cy="1473515"/>
            <a:chOff x="5300431" y="1251591"/>
            <a:chExt cx="5997489" cy="14735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9DE491A-4ABA-4B8E-B66A-C8C22D04835A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49ECF70B-D6AF-4936-87E3-50655D998DF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9DFAA303-0537-4CCD-B60D-3F09B0FFAEC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FD6AF5-C35C-4B4F-B78C-76CA77FB67AA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1107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 nhà ở sạch đẹp, em nên làm những việc gì?  </a:t>
              </a:r>
              <a:endPara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5D0A15-355C-4372-92CA-8293FC5114BB}"/>
              </a:ext>
            </a:extLst>
          </p:cNvPr>
          <p:cNvGrpSpPr/>
          <p:nvPr/>
        </p:nvGrpSpPr>
        <p:grpSpPr>
          <a:xfrm>
            <a:off x="4396191" y="2563401"/>
            <a:ext cx="5997489" cy="2365789"/>
            <a:chOff x="5300431" y="1251591"/>
            <a:chExt cx="5997489" cy="178556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65F1288-C7F4-4BFB-A604-B27520FB597A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26" name="Rectangle: Diagonal Corners Rounded 25">
                <a:extLst>
                  <a:ext uri="{FF2B5EF4-FFF2-40B4-BE49-F238E27FC236}">
                    <a16:creationId xmlns:a16="http://schemas.microsoft.com/office/drawing/2014/main" id="{F2ED9955-8E4E-4B8B-9E19-00514086FB1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4F9B0B16-1650-4270-8B16-F557DB86276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2B80D9-2FA9-4B18-B9A9-ECC9A10A2F2A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163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thấy bố mẹ, ông bà đã làm gì để vệ sinh nhà ở sạch đẹp? </a:t>
              </a:r>
              <a:endPara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D78CCC-C0D5-49C5-9B4E-680B08EF9EE6}"/>
              </a:ext>
            </a:extLst>
          </p:cNvPr>
          <p:cNvGrpSpPr/>
          <p:nvPr/>
        </p:nvGrpSpPr>
        <p:grpSpPr>
          <a:xfrm>
            <a:off x="4507170" y="4836732"/>
            <a:ext cx="5997489" cy="985838"/>
            <a:chOff x="5300431" y="1251591"/>
            <a:chExt cx="5997489" cy="147351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CB14C8-F56B-428C-B154-781F7EB45A23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01ED1CED-FCB4-4647-A70C-656E478807D3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: Diagonal Corners Rounded 31">
                <a:extLst>
                  <a:ext uri="{FF2B5EF4-FFF2-40B4-BE49-F238E27FC236}">
                    <a16:creationId xmlns:a16="http://schemas.microsoft.com/office/drawing/2014/main" id="{530CC44D-A3AB-4F0C-8C6E-A36F5065F1C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696CFC-D535-4D6F-A965-8C317C3D8973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58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đã làm những việc gì?</a:t>
              </a:r>
              <a:endPara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3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528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EA5272-24CF-4F88-A86D-7E882F8E2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450" y="2787393"/>
            <a:ext cx="3891280" cy="3256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D3013-E554-41A2-AACB-13C8A491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741" y="348490"/>
            <a:ext cx="5797798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Picture 7" descr="1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34" y="-36766"/>
            <a:ext cx="11221375" cy="6894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71F1A-F23F-4823-A9E2-6FA8E0C883F1}"/>
              </a:ext>
            </a:extLst>
          </p:cNvPr>
          <p:cNvSpPr txBox="1"/>
          <p:nvPr/>
        </p:nvSpPr>
        <p:spPr>
          <a:xfrm>
            <a:off x="2040582" y="3079475"/>
            <a:ext cx="7102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Theo </a:t>
            </a:r>
            <a:r>
              <a:rPr lang="en-US" sz="4400" dirty="0" err="1"/>
              <a:t>em</a:t>
            </a:r>
            <a:r>
              <a:rPr lang="en-US" sz="4400" dirty="0"/>
              <a:t>,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giữ</a:t>
            </a:r>
            <a:r>
              <a:rPr lang="en-US" sz="4400" dirty="0"/>
              <a:t> </a:t>
            </a:r>
            <a:r>
              <a:rPr lang="en-US" sz="4400" dirty="0" err="1"/>
              <a:t>gìn</a:t>
            </a:r>
            <a:r>
              <a:rPr lang="en-US" sz="4400" dirty="0"/>
              <a:t>, </a:t>
            </a:r>
            <a:r>
              <a:rPr lang="en-US" sz="4400" dirty="0" err="1"/>
              <a:t>vệ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nhà</a:t>
            </a:r>
            <a:r>
              <a:rPr lang="en-US" sz="4400" dirty="0"/>
              <a:t> ở </a:t>
            </a:r>
            <a:r>
              <a:rPr lang="en-US" sz="4400" dirty="0" err="1"/>
              <a:t>sạch</a:t>
            </a:r>
            <a:r>
              <a:rPr lang="en-US" sz="4400" dirty="0"/>
              <a:t> </a:t>
            </a:r>
            <a:r>
              <a:rPr lang="en-US" sz="4400" dirty="0" err="1"/>
              <a:t>sẽ</a:t>
            </a:r>
            <a:r>
              <a:rPr lang="en-US" sz="4400" dirty="0"/>
              <a:t>, </a:t>
            </a:r>
            <a:r>
              <a:rPr lang="en-US" sz="4400" dirty="0" err="1"/>
              <a:t>gọn</a:t>
            </a:r>
            <a:r>
              <a:rPr lang="en-US" sz="4400" dirty="0"/>
              <a:t> </a:t>
            </a:r>
            <a:r>
              <a:rPr lang="en-US" sz="4400" dirty="0" err="1"/>
              <a:t>gàng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trách</a:t>
            </a:r>
            <a:r>
              <a:rPr lang="en-US" sz="4400" dirty="0"/>
              <a:t> </a:t>
            </a:r>
            <a:r>
              <a:rPr lang="en-US" sz="4400" dirty="0" err="1"/>
              <a:t>nhiệm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ai?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457201"/>
            <a:ext cx="6737685" cy="575109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83" y="-108899"/>
            <a:ext cx="2061034" cy="2061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4D3AAC-F792-48B1-A01E-8FA8C51B3D07}"/>
              </a:ext>
            </a:extLst>
          </p:cNvPr>
          <p:cNvSpPr txBox="1"/>
          <p:nvPr/>
        </p:nvSpPr>
        <p:spPr>
          <a:xfrm>
            <a:off x="4676139" y="921618"/>
            <a:ext cx="579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A1606-E2E3-4589-89DC-1741D0042AF4}"/>
              </a:ext>
            </a:extLst>
          </p:cNvPr>
          <p:cNvSpPr txBox="1"/>
          <p:nvPr/>
        </p:nvSpPr>
        <p:spPr>
          <a:xfrm>
            <a:off x="4676139" y="2179422"/>
            <a:ext cx="5907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4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gìn nhà ở sạch sẽ là trách nhiệm của tất cả các thành viên trong gia đình…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7178A3C-E62B-3F8C-7F28-C910C0BE5519}"/>
              </a:ext>
            </a:extLst>
          </p:cNvPr>
          <p:cNvSpPr/>
          <p:nvPr/>
        </p:nvSpPr>
        <p:spPr>
          <a:xfrm>
            <a:off x="896939" y="2275840"/>
            <a:ext cx="3055302" cy="437896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4" y="0"/>
                </a:lnTo>
                <a:lnTo>
                  <a:pt x="694372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653095" y="2964676"/>
            <a:ext cx="8483354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3.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Thực</a:t>
            </a: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hành</a:t>
            </a: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một</a:t>
            </a: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số</a:t>
            </a: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công</a:t>
            </a: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việc</a:t>
            </a: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nhà</a:t>
            </a: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vừa</a:t>
            </a: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 </a:t>
            </a:r>
            <a:r>
              <a:rPr lang="en-US" altLang="zh-CN" sz="3800" b="1" dirty="0" err="1">
                <a:solidFill>
                  <a:srgbClr val="E53238"/>
                </a:solidFill>
                <a:ea typeface="百变马丁" panose="02010601030101010101" pitchFamily="2" charset="-122"/>
              </a:rPr>
              <a:t>sức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CAB7D-3DA8-4790-A0B0-002E875763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844" y="4161544"/>
            <a:ext cx="3809620" cy="28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7AA27F0-F9AF-4057-8EE2-F78CA43AE4FE}"/>
              </a:ext>
            </a:extLst>
          </p:cNvPr>
          <p:cNvSpPr txBox="1"/>
          <p:nvPr/>
        </p:nvSpPr>
        <p:spPr>
          <a:xfrm>
            <a:off x="839894" y="0"/>
            <a:ext cx="10656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3. Sắp xếp các hình sau đây cho đúng trình tự các bước thực hiện việc nhà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3394C-BA80-40F2-B7C3-8AF82155D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350" y="1967865"/>
            <a:ext cx="9724249" cy="4240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761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7AA27F0-F9AF-4057-8EE2-F78CA43AE4FE}"/>
              </a:ext>
            </a:extLst>
          </p:cNvPr>
          <p:cNvSpPr txBox="1"/>
          <p:nvPr/>
        </p:nvSpPr>
        <p:spPr>
          <a:xfrm>
            <a:off x="839894" y="0"/>
            <a:ext cx="10656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Sắp xếp các hình sau đây cho đúng trình tự các bước thực hiện việc nhà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E99F9-348E-4D19-98D2-065A5ACF2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574" y="2113281"/>
            <a:ext cx="8682177" cy="3878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139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1101346" cy="6052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205F6CE1-09A6-4E13-A506-67CF4C43A179}"/>
              </a:ext>
            </a:extLst>
          </p:cNvPr>
          <p:cNvGrpSpPr/>
          <p:nvPr/>
        </p:nvGrpSpPr>
        <p:grpSpPr>
          <a:xfrm>
            <a:off x="1330961" y="457201"/>
            <a:ext cx="9593714" cy="5751094"/>
            <a:chOff x="4186989" y="457201"/>
            <a:chExt cx="6737685" cy="5751094"/>
          </a:xfrm>
        </p:grpSpPr>
        <p:sp>
          <p:nvSpPr>
            <p:cNvPr id="16" name="圆角矩形 10">
              <a:extLst>
                <a:ext uri="{FF2B5EF4-FFF2-40B4-BE49-F238E27FC236}">
                  <a16:creationId xmlns:a16="http://schemas.microsoft.com/office/drawing/2014/main" id="{073587B6-1E64-415D-B2B2-BB387C84CC91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ADB4260C-A2D6-43BD-A7FF-3E585ADA6452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FBF8BB-DFF6-4136-9DCC-253387DE99B0}"/>
              </a:ext>
            </a:extLst>
          </p:cNvPr>
          <p:cNvSpPr txBox="1"/>
          <p:nvPr/>
        </p:nvSpPr>
        <p:spPr>
          <a:xfrm>
            <a:off x="1838960" y="1270000"/>
            <a:ext cx="8473440" cy="43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3200" b="1" i="1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rò chơi: “Ai nhanh hơn”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GV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sẵn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giỏ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quét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rửa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GV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mời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9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38348AF9-2C2F-C1A1-6A86-A978C5939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60" name="Google Shape;6986;p47">
            <a:extLst>
              <a:ext uri="{FF2B5EF4-FFF2-40B4-BE49-F238E27FC236}">
                <a16:creationId xmlns:a16="http://schemas.microsoft.com/office/drawing/2014/main" id="{AB4BB575-1A75-882B-2B7E-EA8CBD0447C4}"/>
              </a:ext>
            </a:extLst>
          </p:cNvPr>
          <p:cNvGrpSpPr/>
          <p:nvPr/>
        </p:nvGrpSpPr>
        <p:grpSpPr>
          <a:xfrm flipH="1">
            <a:off x="10088385" y="503565"/>
            <a:ext cx="1506033" cy="1521233"/>
            <a:chOff x="6677925" y="6815450"/>
            <a:chExt cx="1129525" cy="1140925"/>
          </a:xfrm>
        </p:grpSpPr>
        <p:sp>
          <p:nvSpPr>
            <p:cNvPr id="461" name="Google Shape;6987;p47">
              <a:extLst>
                <a:ext uri="{FF2B5EF4-FFF2-40B4-BE49-F238E27FC236}">
                  <a16:creationId xmlns:a16="http://schemas.microsoft.com/office/drawing/2014/main" id="{DB7F458F-C161-BC97-E49B-4C246FDB67F2}"/>
                </a:ext>
              </a:extLst>
            </p:cNvPr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>
              <a:extLst>
                <a:ext uri="{FF2B5EF4-FFF2-40B4-BE49-F238E27FC236}">
                  <a16:creationId xmlns:a16="http://schemas.microsoft.com/office/drawing/2014/main" id="{D8DB6D37-8668-2F4D-64A6-1F074D1F6DFA}"/>
                </a:ext>
              </a:extLst>
            </p:cNvPr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>
              <a:extLst>
                <a:ext uri="{FF2B5EF4-FFF2-40B4-BE49-F238E27FC236}">
                  <a16:creationId xmlns:a16="http://schemas.microsoft.com/office/drawing/2014/main" id="{7AAF77CB-02CC-914B-B006-6BC113AB4DF4}"/>
                </a:ext>
              </a:extLst>
            </p:cNvPr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>
              <a:extLst>
                <a:ext uri="{FF2B5EF4-FFF2-40B4-BE49-F238E27FC236}">
                  <a16:creationId xmlns:a16="http://schemas.microsoft.com/office/drawing/2014/main" id="{0DC84BB8-1799-B84C-037B-1227307D70B1}"/>
                </a:ext>
              </a:extLst>
            </p:cNvPr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>
              <a:extLst>
                <a:ext uri="{FF2B5EF4-FFF2-40B4-BE49-F238E27FC236}">
                  <a16:creationId xmlns:a16="http://schemas.microsoft.com/office/drawing/2014/main" id="{678669EF-052D-8818-1805-7470FD314C99}"/>
                </a:ext>
              </a:extLst>
            </p:cNvPr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>
              <a:extLst>
                <a:ext uri="{FF2B5EF4-FFF2-40B4-BE49-F238E27FC236}">
                  <a16:creationId xmlns:a16="http://schemas.microsoft.com/office/drawing/2014/main" id="{1395E7AF-2B48-B48B-0927-4F6FC657D435}"/>
                </a:ext>
              </a:extLst>
            </p:cNvPr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>
              <a:extLst>
                <a:ext uri="{FF2B5EF4-FFF2-40B4-BE49-F238E27FC236}">
                  <a16:creationId xmlns:a16="http://schemas.microsoft.com/office/drawing/2014/main" id="{242668C5-A5A7-D0AE-4E0C-C14F27108031}"/>
                </a:ext>
              </a:extLst>
            </p:cNvPr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>
              <a:extLst>
                <a:ext uri="{FF2B5EF4-FFF2-40B4-BE49-F238E27FC236}">
                  <a16:creationId xmlns:a16="http://schemas.microsoft.com/office/drawing/2014/main" id="{1D0E9015-74CE-4E26-C39B-1970E6E69DBD}"/>
                </a:ext>
              </a:extLst>
            </p:cNvPr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>
              <a:extLst>
                <a:ext uri="{FF2B5EF4-FFF2-40B4-BE49-F238E27FC236}">
                  <a16:creationId xmlns:a16="http://schemas.microsoft.com/office/drawing/2014/main" id="{A681A89A-B40A-1A61-B879-BE643D333C1B}"/>
                </a:ext>
              </a:extLst>
            </p:cNvPr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>
              <a:extLst>
                <a:ext uri="{FF2B5EF4-FFF2-40B4-BE49-F238E27FC236}">
                  <a16:creationId xmlns:a16="http://schemas.microsoft.com/office/drawing/2014/main" id="{F5A82FC3-5546-5E1A-BC7B-7776EB03D5F8}"/>
                </a:ext>
              </a:extLst>
            </p:cNvPr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>
              <a:extLst>
                <a:ext uri="{FF2B5EF4-FFF2-40B4-BE49-F238E27FC236}">
                  <a16:creationId xmlns:a16="http://schemas.microsoft.com/office/drawing/2014/main" id="{1FF77FC2-7CF5-CEEF-B68D-00FBB6C1F8E1}"/>
                </a:ext>
              </a:extLst>
            </p:cNvPr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>
              <a:extLst>
                <a:ext uri="{FF2B5EF4-FFF2-40B4-BE49-F238E27FC236}">
                  <a16:creationId xmlns:a16="http://schemas.microsoft.com/office/drawing/2014/main" id="{B6108A18-DB77-716C-0EC2-55027407D317}"/>
                </a:ext>
              </a:extLst>
            </p:cNvPr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>
              <a:extLst>
                <a:ext uri="{FF2B5EF4-FFF2-40B4-BE49-F238E27FC236}">
                  <a16:creationId xmlns:a16="http://schemas.microsoft.com/office/drawing/2014/main" id="{EA190590-4419-EE5F-0C4D-80B9759F4BD3}"/>
                </a:ext>
              </a:extLst>
            </p:cNvPr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>
              <a:extLst>
                <a:ext uri="{FF2B5EF4-FFF2-40B4-BE49-F238E27FC236}">
                  <a16:creationId xmlns:a16="http://schemas.microsoft.com/office/drawing/2014/main" id="{5FE6A32F-EAA7-6682-063F-43BBA0F25ED5}"/>
                </a:ext>
              </a:extLst>
            </p:cNvPr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>
              <a:extLst>
                <a:ext uri="{FF2B5EF4-FFF2-40B4-BE49-F238E27FC236}">
                  <a16:creationId xmlns:a16="http://schemas.microsoft.com/office/drawing/2014/main" id="{6BFE929D-7702-9D66-081F-595698EC75F5}"/>
                </a:ext>
              </a:extLst>
            </p:cNvPr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>
              <a:extLst>
                <a:ext uri="{FF2B5EF4-FFF2-40B4-BE49-F238E27FC236}">
                  <a16:creationId xmlns:a16="http://schemas.microsoft.com/office/drawing/2014/main" id="{627C717E-BA85-8262-2212-2A1B58D51291}"/>
                </a:ext>
              </a:extLst>
            </p:cNvPr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>
              <a:extLst>
                <a:ext uri="{FF2B5EF4-FFF2-40B4-BE49-F238E27FC236}">
                  <a16:creationId xmlns:a16="http://schemas.microsoft.com/office/drawing/2014/main" id="{7978722B-3B95-3A98-2592-84461E06D2BE}"/>
                </a:ext>
              </a:extLst>
            </p:cNvPr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>
              <a:extLst>
                <a:ext uri="{FF2B5EF4-FFF2-40B4-BE49-F238E27FC236}">
                  <a16:creationId xmlns:a16="http://schemas.microsoft.com/office/drawing/2014/main" id="{40A8E92C-A8F8-DA43-B193-819FB6677EF9}"/>
                </a:ext>
              </a:extLst>
            </p:cNvPr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>
              <a:extLst>
                <a:ext uri="{FF2B5EF4-FFF2-40B4-BE49-F238E27FC236}">
                  <a16:creationId xmlns:a16="http://schemas.microsoft.com/office/drawing/2014/main" id="{B18133DD-6F0B-AA5A-44F7-F45DED85B035}"/>
                </a:ext>
              </a:extLst>
            </p:cNvPr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>
              <a:extLst>
                <a:ext uri="{FF2B5EF4-FFF2-40B4-BE49-F238E27FC236}">
                  <a16:creationId xmlns:a16="http://schemas.microsoft.com/office/drawing/2014/main" id="{FBED037F-73BD-77B1-09D9-9F7E70614D2D}"/>
                </a:ext>
              </a:extLst>
            </p:cNvPr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>
              <a:extLst>
                <a:ext uri="{FF2B5EF4-FFF2-40B4-BE49-F238E27FC236}">
                  <a16:creationId xmlns:a16="http://schemas.microsoft.com/office/drawing/2014/main" id="{D089DC75-2E09-095E-2CFA-81B531DCD1ED}"/>
                </a:ext>
              </a:extLst>
            </p:cNvPr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>
              <a:extLst>
                <a:ext uri="{FF2B5EF4-FFF2-40B4-BE49-F238E27FC236}">
                  <a16:creationId xmlns:a16="http://schemas.microsoft.com/office/drawing/2014/main" id="{DB4AD586-3AE6-C861-82BB-47F09DFC95FD}"/>
                </a:ext>
              </a:extLst>
            </p:cNvPr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>
              <a:extLst>
                <a:ext uri="{FF2B5EF4-FFF2-40B4-BE49-F238E27FC236}">
                  <a16:creationId xmlns:a16="http://schemas.microsoft.com/office/drawing/2014/main" id="{348909C3-E866-6B9A-8826-CDAD9B4803EA}"/>
                </a:ext>
              </a:extLst>
            </p:cNvPr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>
              <a:extLst>
                <a:ext uri="{FF2B5EF4-FFF2-40B4-BE49-F238E27FC236}">
                  <a16:creationId xmlns:a16="http://schemas.microsoft.com/office/drawing/2014/main" id="{E0AB9ECD-17B9-52E0-D13E-403AF9F4C7B5}"/>
                </a:ext>
              </a:extLst>
            </p:cNvPr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>
              <a:extLst>
                <a:ext uri="{FF2B5EF4-FFF2-40B4-BE49-F238E27FC236}">
                  <a16:creationId xmlns:a16="http://schemas.microsoft.com/office/drawing/2014/main" id="{2AEB67FB-3CC3-0BF6-162B-4C0FDF77A961}"/>
                </a:ext>
              </a:extLst>
            </p:cNvPr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>
              <a:extLst>
                <a:ext uri="{FF2B5EF4-FFF2-40B4-BE49-F238E27FC236}">
                  <a16:creationId xmlns:a16="http://schemas.microsoft.com/office/drawing/2014/main" id="{EC5A23D9-A9E9-94D3-0110-53DF2D75E8C2}"/>
                </a:ext>
              </a:extLst>
            </p:cNvPr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>
              <a:extLst>
                <a:ext uri="{FF2B5EF4-FFF2-40B4-BE49-F238E27FC236}">
                  <a16:creationId xmlns:a16="http://schemas.microsoft.com/office/drawing/2014/main" id="{5412BDDB-7FE4-45EC-E837-A8C89BDC6EC0}"/>
                </a:ext>
              </a:extLst>
            </p:cNvPr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>
              <a:extLst>
                <a:ext uri="{FF2B5EF4-FFF2-40B4-BE49-F238E27FC236}">
                  <a16:creationId xmlns:a16="http://schemas.microsoft.com/office/drawing/2014/main" id="{91EEA84B-A013-D8F3-71C2-2C3790A31E30}"/>
                </a:ext>
              </a:extLst>
            </p:cNvPr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>
              <a:extLst>
                <a:ext uri="{FF2B5EF4-FFF2-40B4-BE49-F238E27FC236}">
                  <a16:creationId xmlns:a16="http://schemas.microsoft.com/office/drawing/2014/main" id="{CF8D5F7C-F798-F70F-7A9B-0323DE67D216}"/>
                </a:ext>
              </a:extLst>
            </p:cNvPr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>
              <a:extLst>
                <a:ext uri="{FF2B5EF4-FFF2-40B4-BE49-F238E27FC236}">
                  <a16:creationId xmlns:a16="http://schemas.microsoft.com/office/drawing/2014/main" id="{EC3C24F8-BB7E-F9A8-0055-9A58B1932B36}"/>
                </a:ext>
              </a:extLst>
            </p:cNvPr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>
              <a:extLst>
                <a:ext uri="{FF2B5EF4-FFF2-40B4-BE49-F238E27FC236}">
                  <a16:creationId xmlns:a16="http://schemas.microsoft.com/office/drawing/2014/main" id="{15F3EEF5-B1F7-1A81-CCA3-497EA0321C24}"/>
                </a:ext>
              </a:extLst>
            </p:cNvPr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>
              <a:extLst>
                <a:ext uri="{FF2B5EF4-FFF2-40B4-BE49-F238E27FC236}">
                  <a16:creationId xmlns:a16="http://schemas.microsoft.com/office/drawing/2014/main" id="{82926BFC-C6BB-F66B-8700-F249D670AC4A}"/>
                </a:ext>
              </a:extLst>
            </p:cNvPr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>
              <a:extLst>
                <a:ext uri="{FF2B5EF4-FFF2-40B4-BE49-F238E27FC236}">
                  <a16:creationId xmlns:a16="http://schemas.microsoft.com/office/drawing/2014/main" id="{72C1D4C9-C95B-DD3C-C4DA-FD69DC248F8C}"/>
                </a:ext>
              </a:extLst>
            </p:cNvPr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>
              <a:extLst>
                <a:ext uri="{FF2B5EF4-FFF2-40B4-BE49-F238E27FC236}">
                  <a16:creationId xmlns:a16="http://schemas.microsoft.com/office/drawing/2014/main" id="{44B207FD-8406-46E2-B4AB-E4A7283ECEA6}"/>
                </a:ext>
              </a:extLst>
            </p:cNvPr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>
              <a:extLst>
                <a:ext uri="{FF2B5EF4-FFF2-40B4-BE49-F238E27FC236}">
                  <a16:creationId xmlns:a16="http://schemas.microsoft.com/office/drawing/2014/main" id="{5D6A5FCB-BC01-8A10-9777-9B6466E58D93}"/>
                </a:ext>
              </a:extLst>
            </p:cNvPr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>
              <a:extLst>
                <a:ext uri="{FF2B5EF4-FFF2-40B4-BE49-F238E27FC236}">
                  <a16:creationId xmlns:a16="http://schemas.microsoft.com/office/drawing/2014/main" id="{258876C0-5951-FC98-6A0D-CEB2AE5E2FB5}"/>
                </a:ext>
              </a:extLst>
            </p:cNvPr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>
              <a:extLst>
                <a:ext uri="{FF2B5EF4-FFF2-40B4-BE49-F238E27FC236}">
                  <a16:creationId xmlns:a16="http://schemas.microsoft.com/office/drawing/2014/main" id="{626CB018-11A7-B151-959A-5AA565522532}"/>
                </a:ext>
              </a:extLst>
            </p:cNvPr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>
              <a:extLst>
                <a:ext uri="{FF2B5EF4-FFF2-40B4-BE49-F238E27FC236}">
                  <a16:creationId xmlns:a16="http://schemas.microsoft.com/office/drawing/2014/main" id="{CB98E244-0B3C-61A5-6EDF-9A7AAC11B277}"/>
                </a:ext>
              </a:extLst>
            </p:cNvPr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F31574A-3D20-0EC3-D28A-C5EBC2BB04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21" y="232775"/>
            <a:ext cx="1823578" cy="1768933"/>
          </a:xfrm>
          <a:prstGeom prst="rect">
            <a:avLst/>
          </a:prstGeom>
        </p:spPr>
      </p:pic>
      <p:pic>
        <p:nvPicPr>
          <p:cNvPr id="449" name="Picture 2">
            <a:extLst>
              <a:ext uri="{FF2B5EF4-FFF2-40B4-BE49-F238E27FC236}">
                <a16:creationId xmlns:a16="http://schemas.microsoft.com/office/drawing/2014/main" id="{00DAFA96-D530-B728-A73E-A3D54CA56B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72400" y="4197345"/>
            <a:ext cx="4309673" cy="2660655"/>
          </a:xfrm>
          <a:prstGeom prst="rect">
            <a:avLst/>
          </a:prstGeom>
        </p:spPr>
      </p:pic>
      <p:pic>
        <p:nvPicPr>
          <p:cNvPr id="450" name="Picture 2">
            <a:extLst>
              <a:ext uri="{FF2B5EF4-FFF2-40B4-BE49-F238E27FC236}">
                <a16:creationId xmlns:a16="http://schemas.microsoft.com/office/drawing/2014/main" id="{BE9B6ECF-85DA-5CB2-61E7-827FF7E093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40045" y="4197345"/>
            <a:ext cx="4309673" cy="2660655"/>
          </a:xfrm>
          <a:prstGeom prst="rect">
            <a:avLst/>
          </a:prstGeom>
        </p:spPr>
      </p:pic>
      <p:pic>
        <p:nvPicPr>
          <p:cNvPr id="451" name="Picture 2">
            <a:extLst>
              <a:ext uri="{FF2B5EF4-FFF2-40B4-BE49-F238E27FC236}">
                <a16:creationId xmlns:a16="http://schemas.microsoft.com/office/drawing/2014/main" id="{CA60BFB1-9BCE-3A74-848C-DC8B75CA76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9910" y="4197344"/>
            <a:ext cx="4157273" cy="2660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FA944-030B-BAAF-FD77-F8A893E33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01" y="1316579"/>
            <a:ext cx="10540898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9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40" fill="hold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240" fill="hold">
                                          <p:stCondLst>
                                            <p:cond delay="248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40" fill="hold">
                                          <p:stCondLst>
                                            <p:cond delay="372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240" fill="hold">
                                          <p:stCondLst>
                                            <p:cond delay="496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6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240" fill="hold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240" fill="hold">
                                          <p:stCondLst>
                                            <p:cond delay="248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40" fill="hold">
                                          <p:stCondLst>
                                            <p:cond delay="372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240" fill="hold">
                                          <p:stCondLst>
                                            <p:cond delay="496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457201"/>
            <a:ext cx="6737685" cy="575109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83" y="-108899"/>
            <a:ext cx="2061034" cy="2061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4D3AAC-F792-48B1-A01E-8FA8C51B3D07}"/>
              </a:ext>
            </a:extLst>
          </p:cNvPr>
          <p:cNvSpPr txBox="1"/>
          <p:nvPr/>
        </p:nvSpPr>
        <p:spPr>
          <a:xfrm>
            <a:off x="4676139" y="921618"/>
            <a:ext cx="579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A1606-E2E3-4589-89DC-1741D0042AF4}"/>
              </a:ext>
            </a:extLst>
          </p:cNvPr>
          <p:cNvSpPr txBox="1"/>
          <p:nvPr/>
        </p:nvSpPr>
        <p:spPr>
          <a:xfrm>
            <a:off x="4676139" y="2179422"/>
            <a:ext cx="5907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4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cũng có thể tham gia vệ sinh nhà ở một cách phù hợp với sức khoẻ của mình.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EE2F4DB-48DC-DBAC-E8DC-DA3BF35F423A}"/>
              </a:ext>
            </a:extLst>
          </p:cNvPr>
          <p:cNvSpPr/>
          <p:nvPr/>
        </p:nvSpPr>
        <p:spPr>
          <a:xfrm>
            <a:off x="346841" y="2858814"/>
            <a:ext cx="4319751" cy="3721975"/>
          </a:xfrm>
          <a:custGeom>
            <a:avLst/>
            <a:gdLst/>
            <a:ahLst/>
            <a:cxnLst/>
            <a:rect l="l" t="t" r="r" b="b"/>
            <a:pathLst>
              <a:path w="10466900" h="8229600">
                <a:moveTo>
                  <a:pt x="0" y="0"/>
                </a:moveTo>
                <a:lnTo>
                  <a:pt x="10466900" y="0"/>
                </a:lnTo>
                <a:lnTo>
                  <a:pt x="10466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752599" y="3090446"/>
            <a:ext cx="8483354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en-US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1</a:t>
            </a:r>
            <a:r>
              <a:rPr lang="vi-VN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. Vì sao phải giữ gìn vệ sinh nhà ở? 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CAB7D-3DA8-4790-A0B0-002E875763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844" y="4161544"/>
            <a:ext cx="3809620" cy="28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528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EA5272-24CF-4F88-A86D-7E882F8E2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050" y="2980433"/>
            <a:ext cx="3891280" cy="3256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D3013-E554-41A2-AACB-13C8A491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501" y="450090"/>
            <a:ext cx="5797798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3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852160" y="2186519"/>
            <a:ext cx="559422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chùi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7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quét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=&gt;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vệ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1101346" cy="6052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577840" y="1971676"/>
            <a:ext cx="6061986" cy="291464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B4A2D48F-5495-AD66-E0E7-26AA3763D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C02F4C3-0900-767E-17F1-C6F67F5A87D7}"/>
              </a:ext>
            </a:extLst>
          </p:cNvPr>
          <p:cNvGrpSpPr/>
          <p:nvPr/>
        </p:nvGrpSpPr>
        <p:grpSpPr>
          <a:xfrm>
            <a:off x="340131" y="1"/>
            <a:ext cx="11390658" cy="5136137"/>
            <a:chOff x="340130" y="0"/>
            <a:chExt cx="6833097" cy="43518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8824781-C1CE-302E-CF08-BC71415A0DEF}"/>
                </a:ext>
              </a:extLst>
            </p:cNvPr>
            <p:cNvGrpSpPr/>
            <p:nvPr/>
          </p:nvGrpSpPr>
          <p:grpSpPr>
            <a:xfrm>
              <a:off x="340130" y="1196096"/>
              <a:ext cx="6833097" cy="3155742"/>
              <a:chOff x="5814324" y="491558"/>
              <a:chExt cx="5879305" cy="3208710"/>
            </a:xfrm>
          </p:grpSpPr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0F827AF4-B85E-0D24-D14D-A3EED154967E}"/>
                  </a:ext>
                </a:extLst>
              </p:cNvPr>
              <p:cNvGrpSpPr/>
              <p:nvPr/>
            </p:nvGrpSpPr>
            <p:grpSpPr>
              <a:xfrm>
                <a:off x="5814324" y="491558"/>
                <a:ext cx="5879305" cy="3208710"/>
                <a:chOff x="5610688" y="1031736"/>
                <a:chExt cx="5879305" cy="3980523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CCD9F54-F1BA-40A2-70AA-314AA4DD69B0}"/>
                    </a:ext>
                  </a:extLst>
                </p:cNvPr>
                <p:cNvSpPr/>
                <p:nvPr/>
              </p:nvSpPr>
              <p:spPr>
                <a:xfrm>
                  <a:off x="5629163" y="1052246"/>
                  <a:ext cx="5842103" cy="3941398"/>
                </a:xfrm>
                <a:custGeom>
                  <a:avLst/>
                  <a:gdLst>
                    <a:gd name="connsiteX0" fmla="*/ 5614008 w 5842103"/>
                    <a:gd name="connsiteY0" fmla="*/ 3941397 h 3941397"/>
                    <a:gd name="connsiteX1" fmla="*/ 228343 w 5842103"/>
                    <a:gd name="connsiteY1" fmla="*/ 3941397 h 3941397"/>
                    <a:gd name="connsiteX2" fmla="*/ 0 w 5842103"/>
                    <a:gd name="connsiteY2" fmla="*/ 3713054 h 3941397"/>
                    <a:gd name="connsiteX3" fmla="*/ 0 w 5842103"/>
                    <a:gd name="connsiteY3" fmla="*/ 228343 h 3941397"/>
                    <a:gd name="connsiteX4" fmla="*/ 228343 w 5842103"/>
                    <a:gd name="connsiteY4" fmla="*/ 0 h 3941397"/>
                    <a:gd name="connsiteX5" fmla="*/ 5613760 w 5842103"/>
                    <a:gd name="connsiteY5" fmla="*/ 0 h 3941397"/>
                    <a:gd name="connsiteX6" fmla="*/ 5842103 w 5842103"/>
                    <a:gd name="connsiteY6" fmla="*/ 228343 h 3941397"/>
                    <a:gd name="connsiteX7" fmla="*/ 5842103 w 5842103"/>
                    <a:gd name="connsiteY7" fmla="*/ 3713054 h 3941397"/>
                    <a:gd name="connsiteX8" fmla="*/ 5614008 w 5842103"/>
                    <a:gd name="connsiteY8" fmla="*/ 3941397 h 394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42103" h="3941397">
                      <a:moveTo>
                        <a:pt x="5614008" y="3941397"/>
                      </a:moveTo>
                      <a:lnTo>
                        <a:pt x="228343" y="3941397"/>
                      </a:lnTo>
                      <a:cubicBezTo>
                        <a:pt x="102754" y="3941397"/>
                        <a:pt x="0" y="3838643"/>
                        <a:pt x="0" y="3713054"/>
                      </a:cubicBezTo>
                      <a:lnTo>
                        <a:pt x="0" y="228343"/>
                      </a:lnTo>
                      <a:cubicBezTo>
                        <a:pt x="0" y="102754"/>
                        <a:pt x="102754" y="0"/>
                        <a:pt x="228343" y="0"/>
                      </a:cubicBezTo>
                      <a:lnTo>
                        <a:pt x="5613760" y="0"/>
                      </a:lnTo>
                      <a:cubicBezTo>
                        <a:pt x="5739349" y="0"/>
                        <a:pt x="5842103" y="102754"/>
                        <a:pt x="5842103" y="228343"/>
                      </a:cubicBezTo>
                      <a:lnTo>
                        <a:pt x="5842103" y="3713054"/>
                      </a:lnTo>
                      <a:cubicBezTo>
                        <a:pt x="5842351" y="3838643"/>
                        <a:pt x="5739597" y="3941397"/>
                        <a:pt x="5614008" y="3941397"/>
                      </a:cubicBezTo>
                      <a:close/>
                    </a:path>
                  </a:pathLst>
                </a:custGeom>
                <a:solidFill>
                  <a:srgbClr val="DEB29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1C95211-6AD7-9158-1424-D28EEF83C184}"/>
                    </a:ext>
                  </a:extLst>
                </p:cNvPr>
                <p:cNvSpPr/>
                <p:nvPr/>
              </p:nvSpPr>
              <p:spPr>
                <a:xfrm>
                  <a:off x="5876123" y="1298957"/>
                  <a:ext cx="5348435" cy="3447729"/>
                </a:xfrm>
                <a:custGeom>
                  <a:avLst/>
                  <a:gdLst>
                    <a:gd name="connsiteX0" fmla="*/ 0 w 5348435"/>
                    <a:gd name="connsiteY0" fmla="*/ 0 h 3447729"/>
                    <a:gd name="connsiteX1" fmla="*/ 5348436 w 5348435"/>
                    <a:gd name="connsiteY1" fmla="*/ 0 h 3447729"/>
                    <a:gd name="connsiteX2" fmla="*/ 5348436 w 5348435"/>
                    <a:gd name="connsiteY2" fmla="*/ 3447730 h 3447729"/>
                    <a:gd name="connsiteX3" fmla="*/ 0 w 5348435"/>
                    <a:gd name="connsiteY3" fmla="*/ 3447730 h 34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48435" h="3447729">
                      <a:moveTo>
                        <a:pt x="0" y="0"/>
                      </a:moveTo>
                      <a:lnTo>
                        <a:pt x="5348436" y="0"/>
                      </a:lnTo>
                      <a:lnTo>
                        <a:pt x="5348436" y="3447730"/>
                      </a:lnTo>
                      <a:lnTo>
                        <a:pt x="0" y="34477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aphic 4">
                  <a:extLst>
                    <a:ext uri="{FF2B5EF4-FFF2-40B4-BE49-F238E27FC236}">
                      <a16:creationId xmlns:a16="http://schemas.microsoft.com/office/drawing/2014/main" id="{ED34FC76-1F29-6CCA-7A59-195157D3220F}"/>
                    </a:ext>
                  </a:extLst>
                </p:cNvPr>
                <p:cNvGrpSpPr/>
                <p:nvPr/>
              </p:nvGrpSpPr>
              <p:grpSpPr>
                <a:xfrm>
                  <a:off x="5610688" y="1031736"/>
                  <a:ext cx="5879305" cy="3980523"/>
                  <a:chOff x="5610688" y="1031736"/>
                  <a:chExt cx="5879305" cy="3980523"/>
                </a:xfrm>
                <a:solidFill>
                  <a:srgbClr val="1A1A1A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7464EAB3-43B8-477D-8639-BBD1D9EF0139}"/>
                      </a:ext>
                    </a:extLst>
                  </p:cNvPr>
                  <p:cNvSpPr/>
                  <p:nvPr/>
                </p:nvSpPr>
                <p:spPr>
                  <a:xfrm>
                    <a:off x="6102666" y="1034124"/>
                    <a:ext cx="5387327" cy="3714796"/>
                  </a:xfrm>
                  <a:custGeom>
                    <a:avLst/>
                    <a:gdLst>
                      <a:gd name="connsiteX0" fmla="*/ 17933 w 5387327"/>
                      <a:gd name="connsiteY0" fmla="*/ 36490 h 3714796"/>
                      <a:gd name="connsiteX1" fmla="*/ 827557 w 5387327"/>
                      <a:gd name="connsiteY1" fmla="*/ 36490 h 3714796"/>
                      <a:gd name="connsiteX2" fmla="*/ 1959344 w 5387327"/>
                      <a:gd name="connsiteY2" fmla="*/ 36490 h 3714796"/>
                      <a:gd name="connsiteX3" fmla="*/ 3176759 w 5387327"/>
                      <a:gd name="connsiteY3" fmla="*/ 36490 h 3714796"/>
                      <a:gd name="connsiteX4" fmla="*/ 4262629 w 5387327"/>
                      <a:gd name="connsiteY4" fmla="*/ 36490 h 3714796"/>
                      <a:gd name="connsiteX5" fmla="*/ 4977937 w 5387327"/>
                      <a:gd name="connsiteY5" fmla="*/ 36490 h 3714796"/>
                      <a:gd name="connsiteX6" fmla="*/ 5128346 w 5387327"/>
                      <a:gd name="connsiteY6" fmla="*/ 36490 h 3714796"/>
                      <a:gd name="connsiteX7" fmla="*/ 5350235 w 5387327"/>
                      <a:gd name="connsiteY7" fmla="*/ 251182 h 3714796"/>
                      <a:gd name="connsiteX8" fmla="*/ 5350235 w 5387327"/>
                      <a:gd name="connsiteY8" fmla="*/ 744850 h 3714796"/>
                      <a:gd name="connsiteX9" fmla="*/ 5350235 w 5387327"/>
                      <a:gd name="connsiteY9" fmla="*/ 1756756 h 3714796"/>
                      <a:gd name="connsiteX10" fmla="*/ 5350235 w 5387327"/>
                      <a:gd name="connsiteY10" fmla="*/ 2851561 h 3714796"/>
                      <a:gd name="connsiteX11" fmla="*/ 5350235 w 5387327"/>
                      <a:gd name="connsiteY11" fmla="*/ 3612539 h 3714796"/>
                      <a:gd name="connsiteX12" fmla="*/ 5350235 w 5387327"/>
                      <a:gd name="connsiteY12" fmla="*/ 3696926 h 3714796"/>
                      <a:gd name="connsiteX13" fmla="*/ 5387217 w 5387327"/>
                      <a:gd name="connsiteY13" fmla="*/ 3696926 h 3714796"/>
                      <a:gd name="connsiteX14" fmla="*/ 5387217 w 5387327"/>
                      <a:gd name="connsiteY14" fmla="*/ 3469824 h 3714796"/>
                      <a:gd name="connsiteX15" fmla="*/ 5387217 w 5387327"/>
                      <a:gd name="connsiteY15" fmla="*/ 3079159 h 3714796"/>
                      <a:gd name="connsiteX16" fmla="*/ 5387217 w 5387327"/>
                      <a:gd name="connsiteY16" fmla="*/ 2575564 h 3714796"/>
                      <a:gd name="connsiteX17" fmla="*/ 5387217 w 5387327"/>
                      <a:gd name="connsiteY17" fmla="*/ 2014883 h 3714796"/>
                      <a:gd name="connsiteX18" fmla="*/ 5387217 w 5387327"/>
                      <a:gd name="connsiteY18" fmla="*/ 1451720 h 3714796"/>
                      <a:gd name="connsiteX19" fmla="*/ 5387217 w 5387327"/>
                      <a:gd name="connsiteY19" fmla="*/ 942912 h 3714796"/>
                      <a:gd name="connsiteX20" fmla="*/ 5387217 w 5387327"/>
                      <a:gd name="connsiteY20" fmla="*/ 537852 h 3714796"/>
                      <a:gd name="connsiteX21" fmla="*/ 5387217 w 5387327"/>
                      <a:gd name="connsiteY21" fmla="*/ 293624 h 3714796"/>
                      <a:gd name="connsiteX22" fmla="*/ 5387217 w 5387327"/>
                      <a:gd name="connsiteY22" fmla="*/ 248948 h 3714796"/>
                      <a:gd name="connsiteX23" fmla="*/ 5263614 w 5387327"/>
                      <a:gd name="connsiteY23" fmla="*/ 33264 h 3714796"/>
                      <a:gd name="connsiteX24" fmla="*/ 5080196 w 5387327"/>
                      <a:gd name="connsiteY24" fmla="*/ 5 h 3714796"/>
                      <a:gd name="connsiteX25" fmla="*/ 4856817 w 5387327"/>
                      <a:gd name="connsiteY25" fmla="*/ 5 h 3714796"/>
                      <a:gd name="connsiteX26" fmla="*/ 4495935 w 5387327"/>
                      <a:gd name="connsiteY26" fmla="*/ 5 h 3714796"/>
                      <a:gd name="connsiteX27" fmla="*/ 4026840 w 5387327"/>
                      <a:gd name="connsiteY27" fmla="*/ 5 h 3714796"/>
                      <a:gd name="connsiteX28" fmla="*/ 3481547 w 5387327"/>
                      <a:gd name="connsiteY28" fmla="*/ 5 h 3714796"/>
                      <a:gd name="connsiteX29" fmla="*/ 2883884 w 5387327"/>
                      <a:gd name="connsiteY29" fmla="*/ 5 h 3714796"/>
                      <a:gd name="connsiteX30" fmla="*/ 2265373 w 5387327"/>
                      <a:gd name="connsiteY30" fmla="*/ 5 h 3714796"/>
                      <a:gd name="connsiteX31" fmla="*/ 1658527 w 5387327"/>
                      <a:gd name="connsiteY31" fmla="*/ 5 h 3714796"/>
                      <a:gd name="connsiteX32" fmla="*/ 1086181 w 5387327"/>
                      <a:gd name="connsiteY32" fmla="*/ 5 h 3714796"/>
                      <a:gd name="connsiteX33" fmla="*/ 580848 w 5387327"/>
                      <a:gd name="connsiteY33" fmla="*/ 5 h 3714796"/>
                      <a:gd name="connsiteX34" fmla="*/ 171816 w 5387327"/>
                      <a:gd name="connsiteY34" fmla="*/ 5 h 3714796"/>
                      <a:gd name="connsiteX35" fmla="*/ 17436 w 5387327"/>
                      <a:gd name="connsiteY35" fmla="*/ 5 h 3714796"/>
                      <a:gd name="connsiteX36" fmla="*/ 17933 w 5387327"/>
                      <a:gd name="connsiteY36" fmla="*/ 36490 h 3714796"/>
                      <a:gd name="connsiteX37" fmla="*/ 17933 w 5387327"/>
                      <a:gd name="connsiteY37" fmla="*/ 36490 h 3714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5387327" h="3714796">
                        <a:moveTo>
                          <a:pt x="17933" y="36490"/>
                        </a:moveTo>
                        <a:cubicBezTo>
                          <a:pt x="287725" y="36490"/>
                          <a:pt x="557765" y="36490"/>
                          <a:pt x="827557" y="36490"/>
                        </a:cubicBezTo>
                        <a:cubicBezTo>
                          <a:pt x="1204820" y="36490"/>
                          <a:pt x="1582082" y="36490"/>
                          <a:pt x="1959344" y="36490"/>
                        </a:cubicBezTo>
                        <a:cubicBezTo>
                          <a:pt x="2365149" y="36490"/>
                          <a:pt x="2770954" y="36490"/>
                          <a:pt x="3176759" y="36490"/>
                        </a:cubicBezTo>
                        <a:cubicBezTo>
                          <a:pt x="3538633" y="36490"/>
                          <a:pt x="3900755" y="36490"/>
                          <a:pt x="4262629" y="36490"/>
                        </a:cubicBezTo>
                        <a:cubicBezTo>
                          <a:pt x="4501148" y="36490"/>
                          <a:pt x="4739419" y="36490"/>
                          <a:pt x="4977937" y="36490"/>
                        </a:cubicBezTo>
                        <a:cubicBezTo>
                          <a:pt x="5028074" y="36490"/>
                          <a:pt x="5078210" y="36490"/>
                          <a:pt x="5128346" y="36490"/>
                        </a:cubicBezTo>
                        <a:cubicBezTo>
                          <a:pt x="5250708" y="36490"/>
                          <a:pt x="5349491" y="125842"/>
                          <a:pt x="5350235" y="251182"/>
                        </a:cubicBezTo>
                        <a:cubicBezTo>
                          <a:pt x="5350980" y="415738"/>
                          <a:pt x="5350235" y="580294"/>
                          <a:pt x="5350235" y="744850"/>
                        </a:cubicBezTo>
                        <a:cubicBezTo>
                          <a:pt x="5350235" y="1082152"/>
                          <a:pt x="5350235" y="1419454"/>
                          <a:pt x="5350235" y="1756756"/>
                        </a:cubicBezTo>
                        <a:cubicBezTo>
                          <a:pt x="5350235" y="2121609"/>
                          <a:pt x="5350235" y="2486709"/>
                          <a:pt x="5350235" y="2851561"/>
                        </a:cubicBezTo>
                        <a:cubicBezTo>
                          <a:pt x="5350235" y="3105220"/>
                          <a:pt x="5350235" y="3358880"/>
                          <a:pt x="5350235" y="3612539"/>
                        </a:cubicBezTo>
                        <a:cubicBezTo>
                          <a:pt x="5350235" y="3640585"/>
                          <a:pt x="5350235" y="3668880"/>
                          <a:pt x="5350235" y="3696926"/>
                        </a:cubicBezTo>
                        <a:cubicBezTo>
                          <a:pt x="5350235" y="3720753"/>
                          <a:pt x="5387217" y="3720753"/>
                          <a:pt x="5387217" y="3696926"/>
                        </a:cubicBezTo>
                        <a:cubicBezTo>
                          <a:pt x="5387217" y="3621226"/>
                          <a:pt x="5387217" y="3545525"/>
                          <a:pt x="5387217" y="3469824"/>
                        </a:cubicBezTo>
                        <a:cubicBezTo>
                          <a:pt x="5387217" y="3339520"/>
                          <a:pt x="5387217" y="3209464"/>
                          <a:pt x="5387217" y="3079159"/>
                        </a:cubicBezTo>
                        <a:cubicBezTo>
                          <a:pt x="5387217" y="2911377"/>
                          <a:pt x="5387217" y="2743347"/>
                          <a:pt x="5387217" y="2575564"/>
                        </a:cubicBezTo>
                        <a:cubicBezTo>
                          <a:pt x="5387217" y="2388670"/>
                          <a:pt x="5387217" y="2201777"/>
                          <a:pt x="5387217" y="2014883"/>
                        </a:cubicBezTo>
                        <a:cubicBezTo>
                          <a:pt x="5387217" y="1827245"/>
                          <a:pt x="5387217" y="1639358"/>
                          <a:pt x="5387217" y="1451720"/>
                        </a:cubicBezTo>
                        <a:cubicBezTo>
                          <a:pt x="5387217" y="1282200"/>
                          <a:pt x="5387217" y="1112432"/>
                          <a:pt x="5387217" y="942912"/>
                        </a:cubicBezTo>
                        <a:cubicBezTo>
                          <a:pt x="5387217" y="807892"/>
                          <a:pt x="5387217" y="672872"/>
                          <a:pt x="5387217" y="537852"/>
                        </a:cubicBezTo>
                        <a:cubicBezTo>
                          <a:pt x="5387217" y="456443"/>
                          <a:pt x="5387217" y="375033"/>
                          <a:pt x="5387217" y="293624"/>
                        </a:cubicBezTo>
                        <a:cubicBezTo>
                          <a:pt x="5387217" y="278732"/>
                          <a:pt x="5387465" y="263840"/>
                          <a:pt x="5387217" y="248948"/>
                        </a:cubicBezTo>
                        <a:cubicBezTo>
                          <a:pt x="5386224" y="160590"/>
                          <a:pt x="5340804" y="77939"/>
                          <a:pt x="5263614" y="33264"/>
                        </a:cubicBezTo>
                        <a:cubicBezTo>
                          <a:pt x="5205039" y="-740"/>
                          <a:pt x="5144479" y="5"/>
                          <a:pt x="5080196" y="5"/>
                        </a:cubicBezTo>
                        <a:cubicBezTo>
                          <a:pt x="5005736" y="5"/>
                          <a:pt x="4931276" y="5"/>
                          <a:pt x="4856817" y="5"/>
                        </a:cubicBezTo>
                        <a:cubicBezTo>
                          <a:pt x="4736440" y="5"/>
                          <a:pt x="4616312" y="5"/>
                          <a:pt x="4495935" y="5"/>
                        </a:cubicBezTo>
                        <a:cubicBezTo>
                          <a:pt x="4339570" y="5"/>
                          <a:pt x="4183205" y="5"/>
                          <a:pt x="4026840" y="5"/>
                        </a:cubicBezTo>
                        <a:cubicBezTo>
                          <a:pt x="3845158" y="5"/>
                          <a:pt x="3663228" y="5"/>
                          <a:pt x="3481547" y="5"/>
                        </a:cubicBezTo>
                        <a:cubicBezTo>
                          <a:pt x="3282243" y="5"/>
                          <a:pt x="3082940" y="5"/>
                          <a:pt x="2883884" y="5"/>
                        </a:cubicBezTo>
                        <a:cubicBezTo>
                          <a:pt x="2677631" y="5"/>
                          <a:pt x="2471626" y="5"/>
                          <a:pt x="2265373" y="5"/>
                        </a:cubicBezTo>
                        <a:cubicBezTo>
                          <a:pt x="2063091" y="5"/>
                          <a:pt x="1860809" y="5"/>
                          <a:pt x="1658527" y="5"/>
                        </a:cubicBezTo>
                        <a:cubicBezTo>
                          <a:pt x="1467662" y="5"/>
                          <a:pt x="1277045" y="5"/>
                          <a:pt x="1086181" y="5"/>
                        </a:cubicBezTo>
                        <a:cubicBezTo>
                          <a:pt x="917653" y="5"/>
                          <a:pt x="749375" y="5"/>
                          <a:pt x="580848" y="5"/>
                        </a:cubicBezTo>
                        <a:cubicBezTo>
                          <a:pt x="444587" y="5"/>
                          <a:pt x="308077" y="5"/>
                          <a:pt x="171816" y="5"/>
                        </a:cubicBezTo>
                        <a:cubicBezTo>
                          <a:pt x="120439" y="5"/>
                          <a:pt x="68814" y="5"/>
                          <a:pt x="17436" y="5"/>
                        </a:cubicBezTo>
                        <a:cubicBezTo>
                          <a:pt x="-5894" y="-491"/>
                          <a:pt x="-5894" y="36490"/>
                          <a:pt x="17933" y="36490"/>
                        </a:cubicBezTo>
                        <a:lnTo>
                          <a:pt x="17933" y="36490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5BB93163-FDE5-B7C2-8EAC-FA5EA5C6B12F}"/>
                      </a:ext>
                    </a:extLst>
                  </p:cNvPr>
                  <p:cNvSpPr/>
                  <p:nvPr/>
                </p:nvSpPr>
                <p:spPr>
                  <a:xfrm>
                    <a:off x="5610688" y="1031736"/>
                    <a:ext cx="5534694" cy="3980523"/>
                  </a:xfrm>
                  <a:custGeom>
                    <a:avLst/>
                    <a:gdLst>
                      <a:gd name="connsiteX0" fmla="*/ 5516825 w 5534694"/>
                      <a:gd name="connsiteY0" fmla="*/ 3943294 h 3980523"/>
                      <a:gd name="connsiteX1" fmla="*/ 5215760 w 5534694"/>
                      <a:gd name="connsiteY1" fmla="*/ 3943294 h 3980523"/>
                      <a:gd name="connsiteX2" fmla="*/ 4766272 w 5534694"/>
                      <a:gd name="connsiteY2" fmla="*/ 3943294 h 3980523"/>
                      <a:gd name="connsiteX3" fmla="*/ 4206087 w 5534694"/>
                      <a:gd name="connsiteY3" fmla="*/ 3943294 h 3980523"/>
                      <a:gd name="connsiteX4" fmla="*/ 3572684 w 5534694"/>
                      <a:gd name="connsiteY4" fmla="*/ 3943294 h 3980523"/>
                      <a:gd name="connsiteX5" fmla="*/ 2903788 w 5534694"/>
                      <a:gd name="connsiteY5" fmla="*/ 3943294 h 3980523"/>
                      <a:gd name="connsiteX6" fmla="*/ 2239856 w 5534694"/>
                      <a:gd name="connsiteY6" fmla="*/ 3943294 h 3980523"/>
                      <a:gd name="connsiteX7" fmla="*/ 1612161 w 5534694"/>
                      <a:gd name="connsiteY7" fmla="*/ 3943294 h 3980523"/>
                      <a:gd name="connsiteX8" fmla="*/ 1061408 w 5534694"/>
                      <a:gd name="connsiteY8" fmla="*/ 3943294 h 3980523"/>
                      <a:gd name="connsiteX9" fmla="*/ 625323 w 5534694"/>
                      <a:gd name="connsiteY9" fmla="*/ 3943294 h 3980523"/>
                      <a:gd name="connsiteX10" fmla="*/ 341384 w 5534694"/>
                      <a:gd name="connsiteY10" fmla="*/ 3943294 h 3980523"/>
                      <a:gd name="connsiteX11" fmla="*/ 195939 w 5534694"/>
                      <a:gd name="connsiteY11" fmla="*/ 3937089 h 3980523"/>
                      <a:gd name="connsiteX12" fmla="*/ 36844 w 5534694"/>
                      <a:gd name="connsiteY12" fmla="*/ 3729346 h 3980523"/>
                      <a:gd name="connsiteX13" fmla="*/ 36844 w 5534694"/>
                      <a:gd name="connsiteY13" fmla="*/ 3671268 h 3980523"/>
                      <a:gd name="connsiteX14" fmla="*/ 36844 w 5534694"/>
                      <a:gd name="connsiteY14" fmla="*/ 3382364 h 3980523"/>
                      <a:gd name="connsiteX15" fmla="*/ 36844 w 5534694"/>
                      <a:gd name="connsiteY15" fmla="*/ 2916743 h 3980523"/>
                      <a:gd name="connsiteX16" fmla="*/ 36844 w 5534694"/>
                      <a:gd name="connsiteY16" fmla="*/ 2343404 h 3980523"/>
                      <a:gd name="connsiteX17" fmla="*/ 36844 w 5534694"/>
                      <a:gd name="connsiteY17" fmla="*/ 1730849 h 3980523"/>
                      <a:gd name="connsiteX18" fmla="*/ 36844 w 5534694"/>
                      <a:gd name="connsiteY18" fmla="*/ 1147334 h 3980523"/>
                      <a:gd name="connsiteX19" fmla="*/ 36844 w 5534694"/>
                      <a:gd name="connsiteY19" fmla="*/ 661112 h 3980523"/>
                      <a:gd name="connsiteX20" fmla="*/ 36844 w 5534694"/>
                      <a:gd name="connsiteY20" fmla="*/ 340440 h 3980523"/>
                      <a:gd name="connsiteX21" fmla="*/ 90951 w 5534694"/>
                      <a:gd name="connsiteY21" fmla="*/ 108622 h 3980523"/>
                      <a:gd name="connsiteX22" fmla="*/ 423537 w 5534694"/>
                      <a:gd name="connsiteY22" fmla="*/ 39126 h 3980523"/>
                      <a:gd name="connsiteX23" fmla="*/ 423537 w 5534694"/>
                      <a:gd name="connsiteY23" fmla="*/ 2145 h 3980523"/>
                      <a:gd name="connsiteX24" fmla="*/ 82761 w 5534694"/>
                      <a:gd name="connsiteY24" fmla="*/ 64939 h 3980523"/>
                      <a:gd name="connsiteX25" fmla="*/ 110 w 5534694"/>
                      <a:gd name="connsiteY25" fmla="*/ 257045 h 3980523"/>
                      <a:gd name="connsiteX26" fmla="*/ 110 w 5534694"/>
                      <a:gd name="connsiteY26" fmla="*/ 453122 h 3980523"/>
                      <a:gd name="connsiteX27" fmla="*/ 110 w 5534694"/>
                      <a:gd name="connsiteY27" fmla="*/ 859672 h 3980523"/>
                      <a:gd name="connsiteX28" fmla="*/ 110 w 5534694"/>
                      <a:gd name="connsiteY28" fmla="*/ 1402731 h 3980523"/>
                      <a:gd name="connsiteX29" fmla="*/ 110 w 5534694"/>
                      <a:gd name="connsiteY29" fmla="*/ 2013300 h 3980523"/>
                      <a:gd name="connsiteX30" fmla="*/ 110 w 5534694"/>
                      <a:gd name="connsiteY30" fmla="*/ 2621387 h 3980523"/>
                      <a:gd name="connsiteX31" fmla="*/ 110 w 5534694"/>
                      <a:gd name="connsiteY31" fmla="*/ 3158985 h 3980523"/>
                      <a:gd name="connsiteX32" fmla="*/ 110 w 5534694"/>
                      <a:gd name="connsiteY32" fmla="*/ 3550891 h 3980523"/>
                      <a:gd name="connsiteX33" fmla="*/ 110 w 5534694"/>
                      <a:gd name="connsiteY33" fmla="*/ 3729595 h 3980523"/>
                      <a:gd name="connsiteX34" fmla="*/ 260223 w 5534694"/>
                      <a:gd name="connsiteY34" fmla="*/ 3980524 h 3980523"/>
                      <a:gd name="connsiteX35" fmla="*/ 438429 w 5534694"/>
                      <a:gd name="connsiteY35" fmla="*/ 3980524 h 3980523"/>
                      <a:gd name="connsiteX36" fmla="*/ 795836 w 5534694"/>
                      <a:gd name="connsiteY36" fmla="*/ 3980524 h 3980523"/>
                      <a:gd name="connsiteX37" fmla="*/ 1290496 w 5534694"/>
                      <a:gd name="connsiteY37" fmla="*/ 3980524 h 3980523"/>
                      <a:gd name="connsiteX38" fmla="*/ 1884932 w 5534694"/>
                      <a:gd name="connsiteY38" fmla="*/ 3980524 h 3980523"/>
                      <a:gd name="connsiteX39" fmla="*/ 2540673 w 5534694"/>
                      <a:gd name="connsiteY39" fmla="*/ 3980524 h 3980523"/>
                      <a:gd name="connsiteX40" fmla="*/ 3222227 w 5534694"/>
                      <a:gd name="connsiteY40" fmla="*/ 3980524 h 3980523"/>
                      <a:gd name="connsiteX41" fmla="*/ 3884669 w 5534694"/>
                      <a:gd name="connsiteY41" fmla="*/ 3980524 h 3980523"/>
                      <a:gd name="connsiteX42" fmla="*/ 4492508 w 5534694"/>
                      <a:gd name="connsiteY42" fmla="*/ 3980524 h 3980523"/>
                      <a:gd name="connsiteX43" fmla="*/ 5007025 w 5534694"/>
                      <a:gd name="connsiteY43" fmla="*/ 3980524 h 3980523"/>
                      <a:gd name="connsiteX44" fmla="*/ 5389747 w 5534694"/>
                      <a:gd name="connsiteY44" fmla="*/ 3980524 h 3980523"/>
                      <a:gd name="connsiteX45" fmla="*/ 5516825 w 5534694"/>
                      <a:gd name="connsiteY45" fmla="*/ 3980524 h 3980523"/>
                      <a:gd name="connsiteX46" fmla="*/ 5516825 w 5534694"/>
                      <a:gd name="connsiteY46" fmla="*/ 3943294 h 3980523"/>
                      <a:gd name="connsiteX47" fmla="*/ 5516825 w 5534694"/>
                      <a:gd name="connsiteY47" fmla="*/ 3943294 h 398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5534694" h="3980523">
                        <a:moveTo>
                          <a:pt x="5516825" y="3943294"/>
                        </a:moveTo>
                        <a:cubicBezTo>
                          <a:pt x="5416552" y="3943294"/>
                          <a:pt x="5316032" y="3943294"/>
                          <a:pt x="5215760" y="3943294"/>
                        </a:cubicBezTo>
                        <a:cubicBezTo>
                          <a:pt x="5065848" y="3943294"/>
                          <a:pt x="4916184" y="3943294"/>
                          <a:pt x="4766272" y="3943294"/>
                        </a:cubicBezTo>
                        <a:cubicBezTo>
                          <a:pt x="4579626" y="3943294"/>
                          <a:pt x="4392733" y="3943294"/>
                          <a:pt x="4206087" y="3943294"/>
                        </a:cubicBezTo>
                        <a:cubicBezTo>
                          <a:pt x="3994870" y="3943294"/>
                          <a:pt x="3783901" y="3943294"/>
                          <a:pt x="3572684" y="3943294"/>
                        </a:cubicBezTo>
                        <a:cubicBezTo>
                          <a:pt x="3349801" y="3943294"/>
                          <a:pt x="3126671" y="3943294"/>
                          <a:pt x="2903788" y="3943294"/>
                        </a:cubicBezTo>
                        <a:cubicBezTo>
                          <a:pt x="2682395" y="3943294"/>
                          <a:pt x="2461001" y="3943294"/>
                          <a:pt x="2239856" y="3943294"/>
                        </a:cubicBezTo>
                        <a:cubicBezTo>
                          <a:pt x="2030625" y="3943294"/>
                          <a:pt x="1821393" y="3943294"/>
                          <a:pt x="1612161" y="3943294"/>
                        </a:cubicBezTo>
                        <a:cubicBezTo>
                          <a:pt x="1428494" y="3943294"/>
                          <a:pt x="1245075" y="3943294"/>
                          <a:pt x="1061408" y="3943294"/>
                        </a:cubicBezTo>
                        <a:cubicBezTo>
                          <a:pt x="915964" y="3943294"/>
                          <a:pt x="770768" y="3943294"/>
                          <a:pt x="625323" y="3943294"/>
                        </a:cubicBezTo>
                        <a:cubicBezTo>
                          <a:pt x="530759" y="3943294"/>
                          <a:pt x="435947" y="3943294"/>
                          <a:pt x="341384" y="3943294"/>
                        </a:cubicBezTo>
                        <a:cubicBezTo>
                          <a:pt x="294722" y="3943294"/>
                          <a:pt x="241608" y="3948506"/>
                          <a:pt x="195939" y="3937089"/>
                        </a:cubicBezTo>
                        <a:cubicBezTo>
                          <a:pt x="100631" y="3913013"/>
                          <a:pt x="37340" y="3826144"/>
                          <a:pt x="36844" y="3729346"/>
                        </a:cubicBezTo>
                        <a:cubicBezTo>
                          <a:pt x="36844" y="3709987"/>
                          <a:pt x="36844" y="3690627"/>
                          <a:pt x="36844" y="3671268"/>
                        </a:cubicBezTo>
                        <a:cubicBezTo>
                          <a:pt x="36844" y="3574967"/>
                          <a:pt x="36844" y="3478665"/>
                          <a:pt x="36844" y="3382364"/>
                        </a:cubicBezTo>
                        <a:cubicBezTo>
                          <a:pt x="36844" y="3227240"/>
                          <a:pt x="36844" y="3071868"/>
                          <a:pt x="36844" y="2916743"/>
                        </a:cubicBezTo>
                        <a:cubicBezTo>
                          <a:pt x="36844" y="2725630"/>
                          <a:pt x="36844" y="2534517"/>
                          <a:pt x="36844" y="2343404"/>
                        </a:cubicBezTo>
                        <a:cubicBezTo>
                          <a:pt x="36844" y="2139137"/>
                          <a:pt x="36844" y="1935117"/>
                          <a:pt x="36844" y="1730849"/>
                        </a:cubicBezTo>
                        <a:cubicBezTo>
                          <a:pt x="36844" y="1536261"/>
                          <a:pt x="36844" y="1341674"/>
                          <a:pt x="36844" y="1147334"/>
                        </a:cubicBezTo>
                        <a:cubicBezTo>
                          <a:pt x="36844" y="985260"/>
                          <a:pt x="36844" y="823186"/>
                          <a:pt x="36844" y="661112"/>
                        </a:cubicBezTo>
                        <a:cubicBezTo>
                          <a:pt x="36844" y="554139"/>
                          <a:pt x="36844" y="447413"/>
                          <a:pt x="36844" y="340440"/>
                        </a:cubicBezTo>
                        <a:cubicBezTo>
                          <a:pt x="36844" y="257789"/>
                          <a:pt x="29894" y="175636"/>
                          <a:pt x="90951" y="108622"/>
                        </a:cubicBezTo>
                        <a:cubicBezTo>
                          <a:pt x="175339" y="16044"/>
                          <a:pt x="311103" y="39126"/>
                          <a:pt x="423537" y="39126"/>
                        </a:cubicBezTo>
                        <a:cubicBezTo>
                          <a:pt x="447365" y="39126"/>
                          <a:pt x="447365" y="2145"/>
                          <a:pt x="423537" y="2145"/>
                        </a:cubicBezTo>
                        <a:cubicBezTo>
                          <a:pt x="307877" y="2145"/>
                          <a:pt x="176580" y="-17959"/>
                          <a:pt x="82761" y="64939"/>
                        </a:cubicBezTo>
                        <a:cubicBezTo>
                          <a:pt x="27164" y="113586"/>
                          <a:pt x="110" y="183578"/>
                          <a:pt x="110" y="257045"/>
                        </a:cubicBezTo>
                        <a:cubicBezTo>
                          <a:pt x="-138" y="322321"/>
                          <a:pt x="110" y="387846"/>
                          <a:pt x="110" y="453122"/>
                        </a:cubicBezTo>
                        <a:cubicBezTo>
                          <a:pt x="110" y="588638"/>
                          <a:pt x="110" y="724155"/>
                          <a:pt x="110" y="859672"/>
                        </a:cubicBezTo>
                        <a:cubicBezTo>
                          <a:pt x="110" y="1040608"/>
                          <a:pt x="110" y="1221545"/>
                          <a:pt x="110" y="1402731"/>
                        </a:cubicBezTo>
                        <a:cubicBezTo>
                          <a:pt x="110" y="1606254"/>
                          <a:pt x="110" y="1809777"/>
                          <a:pt x="110" y="2013300"/>
                        </a:cubicBezTo>
                        <a:cubicBezTo>
                          <a:pt x="110" y="2216078"/>
                          <a:pt x="110" y="2418608"/>
                          <a:pt x="110" y="2621387"/>
                        </a:cubicBezTo>
                        <a:cubicBezTo>
                          <a:pt x="110" y="2800586"/>
                          <a:pt x="110" y="2979786"/>
                          <a:pt x="110" y="3158985"/>
                        </a:cubicBezTo>
                        <a:cubicBezTo>
                          <a:pt x="110" y="3289538"/>
                          <a:pt x="110" y="3420339"/>
                          <a:pt x="110" y="3550891"/>
                        </a:cubicBezTo>
                        <a:cubicBezTo>
                          <a:pt x="110" y="3610459"/>
                          <a:pt x="-138" y="3670027"/>
                          <a:pt x="110" y="3729595"/>
                        </a:cubicBezTo>
                        <a:cubicBezTo>
                          <a:pt x="855" y="3875535"/>
                          <a:pt x="117757" y="3980524"/>
                          <a:pt x="260223" y="3980524"/>
                        </a:cubicBezTo>
                        <a:cubicBezTo>
                          <a:pt x="319542" y="3980524"/>
                          <a:pt x="379110" y="3980524"/>
                          <a:pt x="438429" y="3980524"/>
                        </a:cubicBezTo>
                        <a:cubicBezTo>
                          <a:pt x="557565" y="3980524"/>
                          <a:pt x="676700" y="3980524"/>
                          <a:pt x="795836" y="3980524"/>
                        </a:cubicBezTo>
                        <a:cubicBezTo>
                          <a:pt x="960640" y="3980524"/>
                          <a:pt x="1125692" y="3980524"/>
                          <a:pt x="1290496" y="3980524"/>
                        </a:cubicBezTo>
                        <a:cubicBezTo>
                          <a:pt x="1488558" y="3980524"/>
                          <a:pt x="1686869" y="3980524"/>
                          <a:pt x="1884932" y="3980524"/>
                        </a:cubicBezTo>
                        <a:cubicBezTo>
                          <a:pt x="2103595" y="3980524"/>
                          <a:pt x="2322258" y="3980524"/>
                          <a:pt x="2540673" y="3980524"/>
                        </a:cubicBezTo>
                        <a:cubicBezTo>
                          <a:pt x="2767775" y="3980524"/>
                          <a:pt x="2995125" y="3980524"/>
                          <a:pt x="3222227" y="3980524"/>
                        </a:cubicBezTo>
                        <a:cubicBezTo>
                          <a:pt x="3443124" y="3980524"/>
                          <a:pt x="3663772" y="3980524"/>
                          <a:pt x="3884669" y="3980524"/>
                        </a:cubicBezTo>
                        <a:cubicBezTo>
                          <a:pt x="4087200" y="3980524"/>
                          <a:pt x="4289978" y="3980524"/>
                          <a:pt x="4492508" y="3980524"/>
                        </a:cubicBezTo>
                        <a:cubicBezTo>
                          <a:pt x="4664014" y="3980524"/>
                          <a:pt x="4835519" y="3980524"/>
                          <a:pt x="5007025" y="3980524"/>
                        </a:cubicBezTo>
                        <a:cubicBezTo>
                          <a:pt x="5134599" y="3980524"/>
                          <a:pt x="5262173" y="3980524"/>
                          <a:pt x="5389747" y="3980524"/>
                        </a:cubicBezTo>
                        <a:cubicBezTo>
                          <a:pt x="5432189" y="3980524"/>
                          <a:pt x="5474383" y="3980524"/>
                          <a:pt x="5516825" y="3980524"/>
                        </a:cubicBezTo>
                        <a:cubicBezTo>
                          <a:pt x="5540652" y="3980275"/>
                          <a:pt x="5540652" y="3943294"/>
                          <a:pt x="5516825" y="3943294"/>
                        </a:cubicBezTo>
                        <a:lnTo>
                          <a:pt x="5516825" y="3943294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F0621E72-8503-9D9B-D0B2-D6E37654B7C8}"/>
                      </a:ext>
                    </a:extLst>
                  </p:cNvPr>
                  <p:cNvSpPr/>
                  <p:nvPr/>
                </p:nvSpPr>
                <p:spPr>
                  <a:xfrm>
                    <a:off x="5869422" y="1282576"/>
                    <a:ext cx="4037697" cy="40208"/>
                  </a:xfrm>
                  <a:custGeom>
                    <a:avLst/>
                    <a:gdLst>
                      <a:gd name="connsiteX0" fmla="*/ 4018338 w 4037697"/>
                      <a:gd name="connsiteY0" fmla="*/ 0 h 40208"/>
                      <a:gd name="connsiteX1" fmla="*/ 19360 w 4037697"/>
                      <a:gd name="connsiteY1" fmla="*/ 0 h 40208"/>
                      <a:gd name="connsiteX2" fmla="*/ 19360 w 4037697"/>
                      <a:gd name="connsiteY2" fmla="*/ 40208 h 40208"/>
                      <a:gd name="connsiteX3" fmla="*/ 4018338 w 4037697"/>
                      <a:gd name="connsiteY3" fmla="*/ 40208 h 40208"/>
                      <a:gd name="connsiteX4" fmla="*/ 4018338 w 4037697"/>
                      <a:gd name="connsiteY4" fmla="*/ 0 h 40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7697" h="40208">
                        <a:moveTo>
                          <a:pt x="4018338" y="0"/>
                        </a:moveTo>
                        <a:lnTo>
                          <a:pt x="19360" y="0"/>
                        </a:lnTo>
                        <a:cubicBezTo>
                          <a:pt x="-6453" y="0"/>
                          <a:pt x="-6453" y="40208"/>
                          <a:pt x="19360" y="40208"/>
                        </a:cubicBezTo>
                        <a:lnTo>
                          <a:pt x="4018338" y="40208"/>
                        </a:lnTo>
                        <a:cubicBezTo>
                          <a:pt x="4044151" y="40208"/>
                          <a:pt x="4044151" y="0"/>
                          <a:pt x="4018338" y="0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95974326-5376-CC3F-709E-EE8D151FFDFC}"/>
                      </a:ext>
                    </a:extLst>
                  </p:cNvPr>
                  <p:cNvSpPr/>
                  <p:nvPr/>
                </p:nvSpPr>
                <p:spPr>
                  <a:xfrm>
                    <a:off x="10147872" y="1276163"/>
                    <a:ext cx="1100264" cy="2360826"/>
                  </a:xfrm>
                  <a:custGeom>
                    <a:avLst/>
                    <a:gdLst>
                      <a:gd name="connsiteX0" fmla="*/ 1064525 w 1100264"/>
                      <a:gd name="connsiteY0" fmla="*/ 6413 h 2360826"/>
                      <a:gd name="connsiteX1" fmla="*/ 19360 w 1100264"/>
                      <a:gd name="connsiteY1" fmla="*/ 6413 h 2360826"/>
                      <a:gd name="connsiteX2" fmla="*/ 19360 w 1100264"/>
                      <a:gd name="connsiteY2" fmla="*/ 46621 h 2360826"/>
                      <a:gd name="connsiteX3" fmla="*/ 1060057 w 1100264"/>
                      <a:gd name="connsiteY3" fmla="*/ 46621 h 2360826"/>
                      <a:gd name="connsiteX4" fmla="*/ 1060057 w 1100264"/>
                      <a:gd name="connsiteY4" fmla="*/ 2341467 h 2360826"/>
                      <a:gd name="connsiteX5" fmla="*/ 1100265 w 1100264"/>
                      <a:gd name="connsiteY5" fmla="*/ 2341467 h 2360826"/>
                      <a:gd name="connsiteX6" fmla="*/ 1100265 w 1100264"/>
                      <a:gd name="connsiteY6" fmla="*/ 19319 h 2360826"/>
                      <a:gd name="connsiteX7" fmla="*/ 1064525 w 1100264"/>
                      <a:gd name="connsiteY7" fmla="*/ 6413 h 2360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00264" h="2360826">
                        <a:moveTo>
                          <a:pt x="1064525" y="6413"/>
                        </a:moveTo>
                        <a:lnTo>
                          <a:pt x="19360" y="6413"/>
                        </a:lnTo>
                        <a:cubicBezTo>
                          <a:pt x="-6453" y="6413"/>
                          <a:pt x="-6453" y="46621"/>
                          <a:pt x="19360" y="46621"/>
                        </a:cubicBezTo>
                        <a:lnTo>
                          <a:pt x="1060057" y="46621"/>
                        </a:lnTo>
                        <a:lnTo>
                          <a:pt x="1060057" y="2341467"/>
                        </a:lnTo>
                        <a:cubicBezTo>
                          <a:pt x="1060057" y="2367280"/>
                          <a:pt x="1100265" y="2367280"/>
                          <a:pt x="1100265" y="2341467"/>
                        </a:cubicBezTo>
                        <a:lnTo>
                          <a:pt x="1100265" y="19319"/>
                        </a:lnTo>
                        <a:cubicBezTo>
                          <a:pt x="1100017" y="-1033"/>
                          <a:pt x="1075197" y="-5253"/>
                          <a:pt x="1064525" y="6413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976DF5B-41C1-A922-5199-29BB790820EA}"/>
                      </a:ext>
                    </a:extLst>
                  </p:cNvPr>
                  <p:cNvSpPr/>
                  <p:nvPr/>
                </p:nvSpPr>
                <p:spPr>
                  <a:xfrm>
                    <a:off x="6471552" y="4257487"/>
                    <a:ext cx="4782872" cy="498135"/>
                  </a:xfrm>
                  <a:custGeom>
                    <a:avLst/>
                    <a:gdLst>
                      <a:gd name="connsiteX0" fmla="*/ 4776338 w 4782872"/>
                      <a:gd name="connsiteY0" fmla="*/ 462643 h 498135"/>
                      <a:gd name="connsiteX1" fmla="*/ 4776338 w 4782872"/>
                      <a:gd name="connsiteY1" fmla="*/ 19360 h 498135"/>
                      <a:gd name="connsiteX2" fmla="*/ 4736130 w 4782872"/>
                      <a:gd name="connsiteY2" fmla="*/ 19360 h 498135"/>
                      <a:gd name="connsiteX3" fmla="*/ 4736130 w 4782872"/>
                      <a:gd name="connsiteY3" fmla="*/ 457927 h 498135"/>
                      <a:gd name="connsiteX4" fmla="*/ 19360 w 4782872"/>
                      <a:gd name="connsiteY4" fmla="*/ 457927 h 498135"/>
                      <a:gd name="connsiteX5" fmla="*/ 19360 w 4782872"/>
                      <a:gd name="connsiteY5" fmla="*/ 498135 h 498135"/>
                      <a:gd name="connsiteX6" fmla="*/ 4763679 w 4782872"/>
                      <a:gd name="connsiteY6" fmla="*/ 498135 h 498135"/>
                      <a:gd name="connsiteX7" fmla="*/ 4776338 w 4782872"/>
                      <a:gd name="connsiteY7" fmla="*/ 462643 h 49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2872" h="498135">
                        <a:moveTo>
                          <a:pt x="4776338" y="462643"/>
                        </a:moveTo>
                        <a:lnTo>
                          <a:pt x="4776338" y="19360"/>
                        </a:lnTo>
                        <a:cubicBezTo>
                          <a:pt x="4776338" y="-6453"/>
                          <a:pt x="4736130" y="-6453"/>
                          <a:pt x="4736130" y="19360"/>
                        </a:cubicBezTo>
                        <a:lnTo>
                          <a:pt x="4736130" y="457927"/>
                        </a:lnTo>
                        <a:lnTo>
                          <a:pt x="19360" y="457927"/>
                        </a:lnTo>
                        <a:cubicBezTo>
                          <a:pt x="-6453" y="457927"/>
                          <a:pt x="-6453" y="498135"/>
                          <a:pt x="19360" y="498135"/>
                        </a:cubicBezTo>
                        <a:lnTo>
                          <a:pt x="4763679" y="498135"/>
                        </a:lnTo>
                        <a:cubicBezTo>
                          <a:pt x="4783784" y="498135"/>
                          <a:pt x="4788251" y="473067"/>
                          <a:pt x="4776338" y="462643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36B1C3C1-4CF6-34B2-383E-9DB11A6791EB}"/>
                      </a:ext>
                    </a:extLst>
                  </p:cNvPr>
                  <p:cNvSpPr/>
                  <p:nvPr/>
                </p:nvSpPr>
                <p:spPr>
                  <a:xfrm>
                    <a:off x="5854530" y="1670262"/>
                    <a:ext cx="40208" cy="2998489"/>
                  </a:xfrm>
                  <a:custGeom>
                    <a:avLst/>
                    <a:gdLst>
                      <a:gd name="connsiteX0" fmla="*/ 0 w 40208"/>
                      <a:gd name="connsiteY0" fmla="*/ 19360 h 2998489"/>
                      <a:gd name="connsiteX1" fmla="*/ 0 w 40208"/>
                      <a:gd name="connsiteY1" fmla="*/ 2979130 h 2998489"/>
                      <a:gd name="connsiteX2" fmla="*/ 40208 w 40208"/>
                      <a:gd name="connsiteY2" fmla="*/ 2979130 h 2998489"/>
                      <a:gd name="connsiteX3" fmla="*/ 40208 w 40208"/>
                      <a:gd name="connsiteY3" fmla="*/ 19360 h 2998489"/>
                      <a:gd name="connsiteX4" fmla="*/ 0 w 40208"/>
                      <a:gd name="connsiteY4" fmla="*/ 19360 h 2998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08" h="2998489">
                        <a:moveTo>
                          <a:pt x="0" y="19360"/>
                        </a:moveTo>
                        <a:lnTo>
                          <a:pt x="0" y="2979130"/>
                        </a:lnTo>
                        <a:cubicBezTo>
                          <a:pt x="0" y="3004943"/>
                          <a:pt x="40208" y="3004943"/>
                          <a:pt x="40208" y="2979130"/>
                        </a:cubicBezTo>
                        <a:lnTo>
                          <a:pt x="40208" y="19360"/>
                        </a:lnTo>
                        <a:cubicBezTo>
                          <a:pt x="39960" y="-6453"/>
                          <a:pt x="0" y="-6453"/>
                          <a:pt x="0" y="19360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FF4F24-FE05-2496-2C19-A4A62A086D34}"/>
                  </a:ext>
                </a:extLst>
              </p:cNvPr>
              <p:cNvSpPr txBox="1"/>
              <p:nvPr/>
            </p:nvSpPr>
            <p:spPr>
              <a:xfrm>
                <a:off x="6116850" y="1216980"/>
                <a:ext cx="5193611" cy="198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(Body)"/>
                    <a:ea typeface="Segoe UI" panose="020B0502040204020203" pitchFamily="34" charset="0"/>
                    <a:cs typeface="Calibri" panose="020F0502020204030204" pitchFamily="34" charset="0"/>
                  </a:rPr>
                  <a:t>Đây là những công việc phù hợp với lứa tuổi để giúp đỡ bố mẹ giữ vệ sinh nhà ở. Việc giữ gìn nhà ở gọn gàng, sạch sẽ chính là làm đẹp nhà và giữ gìn sức khoẻ cho chính mình và người thân.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20DEDA-316F-B7AC-B557-A283A09BDA48}"/>
                </a:ext>
              </a:extLst>
            </p:cNvPr>
            <p:cNvGrpSpPr/>
            <p:nvPr/>
          </p:nvGrpSpPr>
          <p:grpSpPr>
            <a:xfrm>
              <a:off x="2420711" y="0"/>
              <a:ext cx="2628454" cy="1959774"/>
              <a:chOff x="329521" y="-578755"/>
              <a:chExt cx="4123254" cy="2909600"/>
            </a:xfrm>
          </p:grpSpPr>
          <p:pic>
            <p:nvPicPr>
              <p:cNvPr id="23" name="Picture 4" descr="Rabbit Cartoon, Animal, Mammal, White Transparent Png – Pngset.com">
                <a:extLst>
                  <a:ext uri="{FF2B5EF4-FFF2-40B4-BE49-F238E27FC236}">
                    <a16:creationId xmlns:a16="http://schemas.microsoft.com/office/drawing/2014/main" id="{1C8D83A5-E264-EF4D-9B93-38C095D29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816" b="94184" l="3400" r="93700">
                            <a14:foregroundMark x1="40900" y1="57041" x2="47300" y2="75102"/>
                            <a14:foregroundMark x1="49200" y1="40102" x2="64700" y2="81224"/>
                            <a14:foregroundMark x1="58800" y1="31122" x2="71100" y2="77755"/>
                            <a14:foregroundMark x1="71100" y1="77755" x2="71100" y2="77755"/>
                            <a14:foregroundMark x1="60900" y1="36122" x2="89300" y2="70102"/>
                            <a14:foregroundMark x1="89300" y1="70102" x2="89500" y2="70102"/>
                            <a14:foregroundMark x1="46900" y1="42041" x2="25500" y2="75306"/>
                            <a14:foregroundMark x1="25500" y1="75306" x2="26200" y2="77551"/>
                            <a14:foregroundMark x1="37100" y1="47041" x2="31500" y2="52245"/>
                            <a14:foregroundMark x1="31500" y1="52245" x2="24900" y2="74184"/>
                            <a14:foregroundMark x1="24900" y1="74184" x2="27800" y2="81122"/>
                            <a14:foregroundMark x1="35600" y1="33163" x2="36700" y2="83878"/>
                            <a14:foregroundMark x1="33500" y1="40510" x2="30100" y2="87245"/>
                            <a14:foregroundMark x1="30100" y1="87245" x2="30500" y2="88061"/>
                            <a14:foregroundMark x1="19000" y1="50102" x2="30300" y2="91122"/>
                            <a14:foregroundMark x1="30300" y1="91122" x2="30300" y2="91122"/>
                            <a14:foregroundMark x1="10800" y1="60000" x2="14100" y2="88163"/>
                            <a14:foregroundMark x1="14100" y1="88163" x2="15400" y2="89490"/>
                            <a14:foregroundMark x1="9700" y1="76429" x2="9400" y2="93571"/>
                            <a14:foregroundMark x1="9400" y1="93571" x2="10000" y2="94184"/>
                            <a14:foregroundMark x1="93700" y1="63776" x2="93700" y2="75408"/>
                            <a14:foregroundMark x1="68600" y1="34898" x2="68600" y2="34898"/>
                            <a14:foregroundMark x1="69100" y1="29694" x2="69100" y2="49184"/>
                            <a14:foregroundMark x1="66500" y1="36837" x2="30700" y2="38367"/>
                            <a14:foregroundMark x1="51500" y1="37551" x2="35800" y2="37347"/>
                            <a14:foregroundMark x1="41600" y1="27347" x2="28200" y2="43776"/>
                            <a14:foregroundMark x1="28200" y1="43776" x2="28100" y2="44694"/>
                            <a14:foregroundMark x1="11200" y1="38980" x2="8200" y2="43980"/>
                            <a14:foregroundMark x1="3700" y1="46020" x2="3700" y2="46020"/>
                            <a14:foregroundMark x1="3700" y1="46020" x2="3700" y2="46020"/>
                            <a14:foregroundMark x1="6400" y1="39694" x2="6400" y2="39694"/>
                            <a14:foregroundMark x1="3700" y1="46939" x2="3700" y2="46939"/>
                            <a14:foregroundMark x1="3400" y1="49490" x2="3400" y2="49490"/>
                            <a14:foregroundMark x1="43700" y1="20510" x2="58600" y2="39184"/>
                            <a14:foregroundMark x1="60900" y1="30714" x2="60500" y2="35714"/>
                            <a14:foregroundMark x1="61000" y1="18980" x2="69900" y2="41122"/>
                            <a14:foregroundMark x1="38800" y1="5816" x2="39000" y2="7653"/>
                            <a14:foregroundMark x1="62900" y1="6122" x2="62900" y2="61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21" y="-578755"/>
                <a:ext cx="4073432" cy="29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D41872-5B52-63BA-6F18-D82A97670B2D}"/>
                  </a:ext>
                </a:extLst>
              </p:cNvPr>
              <p:cNvSpPr txBox="1"/>
              <p:nvPr/>
            </p:nvSpPr>
            <p:spPr>
              <a:xfrm>
                <a:off x="379343" y="966930"/>
                <a:ext cx="4073432" cy="1045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 (Body)"/>
                    <a:ea typeface="+mn-ea"/>
                    <a:cs typeface="+mn-cs"/>
                  </a:rPr>
                  <a:t>Kết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 (Body)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 (Body)"/>
                    <a:ea typeface="+mn-ea"/>
                    <a:cs typeface="+mn-cs"/>
                  </a:rPr>
                  <a:t>luận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 (Body)"/>
                    <a:ea typeface="+mn-ea"/>
                    <a:cs typeface="+mn-cs"/>
                  </a:rPr>
                  <a:t>: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图片 17">
            <a:extLst>
              <a:ext uri="{FF2B5EF4-FFF2-40B4-BE49-F238E27FC236}">
                <a16:creationId xmlns:a16="http://schemas.microsoft.com/office/drawing/2014/main" id="{CD24E613-4606-CDB3-459C-622B95BF51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r="47243" b="8656"/>
          <a:stretch/>
        </p:blipFill>
        <p:spPr>
          <a:xfrm flipH="1">
            <a:off x="10136109" y="4041404"/>
            <a:ext cx="2055891" cy="290944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02277610-FDE5-1714-6B32-DA376C1799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11434" b="12205"/>
          <a:stretch/>
        </p:blipFill>
        <p:spPr>
          <a:xfrm flipH="1">
            <a:off x="-351081" y="4012495"/>
            <a:ext cx="1932476" cy="30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17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445</Words>
  <Application>Microsoft Office PowerPoint</Application>
  <PresentationFormat>Widescreen</PresentationFormat>
  <Paragraphs>42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Microsoft YaHei</vt:lpstr>
      <vt:lpstr>Microsoft YaHei</vt:lpstr>
      <vt:lpstr>SimSun</vt:lpstr>
      <vt:lpstr>SimSun</vt:lpstr>
      <vt:lpstr>Arial</vt:lpstr>
      <vt:lpstr>Calibri</vt:lpstr>
      <vt:lpstr>Calibri (Body)</vt:lpstr>
      <vt:lpstr>Calibri Light</vt:lpstr>
      <vt:lpstr>等线</vt:lpstr>
      <vt:lpstr>inpin heiti</vt:lpstr>
      <vt:lpstr>Segoe UI</vt:lpstr>
      <vt:lpstr>黑体</vt:lpstr>
      <vt:lpstr>Times New Roman</vt:lpstr>
      <vt:lpstr>Utm AVO</vt:lpstr>
      <vt:lpstr>UTM Duepuntozero</vt:lpstr>
      <vt:lpstr>百变马丁</vt:lpstr>
      <vt:lpstr>1_Office Theme</vt:lpstr>
      <vt:lpstr>4_Office Theme</vt:lpstr>
      <vt:lpstr>1_Office 主题</vt:lpstr>
      <vt:lpstr>默认设计模板</vt:lpstr>
      <vt:lpstr>1_Office 主题​​</vt:lpstr>
      <vt:lpstr>包图主题2</vt:lpstr>
      <vt:lpstr>3_Office 主题​​</vt:lpstr>
      <vt:lpstr>5_Office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29</cp:revision>
  <dcterms:created xsi:type="dcterms:W3CDTF">2021-08-26T15:44:58Z</dcterms:created>
  <dcterms:modified xsi:type="dcterms:W3CDTF">2025-09-28T14:40:24Z</dcterms:modified>
</cp:coreProperties>
</file>