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09" r:id="rId3"/>
    <p:sldMasterId id="2147483734" r:id="rId4"/>
    <p:sldMasterId id="2147483751" r:id="rId5"/>
    <p:sldMasterId id="2147483758" r:id="rId6"/>
    <p:sldMasterId id="2147483772" r:id="rId7"/>
    <p:sldMasterId id="2147483785" r:id="rId8"/>
    <p:sldMasterId id="2147483801" r:id="rId9"/>
    <p:sldMasterId id="2147483813" r:id="rId10"/>
    <p:sldMasterId id="2147483825" r:id="rId11"/>
  </p:sldMasterIdLst>
  <p:notesMasterIdLst>
    <p:notesMasterId r:id="rId28"/>
  </p:notesMasterIdLst>
  <p:sldIdLst>
    <p:sldId id="2642" r:id="rId12"/>
    <p:sldId id="496" r:id="rId13"/>
    <p:sldId id="534" r:id="rId14"/>
    <p:sldId id="2007577104" r:id="rId15"/>
    <p:sldId id="476" r:id="rId16"/>
    <p:sldId id="326" r:id="rId17"/>
    <p:sldId id="427" r:id="rId18"/>
    <p:sldId id="2007577165" r:id="rId19"/>
    <p:sldId id="2007577166" r:id="rId20"/>
    <p:sldId id="2007577167" r:id="rId21"/>
    <p:sldId id="2007577172" r:id="rId22"/>
    <p:sldId id="2007577169" r:id="rId23"/>
    <p:sldId id="2007577173" r:id="rId24"/>
    <p:sldId id="362" r:id="rId25"/>
    <p:sldId id="2007577171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8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5" name="Google Shape;8725;gcc9050bdf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6" name="Google Shape;8726;gcc9050bdf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105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03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8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7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70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529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565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71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microsoft.com/office/2007/relationships/hdphoto" Target="../media/hdphoto1.wdp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11" Type="http://schemas.openxmlformats.org/officeDocument/2006/relationships/image" Target="../media/image25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92F32-DB70-449D-8D72-D56D2F5B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E639-C139-4B98-83E0-831820F1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Vu Quynh Sam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E341-9B86-48D3-9BD9-E7945C65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83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0F05C-1E3C-4A51-AA93-11086C4A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AD414-B59E-4B0E-AE8D-108172707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15EC0-1CCF-4E4C-9C13-39789B95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88994-13E6-4AF6-8441-64BE7B3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10BEE-4E23-4FD6-8E39-E684746D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F1AF4-6624-469D-8C9C-3CD6F712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166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94B3-8B2B-4DB1-87D8-729DDF9A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4B598-5E2E-45B0-A1A6-ABF01412F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EFF27-C723-41C2-97EB-D3040382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968EF-A833-4B32-A11C-1C830C0B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6D905-3AF8-498E-93C1-E2A630A4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1E5AC-944C-49D4-991D-D464790B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445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85F7-072C-48D7-9703-95EF6292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3CC0B-F6FD-43A0-A10C-72F638725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68AFB-08B6-41D0-8304-7AE0BE33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5E2C-FA0B-4A9A-B7AC-895FD98C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3740-351E-4663-891B-9626CBCA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131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E95BF-4E14-457C-95A2-5A0E652F5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57B2-0E34-4099-BF8B-E4FAAA519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62A0-44DB-4C4D-8B8D-4CE06748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1D4CD-E29B-42DA-92DE-85AAFBF8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E2BCD-061F-4114-A129-154CC35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238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87589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1201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67420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815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852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87399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8180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2771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47427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63046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36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89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697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52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117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15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49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02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423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426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80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40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3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3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5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18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17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89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23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8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9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2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06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17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8847"/>
      </p:ext>
    </p:extLst>
  </p:cSld>
  <p:clrMapOvr>
    <a:masterClrMapping/>
  </p:clrMapOvr>
  <p:transition spd="slow" advClick="0" advTm="2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4659"/>
      </p:ext>
    </p:extLst>
  </p:cSld>
  <p:clrMapOvr>
    <a:masterClrMapping/>
  </p:clrMapOvr>
  <p:transition spd="slow" advClick="0" advTm="2000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786948"/>
      </p:ext>
    </p:extLst>
  </p:cSld>
  <p:clrMapOvr>
    <a:masterClrMapping/>
  </p:clrMapOvr>
  <p:transition spd="slow" advClick="0" advTm="2000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620457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99456"/>
      </p:ext>
    </p:extLst>
  </p:cSld>
  <p:clrMapOvr>
    <a:masterClrMapping/>
  </p:clrMapOvr>
  <p:transition spd="slow" advClick="0" advTm="2000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45511"/>
      </p:ext>
    </p:extLst>
  </p:cSld>
  <p:clrMapOvr>
    <a:masterClrMapping/>
  </p:clrMapOvr>
  <p:transition spd="slow" advClick="0" advTm="200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29128"/>
      </p:ext>
    </p:extLst>
  </p:cSld>
  <p:clrMapOvr>
    <a:masterClrMapping/>
  </p:clrMapOvr>
  <p:transition spd="slow" advClick="0" advTm="200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703062"/>
      </p:ext>
    </p:extLst>
  </p:cSld>
  <p:clrMapOvr>
    <a:masterClrMapping/>
  </p:clrMapOvr>
  <p:transition spd="slow" advClick="0" advTm="200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41283"/>
      </p:ext>
    </p:extLst>
  </p:cSld>
  <p:clrMapOvr>
    <a:masterClrMapping/>
  </p:clrMapOvr>
  <p:transition spd="slow" advClick="0" advTm="200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052380"/>
      </p:ext>
    </p:extLst>
  </p:cSld>
  <p:clrMapOvr>
    <a:masterClrMapping/>
  </p:clrMapOvr>
  <p:transition spd="slow" advClick="0" advTm="200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771130"/>
      </p:ext>
    </p:extLst>
  </p:cSld>
  <p:clrMapOvr>
    <a:masterClrMapping/>
  </p:clrMapOvr>
  <p:transition spd="slow" advClick="0" advTm="200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26142"/>
      </p:ext>
    </p:extLst>
  </p:cSld>
  <p:clrMapOvr>
    <a:masterClrMapping/>
  </p:clrMapOvr>
  <p:transition spd="slow" advClick="0" advTm="200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223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5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359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899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139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6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E71E2-9D74-49FB-8E3C-2843B354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6DE47-0EDD-46AE-BDD8-14CDC2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9EA8-FAFF-44B5-A3EE-9B58367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586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523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400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230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179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84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602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1580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4196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989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710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26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8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957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49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6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972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91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085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237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7F90-DCA8-4F0F-AED0-0128FC1F0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B9150-6F72-42C2-91D3-4C25D7972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E484-8968-46B2-9B74-6D621055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F581-C22C-4DFC-A144-6BC547EF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BA3C-8BA4-4077-BCC2-96D2FBB9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573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67C0-EBFA-40E3-9FB7-55D4A7F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9BD9F-9EF4-447D-81B6-5345266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0AD7-91E5-4E35-8A20-1BB927FD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2F6CA-AAEC-4EDE-8EE6-97D944F4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BA13-CC13-419C-BC68-286608ED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75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AC79-9E90-4CE5-9B2F-42D89D7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64DB-AAB9-4493-A22A-1A85518B1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5DAAE-A14A-4964-BA0F-DC2A569A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72D8C-4381-4DB8-971C-A70B31D8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FA943-81B4-49FF-9FD9-5B43955D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184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71CE-A705-4632-9B8F-4AE651C2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9A1E5-7B7B-4E41-B023-7665FC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29C0D-A115-4BBA-882D-0AD98D4F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01A0A-916B-417B-AA62-37209B3C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0EBF-2054-425F-B393-E438A008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85757-87E9-42CD-8142-29E7CA86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880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B361-0A1A-4397-9A98-3874C8DF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E12-3BF7-4F16-8DBC-058A0A60E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2F9DD-2673-4574-B174-DC46B224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7ADD7-678D-4833-8034-02EBC26B4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C9C76-DBF6-4620-8043-028295E58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F2B21-ED87-4964-992A-7124DD1A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B29EA-C904-4A38-AB0F-BBACD6D2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CA08B-82C2-419F-997F-A19BC0CC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285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F00B-906A-4DB3-B271-593EB1D2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70341-60E5-4EC6-97F1-07DDABF9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26473-42BE-4EB3-B3E6-8A28151A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7F90B-1D8F-43E6-9339-2E7A86BE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8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theme" Target="../theme/theme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57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06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59731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4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27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2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D8C3A0-2009-689C-ACC5-304D48529CF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96" y="7371863"/>
            <a:ext cx="1845982" cy="184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0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9.xml"/><Relationship Id="rId6" Type="http://schemas.microsoft.com/office/2007/relationships/hdphoto" Target="../media/hdphoto5.wdp"/><Relationship Id="rId5" Type="http://schemas.openxmlformats.org/officeDocument/2006/relationships/image" Target="../media/image7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0.png"/><Relationship Id="rId5" Type="http://schemas.microsoft.com/office/2007/relationships/hdphoto" Target="../media/hdphoto7.wdp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6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6.emf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8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EC5E62-EC7A-FD7F-00D2-07F900005B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F2FB"/>
          </a:solidFill>
          <a:ln>
            <a:solidFill>
              <a:srgbClr val="CAF2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oogle Shape;9;p2">
            <a:extLst>
              <a:ext uri="{FF2B5EF4-FFF2-40B4-BE49-F238E27FC236}">
                <a16:creationId xmlns:a16="http://schemas.microsoft.com/office/drawing/2014/main" id="{B5DF258D-4B03-555F-C2CF-A3600F9DA804}"/>
              </a:ext>
            </a:extLst>
          </p:cNvPr>
          <p:cNvGrpSpPr/>
          <p:nvPr/>
        </p:nvGrpSpPr>
        <p:grpSpPr>
          <a:xfrm>
            <a:off x="1931" y="296257"/>
            <a:ext cx="12450348" cy="7756328"/>
            <a:chOff x="-86256" y="210475"/>
            <a:chExt cx="9434027" cy="5877218"/>
          </a:xfrm>
        </p:grpSpPr>
        <p:sp>
          <p:nvSpPr>
            <p:cNvPr id="10" name="Google Shape;10;p2">
              <a:extLst>
                <a:ext uri="{FF2B5EF4-FFF2-40B4-BE49-F238E27FC236}">
                  <a16:creationId xmlns:a16="http://schemas.microsoft.com/office/drawing/2014/main" id="{DCC590CF-DA1D-507A-E0DF-295168CC3F41}"/>
                </a:ext>
              </a:extLst>
            </p:cNvPr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11;p2">
              <a:extLst>
                <a:ext uri="{FF2B5EF4-FFF2-40B4-BE49-F238E27FC236}">
                  <a16:creationId xmlns:a16="http://schemas.microsoft.com/office/drawing/2014/main" id="{510C5D86-08A2-BD82-CA2F-BB7F5B9DAB5F}"/>
                </a:ext>
              </a:extLst>
            </p:cNvPr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oogle Shape;12;p2">
              <a:extLst>
                <a:ext uri="{FF2B5EF4-FFF2-40B4-BE49-F238E27FC236}">
                  <a16:creationId xmlns:a16="http://schemas.microsoft.com/office/drawing/2014/main" id="{8F44E5F6-2B03-8753-477A-9481CDFDFBE4}"/>
                </a:ext>
              </a:extLst>
            </p:cNvPr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290" name="Google Shape;13;p2">
                <a:extLst>
                  <a:ext uri="{FF2B5EF4-FFF2-40B4-BE49-F238E27FC236}">
                    <a16:creationId xmlns:a16="http://schemas.microsoft.com/office/drawing/2014/main" id="{A15C6A5C-FDE4-114B-87A7-1381320DB23C}"/>
                  </a:ext>
                </a:extLst>
              </p:cNvPr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Google Shape;14;p2">
                <a:extLst>
                  <a:ext uri="{FF2B5EF4-FFF2-40B4-BE49-F238E27FC236}">
                    <a16:creationId xmlns:a16="http://schemas.microsoft.com/office/drawing/2014/main" id="{41B47820-7327-B47B-682D-CFECF38E035E}"/>
                  </a:ext>
                </a:extLst>
              </p:cNvPr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Google Shape;15;p2">
                <a:extLst>
                  <a:ext uri="{FF2B5EF4-FFF2-40B4-BE49-F238E27FC236}">
                    <a16:creationId xmlns:a16="http://schemas.microsoft.com/office/drawing/2014/main" id="{BED364F9-4AA8-B9EB-46DB-3EA19BC6AC0C}"/>
                  </a:ext>
                </a:extLst>
              </p:cNvPr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Google Shape;16;p2">
                <a:extLst>
                  <a:ext uri="{FF2B5EF4-FFF2-40B4-BE49-F238E27FC236}">
                    <a16:creationId xmlns:a16="http://schemas.microsoft.com/office/drawing/2014/main" id="{956505C3-C15E-003C-8AF9-8C2AAAFCC8DC}"/>
                  </a:ext>
                </a:extLst>
              </p:cNvPr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Google Shape;17;p2">
                <a:extLst>
                  <a:ext uri="{FF2B5EF4-FFF2-40B4-BE49-F238E27FC236}">
                    <a16:creationId xmlns:a16="http://schemas.microsoft.com/office/drawing/2014/main" id="{8B7CEB92-BBA4-2D6A-574D-5A46958085EE}"/>
                  </a:ext>
                </a:extLst>
              </p:cNvPr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Google Shape;18;p2">
                <a:extLst>
                  <a:ext uri="{FF2B5EF4-FFF2-40B4-BE49-F238E27FC236}">
                    <a16:creationId xmlns:a16="http://schemas.microsoft.com/office/drawing/2014/main" id="{168EC17A-A371-0988-3D2C-7CACA39FBE34}"/>
                  </a:ext>
                </a:extLst>
              </p:cNvPr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Google Shape;19;p2">
                <a:extLst>
                  <a:ext uri="{FF2B5EF4-FFF2-40B4-BE49-F238E27FC236}">
                    <a16:creationId xmlns:a16="http://schemas.microsoft.com/office/drawing/2014/main" id="{059A98C1-9E11-6A7D-DDB6-91CF7BF0E0A4}"/>
                  </a:ext>
                </a:extLst>
              </p:cNvPr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Google Shape;20;p2">
                <a:extLst>
                  <a:ext uri="{FF2B5EF4-FFF2-40B4-BE49-F238E27FC236}">
                    <a16:creationId xmlns:a16="http://schemas.microsoft.com/office/drawing/2014/main" id="{E90470A8-4AD2-6E60-8A7A-A0984E0E5C89}"/>
                  </a:ext>
                </a:extLst>
              </p:cNvPr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Google Shape;21;p2">
                <a:extLst>
                  <a:ext uri="{FF2B5EF4-FFF2-40B4-BE49-F238E27FC236}">
                    <a16:creationId xmlns:a16="http://schemas.microsoft.com/office/drawing/2014/main" id="{C40270B2-8D86-B7A7-4DA0-68F3F4B9C933}"/>
                  </a:ext>
                </a:extLst>
              </p:cNvPr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Google Shape;22;p2">
                <a:extLst>
                  <a:ext uri="{FF2B5EF4-FFF2-40B4-BE49-F238E27FC236}">
                    <a16:creationId xmlns:a16="http://schemas.microsoft.com/office/drawing/2014/main" id="{500193D6-EDCC-DE31-A997-C2E5C455CB1E}"/>
                  </a:ext>
                </a:extLst>
              </p:cNvPr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Google Shape;23;p2">
                <a:extLst>
                  <a:ext uri="{FF2B5EF4-FFF2-40B4-BE49-F238E27FC236}">
                    <a16:creationId xmlns:a16="http://schemas.microsoft.com/office/drawing/2014/main" id="{6E3F7B1D-2D0C-9244-5054-44BE1C1BBBF4}"/>
                  </a:ext>
                </a:extLst>
              </p:cNvPr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Google Shape;24;p2">
                <a:extLst>
                  <a:ext uri="{FF2B5EF4-FFF2-40B4-BE49-F238E27FC236}">
                    <a16:creationId xmlns:a16="http://schemas.microsoft.com/office/drawing/2014/main" id="{11EDE87C-92C4-0914-2020-09E31EBABABC}"/>
                  </a:ext>
                </a:extLst>
              </p:cNvPr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Google Shape;25;p2">
                <a:extLst>
                  <a:ext uri="{FF2B5EF4-FFF2-40B4-BE49-F238E27FC236}">
                    <a16:creationId xmlns:a16="http://schemas.microsoft.com/office/drawing/2014/main" id="{DF45EA41-B776-B1CF-6E77-02D5D68AD444}"/>
                  </a:ext>
                </a:extLst>
              </p:cNvPr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Google Shape;26;p2">
                <a:extLst>
                  <a:ext uri="{FF2B5EF4-FFF2-40B4-BE49-F238E27FC236}">
                    <a16:creationId xmlns:a16="http://schemas.microsoft.com/office/drawing/2014/main" id="{B88348E9-B296-2362-B008-CA38FD6D2DE7}"/>
                  </a:ext>
                </a:extLst>
              </p:cNvPr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Google Shape;27;p2">
                <a:extLst>
                  <a:ext uri="{FF2B5EF4-FFF2-40B4-BE49-F238E27FC236}">
                    <a16:creationId xmlns:a16="http://schemas.microsoft.com/office/drawing/2014/main" id="{E3CC33F8-4717-FED2-30C1-E5A89858C91D}"/>
                  </a:ext>
                </a:extLst>
              </p:cNvPr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Google Shape;28;p2">
                <a:extLst>
                  <a:ext uri="{FF2B5EF4-FFF2-40B4-BE49-F238E27FC236}">
                    <a16:creationId xmlns:a16="http://schemas.microsoft.com/office/drawing/2014/main" id="{164254A0-1917-F495-C0DB-F0D61C2E398C}"/>
                  </a:ext>
                </a:extLst>
              </p:cNvPr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Google Shape;29;p2">
                <a:extLst>
                  <a:ext uri="{FF2B5EF4-FFF2-40B4-BE49-F238E27FC236}">
                    <a16:creationId xmlns:a16="http://schemas.microsoft.com/office/drawing/2014/main" id="{B4B87B50-3761-539F-50B8-4C9E22E03FB4}"/>
                  </a:ext>
                </a:extLst>
              </p:cNvPr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;p2">
                <a:extLst>
                  <a:ext uri="{FF2B5EF4-FFF2-40B4-BE49-F238E27FC236}">
                    <a16:creationId xmlns:a16="http://schemas.microsoft.com/office/drawing/2014/main" id="{1964CD6E-5B34-ECCC-2B6B-93F2EF98FC79}"/>
                  </a:ext>
                </a:extLst>
              </p:cNvPr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Google Shape;31;p2">
                <a:extLst>
                  <a:ext uri="{FF2B5EF4-FFF2-40B4-BE49-F238E27FC236}">
                    <a16:creationId xmlns:a16="http://schemas.microsoft.com/office/drawing/2014/main" id="{8EF59C2C-90BF-24D9-0408-ED79171F69C1}"/>
                  </a:ext>
                </a:extLst>
              </p:cNvPr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Google Shape;32;p2">
                <a:extLst>
                  <a:ext uri="{FF2B5EF4-FFF2-40B4-BE49-F238E27FC236}">
                    <a16:creationId xmlns:a16="http://schemas.microsoft.com/office/drawing/2014/main" id="{BB39CAAF-6442-4055-C644-7AD17AD71F91}"/>
                  </a:ext>
                </a:extLst>
              </p:cNvPr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Google Shape;33;p2">
                <a:extLst>
                  <a:ext uri="{FF2B5EF4-FFF2-40B4-BE49-F238E27FC236}">
                    <a16:creationId xmlns:a16="http://schemas.microsoft.com/office/drawing/2014/main" id="{B54132A2-9673-CED0-018A-F26FC0EB8F51}"/>
                  </a:ext>
                </a:extLst>
              </p:cNvPr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Google Shape;34;p2">
                <a:extLst>
                  <a:ext uri="{FF2B5EF4-FFF2-40B4-BE49-F238E27FC236}">
                    <a16:creationId xmlns:a16="http://schemas.microsoft.com/office/drawing/2014/main" id="{EDCD800B-18FD-39A2-66E8-80618ACD492A}"/>
                  </a:ext>
                </a:extLst>
              </p:cNvPr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Google Shape;35;p2">
                <a:extLst>
                  <a:ext uri="{FF2B5EF4-FFF2-40B4-BE49-F238E27FC236}">
                    <a16:creationId xmlns:a16="http://schemas.microsoft.com/office/drawing/2014/main" id="{B2B7244F-33BD-BC57-997B-BEB891B00917}"/>
                  </a:ext>
                </a:extLst>
              </p:cNvPr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Google Shape;36;p2">
                <a:extLst>
                  <a:ext uri="{FF2B5EF4-FFF2-40B4-BE49-F238E27FC236}">
                    <a16:creationId xmlns:a16="http://schemas.microsoft.com/office/drawing/2014/main" id="{2779FF29-7142-457F-9F74-29645DF002FD}"/>
                  </a:ext>
                </a:extLst>
              </p:cNvPr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Google Shape;37;p2">
                <a:extLst>
                  <a:ext uri="{FF2B5EF4-FFF2-40B4-BE49-F238E27FC236}">
                    <a16:creationId xmlns:a16="http://schemas.microsoft.com/office/drawing/2014/main" id="{57AAD126-0C7D-A22F-4521-C2AD01EF4F2D}"/>
                  </a:ext>
                </a:extLst>
              </p:cNvPr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Google Shape;38;p2">
                <a:extLst>
                  <a:ext uri="{FF2B5EF4-FFF2-40B4-BE49-F238E27FC236}">
                    <a16:creationId xmlns:a16="http://schemas.microsoft.com/office/drawing/2014/main" id="{D140BB34-1E8A-D423-C82D-82E090B76A81}"/>
                  </a:ext>
                </a:extLst>
              </p:cNvPr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Google Shape;39;p2">
                <a:extLst>
                  <a:ext uri="{FF2B5EF4-FFF2-40B4-BE49-F238E27FC236}">
                    <a16:creationId xmlns:a16="http://schemas.microsoft.com/office/drawing/2014/main" id="{1046A6CF-1E29-B238-C44D-7588A7295404}"/>
                  </a:ext>
                </a:extLst>
              </p:cNvPr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Google Shape;40;p2">
                <a:extLst>
                  <a:ext uri="{FF2B5EF4-FFF2-40B4-BE49-F238E27FC236}">
                    <a16:creationId xmlns:a16="http://schemas.microsoft.com/office/drawing/2014/main" id="{A52993AE-C1A6-98D9-1D0E-1501A7F4B188}"/>
                  </a:ext>
                </a:extLst>
              </p:cNvPr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41;p2">
                <a:extLst>
                  <a:ext uri="{FF2B5EF4-FFF2-40B4-BE49-F238E27FC236}">
                    <a16:creationId xmlns:a16="http://schemas.microsoft.com/office/drawing/2014/main" id="{DE571E8D-09C9-BA49-1B72-9DB4C8B6A0BF}"/>
                  </a:ext>
                </a:extLst>
              </p:cNvPr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Google Shape;42;p2">
                <a:extLst>
                  <a:ext uri="{FF2B5EF4-FFF2-40B4-BE49-F238E27FC236}">
                    <a16:creationId xmlns:a16="http://schemas.microsoft.com/office/drawing/2014/main" id="{F3C172A6-C84D-FCEB-8626-00CD452A4861}"/>
                  </a:ext>
                </a:extLst>
              </p:cNvPr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Google Shape;43;p2">
                <a:extLst>
                  <a:ext uri="{FF2B5EF4-FFF2-40B4-BE49-F238E27FC236}">
                    <a16:creationId xmlns:a16="http://schemas.microsoft.com/office/drawing/2014/main" id="{E3A4E65B-0639-2F00-A87C-F18CD9F882CF}"/>
                  </a:ext>
                </a:extLst>
              </p:cNvPr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Google Shape;44;p2">
                <a:extLst>
                  <a:ext uri="{FF2B5EF4-FFF2-40B4-BE49-F238E27FC236}">
                    <a16:creationId xmlns:a16="http://schemas.microsoft.com/office/drawing/2014/main" id="{8D93249B-DCC8-C8ED-73F8-8424C08F5346}"/>
                  </a:ext>
                </a:extLst>
              </p:cNvPr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Google Shape;45;p2">
                <a:extLst>
                  <a:ext uri="{FF2B5EF4-FFF2-40B4-BE49-F238E27FC236}">
                    <a16:creationId xmlns:a16="http://schemas.microsoft.com/office/drawing/2014/main" id="{215F636B-49D8-E250-B5E0-06EB6A940617}"/>
                  </a:ext>
                </a:extLst>
              </p:cNvPr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Google Shape;46;p2">
                <a:extLst>
                  <a:ext uri="{FF2B5EF4-FFF2-40B4-BE49-F238E27FC236}">
                    <a16:creationId xmlns:a16="http://schemas.microsoft.com/office/drawing/2014/main" id="{322A4D48-2912-4C9E-665D-2483D5574C25}"/>
                  </a:ext>
                </a:extLst>
              </p:cNvPr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Google Shape;47;p2">
                <a:extLst>
                  <a:ext uri="{FF2B5EF4-FFF2-40B4-BE49-F238E27FC236}">
                    <a16:creationId xmlns:a16="http://schemas.microsoft.com/office/drawing/2014/main" id="{DAD7A659-5C8E-2C1D-C187-1FDA7BC8322B}"/>
                  </a:ext>
                </a:extLst>
              </p:cNvPr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Google Shape;48;p2">
                <a:extLst>
                  <a:ext uri="{FF2B5EF4-FFF2-40B4-BE49-F238E27FC236}">
                    <a16:creationId xmlns:a16="http://schemas.microsoft.com/office/drawing/2014/main" id="{06913ECF-1628-FC65-E84F-77F418237983}"/>
                  </a:ext>
                </a:extLst>
              </p:cNvPr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Google Shape;49;p2">
                <a:extLst>
                  <a:ext uri="{FF2B5EF4-FFF2-40B4-BE49-F238E27FC236}">
                    <a16:creationId xmlns:a16="http://schemas.microsoft.com/office/drawing/2014/main" id="{512544B4-0BF4-E7BE-FF21-163D55D5EF68}"/>
                  </a:ext>
                </a:extLst>
              </p:cNvPr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Google Shape;50;p2">
                <a:extLst>
                  <a:ext uri="{FF2B5EF4-FFF2-40B4-BE49-F238E27FC236}">
                    <a16:creationId xmlns:a16="http://schemas.microsoft.com/office/drawing/2014/main" id="{1E1C234A-D5D2-CDE1-2A30-5EA2B83D8A4D}"/>
                  </a:ext>
                </a:extLst>
              </p:cNvPr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51;p2">
                <a:extLst>
                  <a:ext uri="{FF2B5EF4-FFF2-40B4-BE49-F238E27FC236}">
                    <a16:creationId xmlns:a16="http://schemas.microsoft.com/office/drawing/2014/main" id="{BDAF1A04-FB9E-B9D1-B390-27109C31721E}"/>
                  </a:ext>
                </a:extLst>
              </p:cNvPr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Google Shape;52;p2">
                <a:extLst>
                  <a:ext uri="{FF2B5EF4-FFF2-40B4-BE49-F238E27FC236}">
                    <a16:creationId xmlns:a16="http://schemas.microsoft.com/office/drawing/2014/main" id="{81444F7F-8E5D-7465-7FAD-F03BB48B79C9}"/>
                  </a:ext>
                </a:extLst>
              </p:cNvPr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Google Shape;53;p2">
                <a:extLst>
                  <a:ext uri="{FF2B5EF4-FFF2-40B4-BE49-F238E27FC236}">
                    <a16:creationId xmlns:a16="http://schemas.microsoft.com/office/drawing/2014/main" id="{F51EA5EE-9CF4-CF02-1B13-83EA0EA4B99C}"/>
                  </a:ext>
                </a:extLst>
              </p:cNvPr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54;p2">
                <a:extLst>
                  <a:ext uri="{FF2B5EF4-FFF2-40B4-BE49-F238E27FC236}">
                    <a16:creationId xmlns:a16="http://schemas.microsoft.com/office/drawing/2014/main" id="{B59C8EDF-8FEF-8945-1558-268E85EDA2A2}"/>
                  </a:ext>
                </a:extLst>
              </p:cNvPr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Google Shape;55;p2">
                <a:extLst>
                  <a:ext uri="{FF2B5EF4-FFF2-40B4-BE49-F238E27FC236}">
                    <a16:creationId xmlns:a16="http://schemas.microsoft.com/office/drawing/2014/main" id="{4F56141D-EAFF-037B-969C-6B32F40224B7}"/>
                  </a:ext>
                </a:extLst>
              </p:cNvPr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Google Shape;56;p2">
                <a:extLst>
                  <a:ext uri="{FF2B5EF4-FFF2-40B4-BE49-F238E27FC236}">
                    <a16:creationId xmlns:a16="http://schemas.microsoft.com/office/drawing/2014/main" id="{5CA7EA46-81C8-DB31-5185-F6AF1FF91567}"/>
                  </a:ext>
                </a:extLst>
              </p:cNvPr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57;p2">
              <a:extLst>
                <a:ext uri="{FF2B5EF4-FFF2-40B4-BE49-F238E27FC236}">
                  <a16:creationId xmlns:a16="http://schemas.microsoft.com/office/drawing/2014/main" id="{79335C42-2104-6356-275D-08130FD36243}"/>
                </a:ext>
              </a:extLst>
            </p:cNvPr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241" name="Google Shape;58;p2">
                <a:extLst>
                  <a:ext uri="{FF2B5EF4-FFF2-40B4-BE49-F238E27FC236}">
                    <a16:creationId xmlns:a16="http://schemas.microsoft.com/office/drawing/2014/main" id="{AA40D7C3-932D-3529-4BB1-70D32C15E73E}"/>
                  </a:ext>
                </a:extLst>
              </p:cNvPr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9;p2">
                <a:extLst>
                  <a:ext uri="{FF2B5EF4-FFF2-40B4-BE49-F238E27FC236}">
                    <a16:creationId xmlns:a16="http://schemas.microsoft.com/office/drawing/2014/main" id="{F7A0EACA-346E-ED46-7591-9CF4B739D384}"/>
                  </a:ext>
                </a:extLst>
              </p:cNvPr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Google Shape;60;p2">
                <a:extLst>
                  <a:ext uri="{FF2B5EF4-FFF2-40B4-BE49-F238E27FC236}">
                    <a16:creationId xmlns:a16="http://schemas.microsoft.com/office/drawing/2014/main" id="{4C070BC6-8CC0-2439-D3EE-7CB5CA550844}"/>
                  </a:ext>
                </a:extLst>
              </p:cNvPr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Google Shape;61;p2">
                <a:extLst>
                  <a:ext uri="{FF2B5EF4-FFF2-40B4-BE49-F238E27FC236}">
                    <a16:creationId xmlns:a16="http://schemas.microsoft.com/office/drawing/2014/main" id="{79F0AF6A-B1BB-3687-9F99-1264EF767195}"/>
                  </a:ext>
                </a:extLst>
              </p:cNvPr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Google Shape;62;p2">
                <a:extLst>
                  <a:ext uri="{FF2B5EF4-FFF2-40B4-BE49-F238E27FC236}">
                    <a16:creationId xmlns:a16="http://schemas.microsoft.com/office/drawing/2014/main" id="{EC7304AA-27B5-85DD-7312-361F8D2D45CD}"/>
                  </a:ext>
                </a:extLst>
              </p:cNvPr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63;p2">
                <a:extLst>
                  <a:ext uri="{FF2B5EF4-FFF2-40B4-BE49-F238E27FC236}">
                    <a16:creationId xmlns:a16="http://schemas.microsoft.com/office/drawing/2014/main" id="{F616D19B-2361-128A-F707-FEDE1F05EC1D}"/>
                  </a:ext>
                </a:extLst>
              </p:cNvPr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Google Shape;64;p2">
                <a:extLst>
                  <a:ext uri="{FF2B5EF4-FFF2-40B4-BE49-F238E27FC236}">
                    <a16:creationId xmlns:a16="http://schemas.microsoft.com/office/drawing/2014/main" id="{EC1915A3-9293-9074-4D29-4B2292EBEAEA}"/>
                  </a:ext>
                </a:extLst>
              </p:cNvPr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Google Shape;65;p2">
                <a:extLst>
                  <a:ext uri="{FF2B5EF4-FFF2-40B4-BE49-F238E27FC236}">
                    <a16:creationId xmlns:a16="http://schemas.microsoft.com/office/drawing/2014/main" id="{82223422-F368-9E4C-8664-38D22D261F33}"/>
                  </a:ext>
                </a:extLst>
              </p:cNvPr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Google Shape;66;p2">
                <a:extLst>
                  <a:ext uri="{FF2B5EF4-FFF2-40B4-BE49-F238E27FC236}">
                    <a16:creationId xmlns:a16="http://schemas.microsoft.com/office/drawing/2014/main" id="{F6A3464C-8568-1784-E0CD-8A3814BB4726}"/>
                  </a:ext>
                </a:extLst>
              </p:cNvPr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Google Shape;67;p2">
                <a:extLst>
                  <a:ext uri="{FF2B5EF4-FFF2-40B4-BE49-F238E27FC236}">
                    <a16:creationId xmlns:a16="http://schemas.microsoft.com/office/drawing/2014/main" id="{5386BA3E-4370-366A-AB6E-AC5EF342E7DB}"/>
                  </a:ext>
                </a:extLst>
              </p:cNvPr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Google Shape;68;p2">
                <a:extLst>
                  <a:ext uri="{FF2B5EF4-FFF2-40B4-BE49-F238E27FC236}">
                    <a16:creationId xmlns:a16="http://schemas.microsoft.com/office/drawing/2014/main" id="{6C65EE5D-A97E-46E3-FDBC-D21ACD0C91A8}"/>
                  </a:ext>
                </a:extLst>
              </p:cNvPr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Google Shape;69;p2">
                <a:extLst>
                  <a:ext uri="{FF2B5EF4-FFF2-40B4-BE49-F238E27FC236}">
                    <a16:creationId xmlns:a16="http://schemas.microsoft.com/office/drawing/2014/main" id="{9E014BF2-C711-3EE1-97D7-A85CE76690BF}"/>
                  </a:ext>
                </a:extLst>
              </p:cNvPr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Google Shape;70;p2">
                <a:extLst>
                  <a:ext uri="{FF2B5EF4-FFF2-40B4-BE49-F238E27FC236}">
                    <a16:creationId xmlns:a16="http://schemas.microsoft.com/office/drawing/2014/main" id="{3FA0CC1B-D8D1-A7F3-33AA-B53F9E25F2E0}"/>
                  </a:ext>
                </a:extLst>
              </p:cNvPr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71;p2">
                <a:extLst>
                  <a:ext uri="{FF2B5EF4-FFF2-40B4-BE49-F238E27FC236}">
                    <a16:creationId xmlns:a16="http://schemas.microsoft.com/office/drawing/2014/main" id="{F483A14F-72C0-67D8-1008-C4333540F0FA}"/>
                  </a:ext>
                </a:extLst>
              </p:cNvPr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72;p2">
                <a:extLst>
                  <a:ext uri="{FF2B5EF4-FFF2-40B4-BE49-F238E27FC236}">
                    <a16:creationId xmlns:a16="http://schemas.microsoft.com/office/drawing/2014/main" id="{6A11DC5C-11DD-92A8-2E05-64EEA1194DDE}"/>
                  </a:ext>
                </a:extLst>
              </p:cNvPr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73;p2">
                <a:extLst>
                  <a:ext uri="{FF2B5EF4-FFF2-40B4-BE49-F238E27FC236}">
                    <a16:creationId xmlns:a16="http://schemas.microsoft.com/office/drawing/2014/main" id="{91DB0D6B-E778-8547-1D72-B35F4CC71BE8}"/>
                  </a:ext>
                </a:extLst>
              </p:cNvPr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Google Shape;74;p2">
                <a:extLst>
                  <a:ext uri="{FF2B5EF4-FFF2-40B4-BE49-F238E27FC236}">
                    <a16:creationId xmlns:a16="http://schemas.microsoft.com/office/drawing/2014/main" id="{2ACD43CB-452F-B6BD-C8E5-369246C0F393}"/>
                  </a:ext>
                </a:extLst>
              </p:cNvPr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Google Shape;75;p2">
                <a:extLst>
                  <a:ext uri="{FF2B5EF4-FFF2-40B4-BE49-F238E27FC236}">
                    <a16:creationId xmlns:a16="http://schemas.microsoft.com/office/drawing/2014/main" id="{CB4471FE-0260-1E93-3DFD-15DAB6404835}"/>
                  </a:ext>
                </a:extLst>
              </p:cNvPr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Google Shape;76;p2">
                <a:extLst>
                  <a:ext uri="{FF2B5EF4-FFF2-40B4-BE49-F238E27FC236}">
                    <a16:creationId xmlns:a16="http://schemas.microsoft.com/office/drawing/2014/main" id="{811E08FB-9741-4CD5-F3E9-9C6D28C6372A}"/>
                  </a:ext>
                </a:extLst>
              </p:cNvPr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Google Shape;77;p2">
                <a:extLst>
                  <a:ext uri="{FF2B5EF4-FFF2-40B4-BE49-F238E27FC236}">
                    <a16:creationId xmlns:a16="http://schemas.microsoft.com/office/drawing/2014/main" id="{0AA0D759-0881-F3DF-2543-5AF265731E81}"/>
                  </a:ext>
                </a:extLst>
              </p:cNvPr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Google Shape;78;p2">
                <a:extLst>
                  <a:ext uri="{FF2B5EF4-FFF2-40B4-BE49-F238E27FC236}">
                    <a16:creationId xmlns:a16="http://schemas.microsoft.com/office/drawing/2014/main" id="{734B30B3-51F4-AA7B-B95E-6F7852E6F46A}"/>
                  </a:ext>
                </a:extLst>
              </p:cNvPr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Google Shape;79;p2">
                <a:extLst>
                  <a:ext uri="{FF2B5EF4-FFF2-40B4-BE49-F238E27FC236}">
                    <a16:creationId xmlns:a16="http://schemas.microsoft.com/office/drawing/2014/main" id="{05ADCCA4-01EC-06FA-DBE5-B8B0D974379C}"/>
                  </a:ext>
                </a:extLst>
              </p:cNvPr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Google Shape;80;p2">
                <a:extLst>
                  <a:ext uri="{FF2B5EF4-FFF2-40B4-BE49-F238E27FC236}">
                    <a16:creationId xmlns:a16="http://schemas.microsoft.com/office/drawing/2014/main" id="{29C8EF68-B63E-5993-2C2E-58F5FE960456}"/>
                  </a:ext>
                </a:extLst>
              </p:cNvPr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Google Shape;81;p2">
                <a:extLst>
                  <a:ext uri="{FF2B5EF4-FFF2-40B4-BE49-F238E27FC236}">
                    <a16:creationId xmlns:a16="http://schemas.microsoft.com/office/drawing/2014/main" id="{52E78C8F-139B-9AD7-5AF7-515121745510}"/>
                  </a:ext>
                </a:extLst>
              </p:cNvPr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Google Shape;82;p2">
                <a:extLst>
                  <a:ext uri="{FF2B5EF4-FFF2-40B4-BE49-F238E27FC236}">
                    <a16:creationId xmlns:a16="http://schemas.microsoft.com/office/drawing/2014/main" id="{9F0E1414-58E8-8633-0E47-E538692BF652}"/>
                  </a:ext>
                </a:extLst>
              </p:cNvPr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Google Shape;83;p2">
                <a:extLst>
                  <a:ext uri="{FF2B5EF4-FFF2-40B4-BE49-F238E27FC236}">
                    <a16:creationId xmlns:a16="http://schemas.microsoft.com/office/drawing/2014/main" id="{437BBF51-65A0-32B4-8168-CCFF48359A70}"/>
                  </a:ext>
                </a:extLst>
              </p:cNvPr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Google Shape;84;p2">
                <a:extLst>
                  <a:ext uri="{FF2B5EF4-FFF2-40B4-BE49-F238E27FC236}">
                    <a16:creationId xmlns:a16="http://schemas.microsoft.com/office/drawing/2014/main" id="{CF444AFE-B4E9-03A9-CBDB-D0CDC2B6C5C6}"/>
                  </a:ext>
                </a:extLst>
              </p:cNvPr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Google Shape;85;p2">
                <a:extLst>
                  <a:ext uri="{FF2B5EF4-FFF2-40B4-BE49-F238E27FC236}">
                    <a16:creationId xmlns:a16="http://schemas.microsoft.com/office/drawing/2014/main" id="{63340808-04AC-C273-915D-678DAD6C5D54}"/>
                  </a:ext>
                </a:extLst>
              </p:cNvPr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Google Shape;86;p2">
                <a:extLst>
                  <a:ext uri="{FF2B5EF4-FFF2-40B4-BE49-F238E27FC236}">
                    <a16:creationId xmlns:a16="http://schemas.microsoft.com/office/drawing/2014/main" id="{E0C008E1-43F5-589D-06A6-092DE175A168}"/>
                  </a:ext>
                </a:extLst>
              </p:cNvPr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Google Shape;87;p2">
                <a:extLst>
                  <a:ext uri="{FF2B5EF4-FFF2-40B4-BE49-F238E27FC236}">
                    <a16:creationId xmlns:a16="http://schemas.microsoft.com/office/drawing/2014/main" id="{E8C2D3F6-BF7E-E85E-2DEC-461D407DB0D3}"/>
                  </a:ext>
                </a:extLst>
              </p:cNvPr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Google Shape;88;p2">
                <a:extLst>
                  <a:ext uri="{FF2B5EF4-FFF2-40B4-BE49-F238E27FC236}">
                    <a16:creationId xmlns:a16="http://schemas.microsoft.com/office/drawing/2014/main" id="{3A7CA18A-99C0-DFC2-2199-369EDA1E13FE}"/>
                  </a:ext>
                </a:extLst>
              </p:cNvPr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Google Shape;89;p2">
                <a:extLst>
                  <a:ext uri="{FF2B5EF4-FFF2-40B4-BE49-F238E27FC236}">
                    <a16:creationId xmlns:a16="http://schemas.microsoft.com/office/drawing/2014/main" id="{138C85D5-22EF-46E5-FF4F-F87C05576F74}"/>
                  </a:ext>
                </a:extLst>
              </p:cNvPr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90;p2">
                <a:extLst>
                  <a:ext uri="{FF2B5EF4-FFF2-40B4-BE49-F238E27FC236}">
                    <a16:creationId xmlns:a16="http://schemas.microsoft.com/office/drawing/2014/main" id="{3C1B53E7-8517-907E-30CC-392F53BD3C50}"/>
                  </a:ext>
                </a:extLst>
              </p:cNvPr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Google Shape;91;p2">
                <a:extLst>
                  <a:ext uri="{FF2B5EF4-FFF2-40B4-BE49-F238E27FC236}">
                    <a16:creationId xmlns:a16="http://schemas.microsoft.com/office/drawing/2014/main" id="{AB170EEA-8FB2-CAC7-C762-E94D868091C8}"/>
                  </a:ext>
                </a:extLst>
              </p:cNvPr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Google Shape;92;p2">
                <a:extLst>
                  <a:ext uri="{FF2B5EF4-FFF2-40B4-BE49-F238E27FC236}">
                    <a16:creationId xmlns:a16="http://schemas.microsoft.com/office/drawing/2014/main" id="{DD4BB332-1FBA-4B74-C488-7E1F6A5ECBB3}"/>
                  </a:ext>
                </a:extLst>
              </p:cNvPr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Google Shape;93;p2">
                <a:extLst>
                  <a:ext uri="{FF2B5EF4-FFF2-40B4-BE49-F238E27FC236}">
                    <a16:creationId xmlns:a16="http://schemas.microsoft.com/office/drawing/2014/main" id="{EAA31CE2-B9C7-5811-AD06-85972D59B31C}"/>
                  </a:ext>
                </a:extLst>
              </p:cNvPr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Google Shape;94;p2">
                <a:extLst>
                  <a:ext uri="{FF2B5EF4-FFF2-40B4-BE49-F238E27FC236}">
                    <a16:creationId xmlns:a16="http://schemas.microsoft.com/office/drawing/2014/main" id="{B2DF1FFF-2177-6930-4A42-69CF86E1FF99}"/>
                  </a:ext>
                </a:extLst>
              </p:cNvPr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95;p2">
                <a:extLst>
                  <a:ext uri="{FF2B5EF4-FFF2-40B4-BE49-F238E27FC236}">
                    <a16:creationId xmlns:a16="http://schemas.microsoft.com/office/drawing/2014/main" id="{9A8202BB-D376-82F6-C28E-AB1DCDEC33CC}"/>
                  </a:ext>
                </a:extLst>
              </p:cNvPr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96;p2">
                <a:extLst>
                  <a:ext uri="{FF2B5EF4-FFF2-40B4-BE49-F238E27FC236}">
                    <a16:creationId xmlns:a16="http://schemas.microsoft.com/office/drawing/2014/main" id="{05BCE743-3779-5C45-CCA5-B71BF312CA37}"/>
                  </a:ext>
                </a:extLst>
              </p:cNvPr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Google Shape;97;p2">
                <a:extLst>
                  <a:ext uri="{FF2B5EF4-FFF2-40B4-BE49-F238E27FC236}">
                    <a16:creationId xmlns:a16="http://schemas.microsoft.com/office/drawing/2014/main" id="{7C70A6E2-B202-03DD-2862-1141FCDC9F2C}"/>
                  </a:ext>
                </a:extLst>
              </p:cNvPr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98;p2">
                <a:extLst>
                  <a:ext uri="{FF2B5EF4-FFF2-40B4-BE49-F238E27FC236}">
                    <a16:creationId xmlns:a16="http://schemas.microsoft.com/office/drawing/2014/main" id="{987282A4-D7A1-CE0E-7357-EDF201A03C80}"/>
                  </a:ext>
                </a:extLst>
              </p:cNvPr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99;p2">
                <a:extLst>
                  <a:ext uri="{FF2B5EF4-FFF2-40B4-BE49-F238E27FC236}">
                    <a16:creationId xmlns:a16="http://schemas.microsoft.com/office/drawing/2014/main" id="{62D641A4-4A2D-4C64-389B-80C04C1B8914}"/>
                  </a:ext>
                </a:extLst>
              </p:cNvPr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100;p2">
                <a:extLst>
                  <a:ext uri="{FF2B5EF4-FFF2-40B4-BE49-F238E27FC236}">
                    <a16:creationId xmlns:a16="http://schemas.microsoft.com/office/drawing/2014/main" id="{BF779786-B384-6A40-6ABB-37C6B816B776}"/>
                  </a:ext>
                </a:extLst>
              </p:cNvPr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Google Shape;101;p2">
                <a:extLst>
                  <a:ext uri="{FF2B5EF4-FFF2-40B4-BE49-F238E27FC236}">
                    <a16:creationId xmlns:a16="http://schemas.microsoft.com/office/drawing/2014/main" id="{80136750-2416-E2C9-B756-71ECBB8D8412}"/>
                  </a:ext>
                </a:extLst>
              </p:cNvPr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102;p2">
                <a:extLst>
                  <a:ext uri="{FF2B5EF4-FFF2-40B4-BE49-F238E27FC236}">
                    <a16:creationId xmlns:a16="http://schemas.microsoft.com/office/drawing/2014/main" id="{790AEF64-CF47-E1B4-5A54-06A1E8BC399B}"/>
                  </a:ext>
                </a:extLst>
              </p:cNvPr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103;p2">
                <a:extLst>
                  <a:ext uri="{FF2B5EF4-FFF2-40B4-BE49-F238E27FC236}">
                    <a16:creationId xmlns:a16="http://schemas.microsoft.com/office/drawing/2014/main" id="{E579DC0B-F489-41C0-02EE-1EFB5E825048}"/>
                  </a:ext>
                </a:extLst>
              </p:cNvPr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Google Shape;104;p2">
                <a:extLst>
                  <a:ext uri="{FF2B5EF4-FFF2-40B4-BE49-F238E27FC236}">
                    <a16:creationId xmlns:a16="http://schemas.microsoft.com/office/drawing/2014/main" id="{EB739FA2-BE94-AD3E-8108-E6657871718F}"/>
                  </a:ext>
                </a:extLst>
              </p:cNvPr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Google Shape;105;p2">
                <a:extLst>
                  <a:ext uri="{FF2B5EF4-FFF2-40B4-BE49-F238E27FC236}">
                    <a16:creationId xmlns:a16="http://schemas.microsoft.com/office/drawing/2014/main" id="{A88E3810-59A8-3BF2-C7DA-4938D628B7B6}"/>
                  </a:ext>
                </a:extLst>
              </p:cNvPr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106;p2">
                <a:extLst>
                  <a:ext uri="{FF2B5EF4-FFF2-40B4-BE49-F238E27FC236}">
                    <a16:creationId xmlns:a16="http://schemas.microsoft.com/office/drawing/2014/main" id="{582E8BD6-08AF-D453-71B7-4B7B43328B20}"/>
                  </a:ext>
                </a:extLst>
              </p:cNvPr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7;p2">
              <a:extLst>
                <a:ext uri="{FF2B5EF4-FFF2-40B4-BE49-F238E27FC236}">
                  <a16:creationId xmlns:a16="http://schemas.microsoft.com/office/drawing/2014/main" id="{0F00DFB7-D1F9-DA75-8BFB-002A5FD8E284}"/>
                </a:ext>
              </a:extLst>
            </p:cNvPr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97" name="Google Shape;108;p2">
                <a:extLst>
                  <a:ext uri="{FF2B5EF4-FFF2-40B4-BE49-F238E27FC236}">
                    <a16:creationId xmlns:a16="http://schemas.microsoft.com/office/drawing/2014/main" id="{6A7A2461-F1AC-CFBF-496D-AB996C75F3A9}"/>
                  </a:ext>
                </a:extLst>
              </p:cNvPr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109;p2">
                <a:extLst>
                  <a:ext uri="{FF2B5EF4-FFF2-40B4-BE49-F238E27FC236}">
                    <a16:creationId xmlns:a16="http://schemas.microsoft.com/office/drawing/2014/main" id="{DBF9D08C-9B53-A24B-756A-C7143A993185}"/>
                  </a:ext>
                </a:extLst>
              </p:cNvPr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110;p2">
                <a:extLst>
                  <a:ext uri="{FF2B5EF4-FFF2-40B4-BE49-F238E27FC236}">
                    <a16:creationId xmlns:a16="http://schemas.microsoft.com/office/drawing/2014/main" id="{AC5C44E3-1EE7-FB88-A631-6BAED1D33714}"/>
                  </a:ext>
                </a:extLst>
              </p:cNvPr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111;p2">
                <a:extLst>
                  <a:ext uri="{FF2B5EF4-FFF2-40B4-BE49-F238E27FC236}">
                    <a16:creationId xmlns:a16="http://schemas.microsoft.com/office/drawing/2014/main" id="{410DEC25-B28F-3437-85ED-ED2491C4B504}"/>
                  </a:ext>
                </a:extLst>
              </p:cNvPr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112;p2">
                <a:extLst>
                  <a:ext uri="{FF2B5EF4-FFF2-40B4-BE49-F238E27FC236}">
                    <a16:creationId xmlns:a16="http://schemas.microsoft.com/office/drawing/2014/main" id="{F5460FBF-C47F-A4FB-A49F-603DACAB523B}"/>
                  </a:ext>
                </a:extLst>
              </p:cNvPr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113;p2">
                <a:extLst>
                  <a:ext uri="{FF2B5EF4-FFF2-40B4-BE49-F238E27FC236}">
                    <a16:creationId xmlns:a16="http://schemas.microsoft.com/office/drawing/2014/main" id="{342DE6B5-7D86-4023-AEF5-D46A99323E2D}"/>
                  </a:ext>
                </a:extLst>
              </p:cNvPr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114;p2">
                <a:extLst>
                  <a:ext uri="{FF2B5EF4-FFF2-40B4-BE49-F238E27FC236}">
                    <a16:creationId xmlns:a16="http://schemas.microsoft.com/office/drawing/2014/main" id="{A15101DC-F899-27F8-C04F-A2CE5E699DCE}"/>
                  </a:ext>
                </a:extLst>
              </p:cNvPr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115;p2">
                <a:extLst>
                  <a:ext uri="{FF2B5EF4-FFF2-40B4-BE49-F238E27FC236}">
                    <a16:creationId xmlns:a16="http://schemas.microsoft.com/office/drawing/2014/main" id="{E1452565-7825-63D2-763A-1F0EFD81C460}"/>
                  </a:ext>
                </a:extLst>
              </p:cNvPr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116;p2">
                <a:extLst>
                  <a:ext uri="{FF2B5EF4-FFF2-40B4-BE49-F238E27FC236}">
                    <a16:creationId xmlns:a16="http://schemas.microsoft.com/office/drawing/2014/main" id="{BEBA163E-CEBE-4FBE-96E3-66902B91BF57}"/>
                  </a:ext>
                </a:extLst>
              </p:cNvPr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117;p2">
                <a:extLst>
                  <a:ext uri="{FF2B5EF4-FFF2-40B4-BE49-F238E27FC236}">
                    <a16:creationId xmlns:a16="http://schemas.microsoft.com/office/drawing/2014/main" id="{38A150D0-CD39-924C-D218-D17BE738FBC4}"/>
                  </a:ext>
                </a:extLst>
              </p:cNvPr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Google Shape;118;p2">
                <a:extLst>
                  <a:ext uri="{FF2B5EF4-FFF2-40B4-BE49-F238E27FC236}">
                    <a16:creationId xmlns:a16="http://schemas.microsoft.com/office/drawing/2014/main" id="{AAC93D65-7EFE-5D56-171F-0AA93AFB1369}"/>
                  </a:ext>
                </a:extLst>
              </p:cNvPr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Google Shape;119;p2">
                <a:extLst>
                  <a:ext uri="{FF2B5EF4-FFF2-40B4-BE49-F238E27FC236}">
                    <a16:creationId xmlns:a16="http://schemas.microsoft.com/office/drawing/2014/main" id="{0A12AA66-B719-8A04-E326-743D408BE0A0}"/>
                  </a:ext>
                </a:extLst>
              </p:cNvPr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Google Shape;120;p2">
                <a:extLst>
                  <a:ext uri="{FF2B5EF4-FFF2-40B4-BE49-F238E27FC236}">
                    <a16:creationId xmlns:a16="http://schemas.microsoft.com/office/drawing/2014/main" id="{C33E0A96-CC13-1343-2120-A3430D968E88}"/>
                  </a:ext>
                </a:extLst>
              </p:cNvPr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Google Shape;121;p2">
                <a:extLst>
                  <a:ext uri="{FF2B5EF4-FFF2-40B4-BE49-F238E27FC236}">
                    <a16:creationId xmlns:a16="http://schemas.microsoft.com/office/drawing/2014/main" id="{0B123EC4-172B-4104-0519-61F1B0F8D1CC}"/>
                  </a:ext>
                </a:extLst>
              </p:cNvPr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Google Shape;122;p2">
                <a:extLst>
                  <a:ext uri="{FF2B5EF4-FFF2-40B4-BE49-F238E27FC236}">
                    <a16:creationId xmlns:a16="http://schemas.microsoft.com/office/drawing/2014/main" id="{3DA26B2A-50F3-93F6-3E15-D9FDEA6E2210}"/>
                  </a:ext>
                </a:extLst>
              </p:cNvPr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Google Shape;123;p2">
                <a:extLst>
                  <a:ext uri="{FF2B5EF4-FFF2-40B4-BE49-F238E27FC236}">
                    <a16:creationId xmlns:a16="http://schemas.microsoft.com/office/drawing/2014/main" id="{1C668AE3-E147-D794-F447-C26F9C0DC4A0}"/>
                  </a:ext>
                </a:extLst>
              </p:cNvPr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Google Shape;124;p2">
                <a:extLst>
                  <a:ext uri="{FF2B5EF4-FFF2-40B4-BE49-F238E27FC236}">
                    <a16:creationId xmlns:a16="http://schemas.microsoft.com/office/drawing/2014/main" id="{82E6A170-5D4E-2A2A-D9C4-17A232B20F7E}"/>
                  </a:ext>
                </a:extLst>
              </p:cNvPr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Google Shape;125;p2">
                <a:extLst>
                  <a:ext uri="{FF2B5EF4-FFF2-40B4-BE49-F238E27FC236}">
                    <a16:creationId xmlns:a16="http://schemas.microsoft.com/office/drawing/2014/main" id="{C3A1273D-D141-F045-5190-2DD2ACE96452}"/>
                  </a:ext>
                </a:extLst>
              </p:cNvPr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Google Shape;126;p2">
                <a:extLst>
                  <a:ext uri="{FF2B5EF4-FFF2-40B4-BE49-F238E27FC236}">
                    <a16:creationId xmlns:a16="http://schemas.microsoft.com/office/drawing/2014/main" id="{59EAB600-7AC1-F8B5-97BF-3183296203B0}"/>
                  </a:ext>
                </a:extLst>
              </p:cNvPr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Google Shape;127;p2">
                <a:extLst>
                  <a:ext uri="{FF2B5EF4-FFF2-40B4-BE49-F238E27FC236}">
                    <a16:creationId xmlns:a16="http://schemas.microsoft.com/office/drawing/2014/main" id="{4300251A-CC91-B539-AD61-1A29B67C6272}"/>
                  </a:ext>
                </a:extLst>
              </p:cNvPr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Google Shape;128;p2">
                <a:extLst>
                  <a:ext uri="{FF2B5EF4-FFF2-40B4-BE49-F238E27FC236}">
                    <a16:creationId xmlns:a16="http://schemas.microsoft.com/office/drawing/2014/main" id="{F8CF2D7D-0C4E-211B-47CD-312945556C0F}"/>
                  </a:ext>
                </a:extLst>
              </p:cNvPr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Google Shape;129;p2">
                <a:extLst>
                  <a:ext uri="{FF2B5EF4-FFF2-40B4-BE49-F238E27FC236}">
                    <a16:creationId xmlns:a16="http://schemas.microsoft.com/office/drawing/2014/main" id="{3891BBFD-6579-38FA-BEFA-F22F0B674E57}"/>
                  </a:ext>
                </a:extLst>
              </p:cNvPr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Google Shape;130;p2">
                <a:extLst>
                  <a:ext uri="{FF2B5EF4-FFF2-40B4-BE49-F238E27FC236}">
                    <a16:creationId xmlns:a16="http://schemas.microsoft.com/office/drawing/2014/main" id="{0C9EBD72-2F50-013B-035C-B4CE3B21B2E5}"/>
                  </a:ext>
                </a:extLst>
              </p:cNvPr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Google Shape;131;p2">
                <a:extLst>
                  <a:ext uri="{FF2B5EF4-FFF2-40B4-BE49-F238E27FC236}">
                    <a16:creationId xmlns:a16="http://schemas.microsoft.com/office/drawing/2014/main" id="{4B9F912C-6A74-2381-86F4-7356637296E3}"/>
                  </a:ext>
                </a:extLst>
              </p:cNvPr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Google Shape;132;p2">
                <a:extLst>
                  <a:ext uri="{FF2B5EF4-FFF2-40B4-BE49-F238E27FC236}">
                    <a16:creationId xmlns:a16="http://schemas.microsoft.com/office/drawing/2014/main" id="{70970B3F-02EF-3E00-0F6D-BD6F3B2F1504}"/>
                  </a:ext>
                </a:extLst>
              </p:cNvPr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Google Shape;133;p2">
                <a:extLst>
                  <a:ext uri="{FF2B5EF4-FFF2-40B4-BE49-F238E27FC236}">
                    <a16:creationId xmlns:a16="http://schemas.microsoft.com/office/drawing/2014/main" id="{97398765-A675-1A99-85E7-8E88F4A2DF8A}"/>
                  </a:ext>
                </a:extLst>
              </p:cNvPr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Google Shape;134;p2">
                <a:extLst>
                  <a:ext uri="{FF2B5EF4-FFF2-40B4-BE49-F238E27FC236}">
                    <a16:creationId xmlns:a16="http://schemas.microsoft.com/office/drawing/2014/main" id="{9705FF87-7C3B-0C0E-E849-967659FBBA2F}"/>
                  </a:ext>
                </a:extLst>
              </p:cNvPr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Google Shape;135;p2">
                <a:extLst>
                  <a:ext uri="{FF2B5EF4-FFF2-40B4-BE49-F238E27FC236}">
                    <a16:creationId xmlns:a16="http://schemas.microsoft.com/office/drawing/2014/main" id="{2FC04F88-BBAF-C682-5D34-26547DC7A710}"/>
                  </a:ext>
                </a:extLst>
              </p:cNvPr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Google Shape;136;p2">
                <a:extLst>
                  <a:ext uri="{FF2B5EF4-FFF2-40B4-BE49-F238E27FC236}">
                    <a16:creationId xmlns:a16="http://schemas.microsoft.com/office/drawing/2014/main" id="{540CD76D-81EE-36CD-2614-6D48E2A18F47}"/>
                  </a:ext>
                </a:extLst>
              </p:cNvPr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Google Shape;137;p2">
                <a:extLst>
                  <a:ext uri="{FF2B5EF4-FFF2-40B4-BE49-F238E27FC236}">
                    <a16:creationId xmlns:a16="http://schemas.microsoft.com/office/drawing/2014/main" id="{4B53E90F-7D24-B751-E87C-4581EBB6794E}"/>
                  </a:ext>
                </a:extLst>
              </p:cNvPr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Google Shape;138;p2">
                <a:extLst>
                  <a:ext uri="{FF2B5EF4-FFF2-40B4-BE49-F238E27FC236}">
                    <a16:creationId xmlns:a16="http://schemas.microsoft.com/office/drawing/2014/main" id="{5BC4D742-2532-16B7-7E9F-49B0FD899FEF}"/>
                  </a:ext>
                </a:extLst>
              </p:cNvPr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139;p2">
                <a:extLst>
                  <a:ext uri="{FF2B5EF4-FFF2-40B4-BE49-F238E27FC236}">
                    <a16:creationId xmlns:a16="http://schemas.microsoft.com/office/drawing/2014/main" id="{B5CEF651-7D3C-13ED-4C88-04D9DEFF30FE}"/>
                  </a:ext>
                </a:extLst>
              </p:cNvPr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Google Shape;140;p2">
                <a:extLst>
                  <a:ext uri="{FF2B5EF4-FFF2-40B4-BE49-F238E27FC236}">
                    <a16:creationId xmlns:a16="http://schemas.microsoft.com/office/drawing/2014/main" id="{41D359A9-52B3-AF5B-438C-422CACFDD3F4}"/>
                  </a:ext>
                </a:extLst>
              </p:cNvPr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Google Shape;141;p2">
                <a:extLst>
                  <a:ext uri="{FF2B5EF4-FFF2-40B4-BE49-F238E27FC236}">
                    <a16:creationId xmlns:a16="http://schemas.microsoft.com/office/drawing/2014/main" id="{2FFDB65B-E1EA-2B0E-D059-7E423911C313}"/>
                  </a:ext>
                </a:extLst>
              </p:cNvPr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Google Shape;142;p2">
                <a:extLst>
                  <a:ext uri="{FF2B5EF4-FFF2-40B4-BE49-F238E27FC236}">
                    <a16:creationId xmlns:a16="http://schemas.microsoft.com/office/drawing/2014/main" id="{82F30758-353C-6C45-0A89-11D57BAEEFCC}"/>
                  </a:ext>
                </a:extLst>
              </p:cNvPr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Google Shape;143;p2">
                <a:extLst>
                  <a:ext uri="{FF2B5EF4-FFF2-40B4-BE49-F238E27FC236}">
                    <a16:creationId xmlns:a16="http://schemas.microsoft.com/office/drawing/2014/main" id="{C522BBE9-8B61-7CCC-2999-7A61C2BE25B9}"/>
                  </a:ext>
                </a:extLst>
              </p:cNvPr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Google Shape;144;p2">
                <a:extLst>
                  <a:ext uri="{FF2B5EF4-FFF2-40B4-BE49-F238E27FC236}">
                    <a16:creationId xmlns:a16="http://schemas.microsoft.com/office/drawing/2014/main" id="{5E7779B7-1560-27E7-0D11-9E7B4530C162}"/>
                  </a:ext>
                </a:extLst>
              </p:cNvPr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Google Shape;145;p2">
                <a:extLst>
                  <a:ext uri="{FF2B5EF4-FFF2-40B4-BE49-F238E27FC236}">
                    <a16:creationId xmlns:a16="http://schemas.microsoft.com/office/drawing/2014/main" id="{E3810894-BDDD-7108-E333-F2E5703FB6A2}"/>
                  </a:ext>
                </a:extLst>
              </p:cNvPr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Google Shape;146;p2">
                <a:extLst>
                  <a:ext uri="{FF2B5EF4-FFF2-40B4-BE49-F238E27FC236}">
                    <a16:creationId xmlns:a16="http://schemas.microsoft.com/office/drawing/2014/main" id="{18C9F329-C51F-4EB5-9D1E-A87F854A18AC}"/>
                  </a:ext>
                </a:extLst>
              </p:cNvPr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Google Shape;147;p2">
                <a:extLst>
                  <a:ext uri="{FF2B5EF4-FFF2-40B4-BE49-F238E27FC236}">
                    <a16:creationId xmlns:a16="http://schemas.microsoft.com/office/drawing/2014/main" id="{230D50DC-874A-5AF8-20FC-E2523440AE93}"/>
                  </a:ext>
                </a:extLst>
              </p:cNvPr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148;p2">
                <a:extLst>
                  <a:ext uri="{FF2B5EF4-FFF2-40B4-BE49-F238E27FC236}">
                    <a16:creationId xmlns:a16="http://schemas.microsoft.com/office/drawing/2014/main" id="{1F3C22CC-C235-CBD1-EDA3-0DF5E12405B2}"/>
                  </a:ext>
                </a:extLst>
              </p:cNvPr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149;p2">
                <a:extLst>
                  <a:ext uri="{FF2B5EF4-FFF2-40B4-BE49-F238E27FC236}">
                    <a16:creationId xmlns:a16="http://schemas.microsoft.com/office/drawing/2014/main" id="{49154B35-1E39-FC2B-988B-3340B1A14649}"/>
                  </a:ext>
                </a:extLst>
              </p:cNvPr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150;p2">
                <a:extLst>
                  <a:ext uri="{FF2B5EF4-FFF2-40B4-BE49-F238E27FC236}">
                    <a16:creationId xmlns:a16="http://schemas.microsoft.com/office/drawing/2014/main" id="{FC1CCD48-3C1F-FB1C-F9FB-B759E4D54674}"/>
                  </a:ext>
                </a:extLst>
              </p:cNvPr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151;p2">
                <a:extLst>
                  <a:ext uri="{FF2B5EF4-FFF2-40B4-BE49-F238E27FC236}">
                    <a16:creationId xmlns:a16="http://schemas.microsoft.com/office/drawing/2014/main" id="{DE26150D-769E-29DA-75B8-87764639A299}"/>
                  </a:ext>
                </a:extLst>
              </p:cNvPr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52;p2">
              <a:extLst>
                <a:ext uri="{FF2B5EF4-FFF2-40B4-BE49-F238E27FC236}">
                  <a16:creationId xmlns:a16="http://schemas.microsoft.com/office/drawing/2014/main" id="{3C11C5E6-8635-182F-9F7F-172AF4C4A818}"/>
                </a:ext>
              </a:extLst>
            </p:cNvPr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48" name="Google Shape;153;p2">
                <a:extLst>
                  <a:ext uri="{FF2B5EF4-FFF2-40B4-BE49-F238E27FC236}">
                    <a16:creationId xmlns:a16="http://schemas.microsoft.com/office/drawing/2014/main" id="{8D32B0C8-DCFF-1990-D50D-76BEA38C9B6F}"/>
                  </a:ext>
                </a:extLst>
              </p:cNvPr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154;p2">
                <a:extLst>
                  <a:ext uri="{FF2B5EF4-FFF2-40B4-BE49-F238E27FC236}">
                    <a16:creationId xmlns:a16="http://schemas.microsoft.com/office/drawing/2014/main" id="{6A735394-4511-6B2C-0994-5D89B0453BF3}"/>
                  </a:ext>
                </a:extLst>
              </p:cNvPr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155;p2">
                <a:extLst>
                  <a:ext uri="{FF2B5EF4-FFF2-40B4-BE49-F238E27FC236}">
                    <a16:creationId xmlns:a16="http://schemas.microsoft.com/office/drawing/2014/main" id="{402050CB-57E0-6E82-E560-F4D72705BB37}"/>
                  </a:ext>
                </a:extLst>
              </p:cNvPr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156;p2">
                <a:extLst>
                  <a:ext uri="{FF2B5EF4-FFF2-40B4-BE49-F238E27FC236}">
                    <a16:creationId xmlns:a16="http://schemas.microsoft.com/office/drawing/2014/main" id="{366F0681-D208-857D-789D-1B57B4BA1E2A}"/>
                  </a:ext>
                </a:extLst>
              </p:cNvPr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157;p2">
                <a:extLst>
                  <a:ext uri="{FF2B5EF4-FFF2-40B4-BE49-F238E27FC236}">
                    <a16:creationId xmlns:a16="http://schemas.microsoft.com/office/drawing/2014/main" id="{D1B4D883-E218-A376-17D6-3D1FB0F1B797}"/>
                  </a:ext>
                </a:extLst>
              </p:cNvPr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158;p2">
                <a:extLst>
                  <a:ext uri="{FF2B5EF4-FFF2-40B4-BE49-F238E27FC236}">
                    <a16:creationId xmlns:a16="http://schemas.microsoft.com/office/drawing/2014/main" id="{E6022DFB-0E78-BC46-04B7-0E4CEF39D9CB}"/>
                  </a:ext>
                </a:extLst>
              </p:cNvPr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159;p2">
                <a:extLst>
                  <a:ext uri="{FF2B5EF4-FFF2-40B4-BE49-F238E27FC236}">
                    <a16:creationId xmlns:a16="http://schemas.microsoft.com/office/drawing/2014/main" id="{6E97BE8C-CD5A-D890-833E-DEE9A136E087}"/>
                  </a:ext>
                </a:extLst>
              </p:cNvPr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Google Shape;160;p2">
                <a:extLst>
                  <a:ext uri="{FF2B5EF4-FFF2-40B4-BE49-F238E27FC236}">
                    <a16:creationId xmlns:a16="http://schemas.microsoft.com/office/drawing/2014/main" id="{72ACC06C-73EB-E129-C586-6B99905DF803}"/>
                  </a:ext>
                </a:extLst>
              </p:cNvPr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161;p2">
                <a:extLst>
                  <a:ext uri="{FF2B5EF4-FFF2-40B4-BE49-F238E27FC236}">
                    <a16:creationId xmlns:a16="http://schemas.microsoft.com/office/drawing/2014/main" id="{2BC1E91C-E1FF-BCBE-8763-AC7272248E49}"/>
                  </a:ext>
                </a:extLst>
              </p:cNvPr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162;p2">
                <a:extLst>
                  <a:ext uri="{FF2B5EF4-FFF2-40B4-BE49-F238E27FC236}">
                    <a16:creationId xmlns:a16="http://schemas.microsoft.com/office/drawing/2014/main" id="{853A0340-C46A-F459-32E6-9245F748FB5F}"/>
                  </a:ext>
                </a:extLst>
              </p:cNvPr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163;p2">
                <a:extLst>
                  <a:ext uri="{FF2B5EF4-FFF2-40B4-BE49-F238E27FC236}">
                    <a16:creationId xmlns:a16="http://schemas.microsoft.com/office/drawing/2014/main" id="{B33F3ACD-02E2-D7AD-88FB-E16C977DFFD8}"/>
                  </a:ext>
                </a:extLst>
              </p:cNvPr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164;p2">
                <a:extLst>
                  <a:ext uri="{FF2B5EF4-FFF2-40B4-BE49-F238E27FC236}">
                    <a16:creationId xmlns:a16="http://schemas.microsoft.com/office/drawing/2014/main" id="{730AC91E-9D2E-BF17-74B8-417B918FDEFF}"/>
                  </a:ext>
                </a:extLst>
              </p:cNvPr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165;p2">
                <a:extLst>
                  <a:ext uri="{FF2B5EF4-FFF2-40B4-BE49-F238E27FC236}">
                    <a16:creationId xmlns:a16="http://schemas.microsoft.com/office/drawing/2014/main" id="{46829086-619C-796E-FC9D-0F441FE393D0}"/>
                  </a:ext>
                </a:extLst>
              </p:cNvPr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166;p2">
                <a:extLst>
                  <a:ext uri="{FF2B5EF4-FFF2-40B4-BE49-F238E27FC236}">
                    <a16:creationId xmlns:a16="http://schemas.microsoft.com/office/drawing/2014/main" id="{F1DF4F80-B659-99DD-59A1-79509BDCB81A}"/>
                  </a:ext>
                </a:extLst>
              </p:cNvPr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167;p2">
                <a:extLst>
                  <a:ext uri="{FF2B5EF4-FFF2-40B4-BE49-F238E27FC236}">
                    <a16:creationId xmlns:a16="http://schemas.microsoft.com/office/drawing/2014/main" id="{51B94B62-DEA6-93B1-66E1-37B30A61B551}"/>
                  </a:ext>
                </a:extLst>
              </p:cNvPr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168;p2">
                <a:extLst>
                  <a:ext uri="{FF2B5EF4-FFF2-40B4-BE49-F238E27FC236}">
                    <a16:creationId xmlns:a16="http://schemas.microsoft.com/office/drawing/2014/main" id="{901BA154-DF59-C22C-7A45-E7214DC9D4FE}"/>
                  </a:ext>
                </a:extLst>
              </p:cNvPr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169;p2">
                <a:extLst>
                  <a:ext uri="{FF2B5EF4-FFF2-40B4-BE49-F238E27FC236}">
                    <a16:creationId xmlns:a16="http://schemas.microsoft.com/office/drawing/2014/main" id="{78FDCB84-EC0F-A097-BCB0-9ECED6039F48}"/>
                  </a:ext>
                </a:extLst>
              </p:cNvPr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170;p2">
                <a:extLst>
                  <a:ext uri="{FF2B5EF4-FFF2-40B4-BE49-F238E27FC236}">
                    <a16:creationId xmlns:a16="http://schemas.microsoft.com/office/drawing/2014/main" id="{C86BFB0C-D27A-22C7-CAC2-457F4190695A}"/>
                  </a:ext>
                </a:extLst>
              </p:cNvPr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171;p2">
                <a:extLst>
                  <a:ext uri="{FF2B5EF4-FFF2-40B4-BE49-F238E27FC236}">
                    <a16:creationId xmlns:a16="http://schemas.microsoft.com/office/drawing/2014/main" id="{F07639E4-DBF4-356F-EFC8-938A2852F52B}"/>
                  </a:ext>
                </a:extLst>
              </p:cNvPr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172;p2">
                <a:extLst>
                  <a:ext uri="{FF2B5EF4-FFF2-40B4-BE49-F238E27FC236}">
                    <a16:creationId xmlns:a16="http://schemas.microsoft.com/office/drawing/2014/main" id="{3A484398-0238-9E0A-2324-7723FA0CD4F2}"/>
                  </a:ext>
                </a:extLst>
              </p:cNvPr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173;p2">
                <a:extLst>
                  <a:ext uri="{FF2B5EF4-FFF2-40B4-BE49-F238E27FC236}">
                    <a16:creationId xmlns:a16="http://schemas.microsoft.com/office/drawing/2014/main" id="{666D946B-C549-7DB8-D439-2D1ACD4D5F44}"/>
                  </a:ext>
                </a:extLst>
              </p:cNvPr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Google Shape;174;p2">
                <a:extLst>
                  <a:ext uri="{FF2B5EF4-FFF2-40B4-BE49-F238E27FC236}">
                    <a16:creationId xmlns:a16="http://schemas.microsoft.com/office/drawing/2014/main" id="{BFF4C80A-415B-85A3-9F79-B07CEF199949}"/>
                  </a:ext>
                </a:extLst>
              </p:cNvPr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175;p2">
                <a:extLst>
                  <a:ext uri="{FF2B5EF4-FFF2-40B4-BE49-F238E27FC236}">
                    <a16:creationId xmlns:a16="http://schemas.microsoft.com/office/drawing/2014/main" id="{414515E3-F167-57E6-5C3F-BC954AF67792}"/>
                  </a:ext>
                </a:extLst>
              </p:cNvPr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176;p2">
                <a:extLst>
                  <a:ext uri="{FF2B5EF4-FFF2-40B4-BE49-F238E27FC236}">
                    <a16:creationId xmlns:a16="http://schemas.microsoft.com/office/drawing/2014/main" id="{0351548E-C62C-BFB6-E016-4BB092F8C69C}"/>
                  </a:ext>
                </a:extLst>
              </p:cNvPr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177;p2">
                <a:extLst>
                  <a:ext uri="{FF2B5EF4-FFF2-40B4-BE49-F238E27FC236}">
                    <a16:creationId xmlns:a16="http://schemas.microsoft.com/office/drawing/2014/main" id="{62D9E9AB-DFA0-014C-1FC6-1BC9EA72A060}"/>
                  </a:ext>
                </a:extLst>
              </p:cNvPr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178;p2">
                <a:extLst>
                  <a:ext uri="{FF2B5EF4-FFF2-40B4-BE49-F238E27FC236}">
                    <a16:creationId xmlns:a16="http://schemas.microsoft.com/office/drawing/2014/main" id="{A01A27D4-7673-87E2-952B-5AD72CB96363}"/>
                  </a:ext>
                </a:extLst>
              </p:cNvPr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179;p2">
                <a:extLst>
                  <a:ext uri="{FF2B5EF4-FFF2-40B4-BE49-F238E27FC236}">
                    <a16:creationId xmlns:a16="http://schemas.microsoft.com/office/drawing/2014/main" id="{0C8768DD-0630-092A-B278-86728C68DF80}"/>
                  </a:ext>
                </a:extLst>
              </p:cNvPr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Google Shape;180;p2">
                <a:extLst>
                  <a:ext uri="{FF2B5EF4-FFF2-40B4-BE49-F238E27FC236}">
                    <a16:creationId xmlns:a16="http://schemas.microsoft.com/office/drawing/2014/main" id="{4227C32E-A021-033C-6032-38AC2E1F10E5}"/>
                  </a:ext>
                </a:extLst>
              </p:cNvPr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181;p2">
                <a:extLst>
                  <a:ext uri="{FF2B5EF4-FFF2-40B4-BE49-F238E27FC236}">
                    <a16:creationId xmlns:a16="http://schemas.microsoft.com/office/drawing/2014/main" id="{3486BC48-288D-0EF7-8985-F54DADB65AF4}"/>
                  </a:ext>
                </a:extLst>
              </p:cNvPr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182;p2">
                <a:extLst>
                  <a:ext uri="{FF2B5EF4-FFF2-40B4-BE49-F238E27FC236}">
                    <a16:creationId xmlns:a16="http://schemas.microsoft.com/office/drawing/2014/main" id="{56E6C8C0-2B9C-1102-5580-E293CEC77655}"/>
                  </a:ext>
                </a:extLst>
              </p:cNvPr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183;p2">
                <a:extLst>
                  <a:ext uri="{FF2B5EF4-FFF2-40B4-BE49-F238E27FC236}">
                    <a16:creationId xmlns:a16="http://schemas.microsoft.com/office/drawing/2014/main" id="{FE93ADA1-7E46-B006-8C40-2F31DCA10A65}"/>
                  </a:ext>
                </a:extLst>
              </p:cNvPr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184;p2">
                <a:extLst>
                  <a:ext uri="{FF2B5EF4-FFF2-40B4-BE49-F238E27FC236}">
                    <a16:creationId xmlns:a16="http://schemas.microsoft.com/office/drawing/2014/main" id="{9BAF09D0-344D-DCB5-9A41-2564A675C5D4}"/>
                  </a:ext>
                </a:extLst>
              </p:cNvPr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185;p2">
                <a:extLst>
                  <a:ext uri="{FF2B5EF4-FFF2-40B4-BE49-F238E27FC236}">
                    <a16:creationId xmlns:a16="http://schemas.microsoft.com/office/drawing/2014/main" id="{48661DB1-8F4F-B6DD-6345-02BC1D22E137}"/>
                  </a:ext>
                </a:extLst>
              </p:cNvPr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186;p2">
                <a:extLst>
                  <a:ext uri="{FF2B5EF4-FFF2-40B4-BE49-F238E27FC236}">
                    <a16:creationId xmlns:a16="http://schemas.microsoft.com/office/drawing/2014/main" id="{89E07811-5906-21BA-8376-9D8915436EAC}"/>
                  </a:ext>
                </a:extLst>
              </p:cNvPr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187;p2">
                <a:extLst>
                  <a:ext uri="{FF2B5EF4-FFF2-40B4-BE49-F238E27FC236}">
                    <a16:creationId xmlns:a16="http://schemas.microsoft.com/office/drawing/2014/main" id="{D0120A22-6776-5090-C005-236BEE039E00}"/>
                  </a:ext>
                </a:extLst>
              </p:cNvPr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188;p2">
                <a:extLst>
                  <a:ext uri="{FF2B5EF4-FFF2-40B4-BE49-F238E27FC236}">
                    <a16:creationId xmlns:a16="http://schemas.microsoft.com/office/drawing/2014/main" id="{FDF3B335-D5FA-D1E3-D346-9FC5577E45EA}"/>
                  </a:ext>
                </a:extLst>
              </p:cNvPr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189;p2">
                <a:extLst>
                  <a:ext uri="{FF2B5EF4-FFF2-40B4-BE49-F238E27FC236}">
                    <a16:creationId xmlns:a16="http://schemas.microsoft.com/office/drawing/2014/main" id="{11E3A03A-FCA2-05FC-5578-AD958A0DB31F}"/>
                  </a:ext>
                </a:extLst>
              </p:cNvPr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Google Shape;190;p2">
                <a:extLst>
                  <a:ext uri="{FF2B5EF4-FFF2-40B4-BE49-F238E27FC236}">
                    <a16:creationId xmlns:a16="http://schemas.microsoft.com/office/drawing/2014/main" id="{D8181EC7-5F86-1903-0F7A-13294D34D797}"/>
                  </a:ext>
                </a:extLst>
              </p:cNvPr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191;p2">
                <a:extLst>
                  <a:ext uri="{FF2B5EF4-FFF2-40B4-BE49-F238E27FC236}">
                    <a16:creationId xmlns:a16="http://schemas.microsoft.com/office/drawing/2014/main" id="{747341E3-709C-F479-FFD5-6138B6194965}"/>
                  </a:ext>
                </a:extLst>
              </p:cNvPr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192;p2">
                <a:extLst>
                  <a:ext uri="{FF2B5EF4-FFF2-40B4-BE49-F238E27FC236}">
                    <a16:creationId xmlns:a16="http://schemas.microsoft.com/office/drawing/2014/main" id="{6E2E93FE-DB85-170C-BA64-E562740D3D12}"/>
                  </a:ext>
                </a:extLst>
              </p:cNvPr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193;p2">
                <a:extLst>
                  <a:ext uri="{FF2B5EF4-FFF2-40B4-BE49-F238E27FC236}">
                    <a16:creationId xmlns:a16="http://schemas.microsoft.com/office/drawing/2014/main" id="{2C0A1DA6-2BD2-27C3-37FB-048DEA3718AD}"/>
                  </a:ext>
                </a:extLst>
              </p:cNvPr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194;p2">
                <a:extLst>
                  <a:ext uri="{FF2B5EF4-FFF2-40B4-BE49-F238E27FC236}">
                    <a16:creationId xmlns:a16="http://schemas.microsoft.com/office/drawing/2014/main" id="{5F0335B7-552B-4A7C-8B53-EA624FC8733F}"/>
                  </a:ext>
                </a:extLst>
              </p:cNvPr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195;p2">
                <a:extLst>
                  <a:ext uri="{FF2B5EF4-FFF2-40B4-BE49-F238E27FC236}">
                    <a16:creationId xmlns:a16="http://schemas.microsoft.com/office/drawing/2014/main" id="{0B55382D-1B1A-66BC-7E20-6D6681CD530B}"/>
                  </a:ext>
                </a:extLst>
              </p:cNvPr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196;p2">
                <a:extLst>
                  <a:ext uri="{FF2B5EF4-FFF2-40B4-BE49-F238E27FC236}">
                    <a16:creationId xmlns:a16="http://schemas.microsoft.com/office/drawing/2014/main" id="{884CAA2D-E604-7F40-6614-25C54BE2E9A4}"/>
                  </a:ext>
                </a:extLst>
              </p:cNvPr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197;p2">
                <a:extLst>
                  <a:ext uri="{FF2B5EF4-FFF2-40B4-BE49-F238E27FC236}">
                    <a16:creationId xmlns:a16="http://schemas.microsoft.com/office/drawing/2014/main" id="{598F3198-9B7B-BF96-6B76-5339AE3423EC}"/>
                  </a:ext>
                </a:extLst>
              </p:cNvPr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8;p2">
                <a:extLst>
                  <a:ext uri="{FF2B5EF4-FFF2-40B4-BE49-F238E27FC236}">
                    <a16:creationId xmlns:a16="http://schemas.microsoft.com/office/drawing/2014/main" id="{9177206E-83BE-E1B3-76DD-33576299B34D}"/>
                  </a:ext>
                </a:extLst>
              </p:cNvPr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199;p2">
                <a:extLst>
                  <a:ext uri="{FF2B5EF4-FFF2-40B4-BE49-F238E27FC236}">
                    <a16:creationId xmlns:a16="http://schemas.microsoft.com/office/drawing/2014/main" id="{A4B36314-7856-EFF9-473E-63039239772B}"/>
                  </a:ext>
                </a:extLst>
              </p:cNvPr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200;p2">
                <a:extLst>
                  <a:ext uri="{FF2B5EF4-FFF2-40B4-BE49-F238E27FC236}">
                    <a16:creationId xmlns:a16="http://schemas.microsoft.com/office/drawing/2014/main" id="{FBFB0A7A-5919-8F9A-E7C0-0C1A9A644187}"/>
                  </a:ext>
                </a:extLst>
              </p:cNvPr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201;p2">
                <a:extLst>
                  <a:ext uri="{FF2B5EF4-FFF2-40B4-BE49-F238E27FC236}">
                    <a16:creationId xmlns:a16="http://schemas.microsoft.com/office/drawing/2014/main" id="{6A9FAEBF-057E-A07F-AE03-65CCFAF50BD2}"/>
                  </a:ext>
                </a:extLst>
              </p:cNvPr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202;p2">
              <a:extLst>
                <a:ext uri="{FF2B5EF4-FFF2-40B4-BE49-F238E27FC236}">
                  <a16:creationId xmlns:a16="http://schemas.microsoft.com/office/drawing/2014/main" id="{D6E0840C-0A9A-08F5-5A6D-CAA68B3D8794}"/>
                </a:ext>
              </a:extLst>
            </p:cNvPr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145" name="Google Shape;203;p2">
                <a:extLst>
                  <a:ext uri="{FF2B5EF4-FFF2-40B4-BE49-F238E27FC236}">
                    <a16:creationId xmlns:a16="http://schemas.microsoft.com/office/drawing/2014/main" id="{53A4D35D-B01B-E07C-9426-BC94C1B9F213}"/>
                  </a:ext>
                </a:extLst>
              </p:cNvPr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204;p2">
                <a:extLst>
                  <a:ext uri="{FF2B5EF4-FFF2-40B4-BE49-F238E27FC236}">
                    <a16:creationId xmlns:a16="http://schemas.microsoft.com/office/drawing/2014/main" id="{D9BBCF2F-F5BF-2767-AB98-AF9B0428FFA4}"/>
                  </a:ext>
                </a:extLst>
              </p:cNvPr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Google Shape;205;p2">
                <a:extLst>
                  <a:ext uri="{FF2B5EF4-FFF2-40B4-BE49-F238E27FC236}">
                    <a16:creationId xmlns:a16="http://schemas.microsoft.com/office/drawing/2014/main" id="{D994D1D3-E85A-9B04-D04C-19C75F51A72E}"/>
                  </a:ext>
                </a:extLst>
              </p:cNvPr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oogle Shape;206;p2">
              <a:extLst>
                <a:ext uri="{FF2B5EF4-FFF2-40B4-BE49-F238E27FC236}">
                  <a16:creationId xmlns:a16="http://schemas.microsoft.com/office/drawing/2014/main" id="{B02035F4-D9B7-D514-1A43-DC8652FC4C5A}"/>
                </a:ext>
              </a:extLst>
            </p:cNvPr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142" name="Google Shape;207;p2">
                <a:extLst>
                  <a:ext uri="{FF2B5EF4-FFF2-40B4-BE49-F238E27FC236}">
                    <a16:creationId xmlns:a16="http://schemas.microsoft.com/office/drawing/2014/main" id="{4E45E5B1-94BA-ADE3-E28B-14955CC63EAB}"/>
                  </a:ext>
                </a:extLst>
              </p:cNvPr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208;p2">
                <a:extLst>
                  <a:ext uri="{FF2B5EF4-FFF2-40B4-BE49-F238E27FC236}">
                    <a16:creationId xmlns:a16="http://schemas.microsoft.com/office/drawing/2014/main" id="{EC83780C-A6DF-B8E8-64C6-997C893D7F98}"/>
                  </a:ext>
                </a:extLst>
              </p:cNvPr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209;p2">
                <a:extLst>
                  <a:ext uri="{FF2B5EF4-FFF2-40B4-BE49-F238E27FC236}">
                    <a16:creationId xmlns:a16="http://schemas.microsoft.com/office/drawing/2014/main" id="{08687E56-3CCB-F5C3-A5A3-7C9F132E81F3}"/>
                  </a:ext>
                </a:extLst>
              </p:cNvPr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oogle Shape;210;p2">
              <a:extLst>
                <a:ext uri="{FF2B5EF4-FFF2-40B4-BE49-F238E27FC236}">
                  <a16:creationId xmlns:a16="http://schemas.microsoft.com/office/drawing/2014/main" id="{60222149-EFDE-E52C-BEE2-8D3FF340CFCA}"/>
                </a:ext>
              </a:extLst>
            </p:cNvPr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132" name="Google Shape;211;p2">
                <a:extLst>
                  <a:ext uri="{FF2B5EF4-FFF2-40B4-BE49-F238E27FC236}">
                    <a16:creationId xmlns:a16="http://schemas.microsoft.com/office/drawing/2014/main" id="{E98205E0-5C45-38BF-20F1-CE6F840D5407}"/>
                  </a:ext>
                </a:extLst>
              </p:cNvPr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2;p2">
                <a:extLst>
                  <a:ext uri="{FF2B5EF4-FFF2-40B4-BE49-F238E27FC236}">
                    <a16:creationId xmlns:a16="http://schemas.microsoft.com/office/drawing/2014/main" id="{D8CA9D17-EF8D-1BD0-DC5B-1C2A41DD85B1}"/>
                  </a:ext>
                </a:extLst>
              </p:cNvPr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3;p2">
                <a:extLst>
                  <a:ext uri="{FF2B5EF4-FFF2-40B4-BE49-F238E27FC236}">
                    <a16:creationId xmlns:a16="http://schemas.microsoft.com/office/drawing/2014/main" id="{ADD52FC2-1EA3-D405-8ABD-71BA6C0A6468}"/>
                  </a:ext>
                </a:extLst>
              </p:cNvPr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4;p2">
                <a:extLst>
                  <a:ext uri="{FF2B5EF4-FFF2-40B4-BE49-F238E27FC236}">
                    <a16:creationId xmlns:a16="http://schemas.microsoft.com/office/drawing/2014/main" id="{EFA818D4-F762-580F-B9AD-0A3E3F25D828}"/>
                  </a:ext>
                </a:extLst>
              </p:cNvPr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5;p2">
                <a:extLst>
                  <a:ext uri="{FF2B5EF4-FFF2-40B4-BE49-F238E27FC236}">
                    <a16:creationId xmlns:a16="http://schemas.microsoft.com/office/drawing/2014/main" id="{BB25F457-4997-2A5A-1306-6E7EC3AA5CE1}"/>
                  </a:ext>
                </a:extLst>
              </p:cNvPr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;p2">
                <a:extLst>
                  <a:ext uri="{FF2B5EF4-FFF2-40B4-BE49-F238E27FC236}">
                    <a16:creationId xmlns:a16="http://schemas.microsoft.com/office/drawing/2014/main" id="{53851EA2-0197-7D55-9D0D-ED05469661BF}"/>
                  </a:ext>
                </a:extLst>
              </p:cNvPr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7;p2">
                <a:extLst>
                  <a:ext uri="{FF2B5EF4-FFF2-40B4-BE49-F238E27FC236}">
                    <a16:creationId xmlns:a16="http://schemas.microsoft.com/office/drawing/2014/main" id="{56414AB2-4097-2099-77E3-77139B2A2A2F}"/>
                  </a:ext>
                </a:extLst>
              </p:cNvPr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8;p2">
                <a:extLst>
                  <a:ext uri="{FF2B5EF4-FFF2-40B4-BE49-F238E27FC236}">
                    <a16:creationId xmlns:a16="http://schemas.microsoft.com/office/drawing/2014/main" id="{671D0C9D-BE98-50A8-F1A0-CC921AF290AF}"/>
                  </a:ext>
                </a:extLst>
              </p:cNvPr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9;p2">
                <a:extLst>
                  <a:ext uri="{FF2B5EF4-FFF2-40B4-BE49-F238E27FC236}">
                    <a16:creationId xmlns:a16="http://schemas.microsoft.com/office/drawing/2014/main" id="{BACAAE4C-BD5A-C577-0E79-710C82585AC5}"/>
                  </a:ext>
                </a:extLst>
              </p:cNvPr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20;p2">
                <a:extLst>
                  <a:ext uri="{FF2B5EF4-FFF2-40B4-BE49-F238E27FC236}">
                    <a16:creationId xmlns:a16="http://schemas.microsoft.com/office/drawing/2014/main" id="{E39F6CF7-268E-51E7-0A0E-3243C26DB05D}"/>
                  </a:ext>
                </a:extLst>
              </p:cNvPr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221;p2">
              <a:extLst>
                <a:ext uri="{FF2B5EF4-FFF2-40B4-BE49-F238E27FC236}">
                  <a16:creationId xmlns:a16="http://schemas.microsoft.com/office/drawing/2014/main" id="{7B39B98B-C3C5-55D8-292D-140697E6390A}"/>
                </a:ext>
              </a:extLst>
            </p:cNvPr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115" name="Google Shape;222;p2">
                <a:extLst>
                  <a:ext uri="{FF2B5EF4-FFF2-40B4-BE49-F238E27FC236}">
                    <a16:creationId xmlns:a16="http://schemas.microsoft.com/office/drawing/2014/main" id="{29306AF6-AD36-711A-07B7-471D206B4C71}"/>
                  </a:ext>
                </a:extLst>
              </p:cNvPr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23;p2">
                <a:extLst>
                  <a:ext uri="{FF2B5EF4-FFF2-40B4-BE49-F238E27FC236}">
                    <a16:creationId xmlns:a16="http://schemas.microsoft.com/office/drawing/2014/main" id="{32E644B9-BF1D-788E-18E4-E15272FD8146}"/>
                  </a:ext>
                </a:extLst>
              </p:cNvPr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24;p2">
                <a:extLst>
                  <a:ext uri="{FF2B5EF4-FFF2-40B4-BE49-F238E27FC236}">
                    <a16:creationId xmlns:a16="http://schemas.microsoft.com/office/drawing/2014/main" id="{B1FF0895-8CF4-6FBB-5390-4A0DCA0BDE62}"/>
                  </a:ext>
                </a:extLst>
              </p:cNvPr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25;p2">
                <a:extLst>
                  <a:ext uri="{FF2B5EF4-FFF2-40B4-BE49-F238E27FC236}">
                    <a16:creationId xmlns:a16="http://schemas.microsoft.com/office/drawing/2014/main" id="{ECC97C24-D33D-73C0-3916-E3B768E2F024}"/>
                  </a:ext>
                </a:extLst>
              </p:cNvPr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26;p2">
                <a:extLst>
                  <a:ext uri="{FF2B5EF4-FFF2-40B4-BE49-F238E27FC236}">
                    <a16:creationId xmlns:a16="http://schemas.microsoft.com/office/drawing/2014/main" id="{8203CF41-0ACA-1915-C7AA-39CB92E88FFB}"/>
                  </a:ext>
                </a:extLst>
              </p:cNvPr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27;p2">
                <a:extLst>
                  <a:ext uri="{FF2B5EF4-FFF2-40B4-BE49-F238E27FC236}">
                    <a16:creationId xmlns:a16="http://schemas.microsoft.com/office/drawing/2014/main" id="{2B47A96C-9125-4E97-D494-94363D773462}"/>
                  </a:ext>
                </a:extLst>
              </p:cNvPr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28;p2">
                <a:extLst>
                  <a:ext uri="{FF2B5EF4-FFF2-40B4-BE49-F238E27FC236}">
                    <a16:creationId xmlns:a16="http://schemas.microsoft.com/office/drawing/2014/main" id="{6DBB3A5F-A715-01C6-61DE-DE8685B204C0}"/>
                  </a:ext>
                </a:extLst>
              </p:cNvPr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29;p2">
                <a:extLst>
                  <a:ext uri="{FF2B5EF4-FFF2-40B4-BE49-F238E27FC236}">
                    <a16:creationId xmlns:a16="http://schemas.microsoft.com/office/drawing/2014/main" id="{61CEF26E-8571-DD7D-A622-9ED752F76428}"/>
                  </a:ext>
                </a:extLst>
              </p:cNvPr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30;p2">
                <a:extLst>
                  <a:ext uri="{FF2B5EF4-FFF2-40B4-BE49-F238E27FC236}">
                    <a16:creationId xmlns:a16="http://schemas.microsoft.com/office/drawing/2014/main" id="{EA604BFB-9865-DB8F-2120-E29859A4ABAB}"/>
                  </a:ext>
                </a:extLst>
              </p:cNvPr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31;p2">
                <a:extLst>
                  <a:ext uri="{FF2B5EF4-FFF2-40B4-BE49-F238E27FC236}">
                    <a16:creationId xmlns:a16="http://schemas.microsoft.com/office/drawing/2014/main" id="{8F293B11-338D-EFA1-E5BF-6EAF445E8955}"/>
                  </a:ext>
                </a:extLst>
              </p:cNvPr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32;p2">
                <a:extLst>
                  <a:ext uri="{FF2B5EF4-FFF2-40B4-BE49-F238E27FC236}">
                    <a16:creationId xmlns:a16="http://schemas.microsoft.com/office/drawing/2014/main" id="{8C34FCB8-4862-286C-2A67-1293E565FFE8}"/>
                  </a:ext>
                </a:extLst>
              </p:cNvPr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33;p2">
                <a:extLst>
                  <a:ext uri="{FF2B5EF4-FFF2-40B4-BE49-F238E27FC236}">
                    <a16:creationId xmlns:a16="http://schemas.microsoft.com/office/drawing/2014/main" id="{A1895971-28A9-02BA-6D4C-26E48E3B38A6}"/>
                  </a:ext>
                </a:extLst>
              </p:cNvPr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34;p2">
                <a:extLst>
                  <a:ext uri="{FF2B5EF4-FFF2-40B4-BE49-F238E27FC236}">
                    <a16:creationId xmlns:a16="http://schemas.microsoft.com/office/drawing/2014/main" id="{1549B9B4-A01C-48D0-1B14-D1E47CCF15E5}"/>
                  </a:ext>
                </a:extLst>
              </p:cNvPr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35;p2">
                <a:extLst>
                  <a:ext uri="{FF2B5EF4-FFF2-40B4-BE49-F238E27FC236}">
                    <a16:creationId xmlns:a16="http://schemas.microsoft.com/office/drawing/2014/main" id="{5C33FEA9-E40C-5106-11EB-92AE87F8020C}"/>
                  </a:ext>
                </a:extLst>
              </p:cNvPr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36;p2">
                <a:extLst>
                  <a:ext uri="{FF2B5EF4-FFF2-40B4-BE49-F238E27FC236}">
                    <a16:creationId xmlns:a16="http://schemas.microsoft.com/office/drawing/2014/main" id="{F16DBBE0-40C3-B476-E79F-39ECD12AA93F}"/>
                  </a:ext>
                </a:extLst>
              </p:cNvPr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37;p2">
                <a:extLst>
                  <a:ext uri="{FF2B5EF4-FFF2-40B4-BE49-F238E27FC236}">
                    <a16:creationId xmlns:a16="http://schemas.microsoft.com/office/drawing/2014/main" id="{563DC4E9-B906-AE76-7046-340985F3930D}"/>
                  </a:ext>
                </a:extLst>
              </p:cNvPr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38;p2">
                <a:extLst>
                  <a:ext uri="{FF2B5EF4-FFF2-40B4-BE49-F238E27FC236}">
                    <a16:creationId xmlns:a16="http://schemas.microsoft.com/office/drawing/2014/main" id="{110A1AA5-C208-1B9F-A6E3-126E455F9886}"/>
                  </a:ext>
                </a:extLst>
              </p:cNvPr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oogle Shape;239;p2">
              <a:extLst>
                <a:ext uri="{FF2B5EF4-FFF2-40B4-BE49-F238E27FC236}">
                  <a16:creationId xmlns:a16="http://schemas.microsoft.com/office/drawing/2014/main" id="{4248E5BA-5975-FF5D-71A4-35E7E676759E}"/>
                </a:ext>
              </a:extLst>
            </p:cNvPr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107" name="Google Shape;240;p2">
                <a:extLst>
                  <a:ext uri="{FF2B5EF4-FFF2-40B4-BE49-F238E27FC236}">
                    <a16:creationId xmlns:a16="http://schemas.microsoft.com/office/drawing/2014/main" id="{92A26A85-E80F-083C-66D7-701DEC06C78B}"/>
                  </a:ext>
                </a:extLst>
              </p:cNvPr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41;p2">
                <a:extLst>
                  <a:ext uri="{FF2B5EF4-FFF2-40B4-BE49-F238E27FC236}">
                    <a16:creationId xmlns:a16="http://schemas.microsoft.com/office/drawing/2014/main" id="{0E934CBB-51F4-89AB-CD46-50852B3387AC}"/>
                  </a:ext>
                </a:extLst>
              </p:cNvPr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42;p2">
                <a:extLst>
                  <a:ext uri="{FF2B5EF4-FFF2-40B4-BE49-F238E27FC236}">
                    <a16:creationId xmlns:a16="http://schemas.microsoft.com/office/drawing/2014/main" id="{86BD2978-BF6C-862D-5D25-C249B8720506}"/>
                  </a:ext>
                </a:extLst>
              </p:cNvPr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243;p2">
                <a:extLst>
                  <a:ext uri="{FF2B5EF4-FFF2-40B4-BE49-F238E27FC236}">
                    <a16:creationId xmlns:a16="http://schemas.microsoft.com/office/drawing/2014/main" id="{17F83452-E1FB-9003-B492-FEDB7C05D3E4}"/>
                  </a:ext>
                </a:extLst>
              </p:cNvPr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244;p2">
                <a:extLst>
                  <a:ext uri="{FF2B5EF4-FFF2-40B4-BE49-F238E27FC236}">
                    <a16:creationId xmlns:a16="http://schemas.microsoft.com/office/drawing/2014/main" id="{56FF791B-503B-8BFE-CB82-4B9720149538}"/>
                  </a:ext>
                </a:extLst>
              </p:cNvPr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245;p2">
                <a:extLst>
                  <a:ext uri="{FF2B5EF4-FFF2-40B4-BE49-F238E27FC236}">
                    <a16:creationId xmlns:a16="http://schemas.microsoft.com/office/drawing/2014/main" id="{BD998E44-7842-4430-1F05-398B75057565}"/>
                  </a:ext>
                </a:extLst>
              </p:cNvPr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46;p2">
                <a:extLst>
                  <a:ext uri="{FF2B5EF4-FFF2-40B4-BE49-F238E27FC236}">
                    <a16:creationId xmlns:a16="http://schemas.microsoft.com/office/drawing/2014/main" id="{88DC2C74-5967-A458-C4CC-252C4FB70EB3}"/>
                  </a:ext>
                </a:extLst>
              </p:cNvPr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47;p2">
                <a:extLst>
                  <a:ext uri="{FF2B5EF4-FFF2-40B4-BE49-F238E27FC236}">
                    <a16:creationId xmlns:a16="http://schemas.microsoft.com/office/drawing/2014/main" id="{39F9B77B-B9BB-9FCB-369D-69BCEF9926DB}"/>
                  </a:ext>
                </a:extLst>
              </p:cNvPr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oogle Shape;248;p2">
              <a:extLst>
                <a:ext uri="{FF2B5EF4-FFF2-40B4-BE49-F238E27FC236}">
                  <a16:creationId xmlns:a16="http://schemas.microsoft.com/office/drawing/2014/main" id="{C7E97891-774B-7EA3-02EA-EB7ABD711605}"/>
                </a:ext>
              </a:extLst>
            </p:cNvPr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98" name="Google Shape;249;p2">
                <a:extLst>
                  <a:ext uri="{FF2B5EF4-FFF2-40B4-BE49-F238E27FC236}">
                    <a16:creationId xmlns:a16="http://schemas.microsoft.com/office/drawing/2014/main" id="{51F5AE80-6EC5-9C1F-02EC-98ECD56162B7}"/>
                  </a:ext>
                </a:extLst>
              </p:cNvPr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50;p2">
                <a:extLst>
                  <a:ext uri="{FF2B5EF4-FFF2-40B4-BE49-F238E27FC236}">
                    <a16:creationId xmlns:a16="http://schemas.microsoft.com/office/drawing/2014/main" id="{81EAFB9C-4447-5E91-0886-1A8A67053B1F}"/>
                  </a:ext>
                </a:extLst>
              </p:cNvPr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51;p2">
                <a:extLst>
                  <a:ext uri="{FF2B5EF4-FFF2-40B4-BE49-F238E27FC236}">
                    <a16:creationId xmlns:a16="http://schemas.microsoft.com/office/drawing/2014/main" id="{1B69A30A-7D53-DE2B-8FC5-624B5DCD3609}"/>
                  </a:ext>
                </a:extLst>
              </p:cNvPr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52;p2">
                <a:extLst>
                  <a:ext uri="{FF2B5EF4-FFF2-40B4-BE49-F238E27FC236}">
                    <a16:creationId xmlns:a16="http://schemas.microsoft.com/office/drawing/2014/main" id="{E982B676-2893-D0F6-20F1-F7CCC1E7D1CF}"/>
                  </a:ext>
                </a:extLst>
              </p:cNvPr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53;p2">
                <a:extLst>
                  <a:ext uri="{FF2B5EF4-FFF2-40B4-BE49-F238E27FC236}">
                    <a16:creationId xmlns:a16="http://schemas.microsoft.com/office/drawing/2014/main" id="{83CB368C-BCCA-A1D0-0149-3FF832106C60}"/>
                  </a:ext>
                </a:extLst>
              </p:cNvPr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54;p2">
                <a:extLst>
                  <a:ext uri="{FF2B5EF4-FFF2-40B4-BE49-F238E27FC236}">
                    <a16:creationId xmlns:a16="http://schemas.microsoft.com/office/drawing/2014/main" id="{3FDD9F5B-203D-2D51-29EF-7BA4B9557DEB}"/>
                  </a:ext>
                </a:extLst>
              </p:cNvPr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55;p2">
                <a:extLst>
                  <a:ext uri="{FF2B5EF4-FFF2-40B4-BE49-F238E27FC236}">
                    <a16:creationId xmlns:a16="http://schemas.microsoft.com/office/drawing/2014/main" id="{4F9E0780-B78D-783B-B628-6129EB154F0D}"/>
                  </a:ext>
                </a:extLst>
              </p:cNvPr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56;p2">
                <a:extLst>
                  <a:ext uri="{FF2B5EF4-FFF2-40B4-BE49-F238E27FC236}">
                    <a16:creationId xmlns:a16="http://schemas.microsoft.com/office/drawing/2014/main" id="{F5D4E3F8-CF6C-2B0D-70EF-D3660B1A8045}"/>
                  </a:ext>
                </a:extLst>
              </p:cNvPr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57;p2">
                <a:extLst>
                  <a:ext uri="{FF2B5EF4-FFF2-40B4-BE49-F238E27FC236}">
                    <a16:creationId xmlns:a16="http://schemas.microsoft.com/office/drawing/2014/main" id="{4EB593FB-F266-151F-5E16-ECB445996165}"/>
                  </a:ext>
                </a:extLst>
              </p:cNvPr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oogle Shape;258;p2">
              <a:extLst>
                <a:ext uri="{FF2B5EF4-FFF2-40B4-BE49-F238E27FC236}">
                  <a16:creationId xmlns:a16="http://schemas.microsoft.com/office/drawing/2014/main" id="{D4FF038E-97D5-6576-08A0-4AF30807F9D6}"/>
                </a:ext>
              </a:extLst>
            </p:cNvPr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83" name="Google Shape;259;p2">
                <a:extLst>
                  <a:ext uri="{FF2B5EF4-FFF2-40B4-BE49-F238E27FC236}">
                    <a16:creationId xmlns:a16="http://schemas.microsoft.com/office/drawing/2014/main" id="{A6D016D5-8356-5027-A7E4-1ED7E7291069}"/>
                  </a:ext>
                </a:extLst>
              </p:cNvPr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oogle Shape;260;p2">
                <a:extLst>
                  <a:ext uri="{FF2B5EF4-FFF2-40B4-BE49-F238E27FC236}">
                    <a16:creationId xmlns:a16="http://schemas.microsoft.com/office/drawing/2014/main" id="{A0E5307B-FF82-9131-D337-ED3E1DB6EF46}"/>
                  </a:ext>
                </a:extLst>
              </p:cNvPr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85" name="Google Shape;261;p2">
                  <a:extLst>
                    <a:ext uri="{FF2B5EF4-FFF2-40B4-BE49-F238E27FC236}">
                      <a16:creationId xmlns:a16="http://schemas.microsoft.com/office/drawing/2014/main" id="{2FAA9758-A7BE-304E-1C48-0D56D2EBDB1E}"/>
                    </a:ext>
                  </a:extLst>
                </p:cNvPr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262;p2">
                  <a:extLst>
                    <a:ext uri="{FF2B5EF4-FFF2-40B4-BE49-F238E27FC236}">
                      <a16:creationId xmlns:a16="http://schemas.microsoft.com/office/drawing/2014/main" id="{B2E5116F-2F0A-444B-AB84-3764FE87DB2E}"/>
                    </a:ext>
                  </a:extLst>
                </p:cNvPr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263;p2">
                  <a:extLst>
                    <a:ext uri="{FF2B5EF4-FFF2-40B4-BE49-F238E27FC236}">
                      <a16:creationId xmlns:a16="http://schemas.microsoft.com/office/drawing/2014/main" id="{692CAE18-0E66-C9DC-E1F0-B91603D1667E}"/>
                    </a:ext>
                  </a:extLst>
                </p:cNvPr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264;p2">
                  <a:extLst>
                    <a:ext uri="{FF2B5EF4-FFF2-40B4-BE49-F238E27FC236}">
                      <a16:creationId xmlns:a16="http://schemas.microsoft.com/office/drawing/2014/main" id="{84951003-D1DB-A0F1-91C3-CBEACADA2993}"/>
                    </a:ext>
                  </a:extLst>
                </p:cNvPr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265;p2">
                  <a:extLst>
                    <a:ext uri="{FF2B5EF4-FFF2-40B4-BE49-F238E27FC236}">
                      <a16:creationId xmlns:a16="http://schemas.microsoft.com/office/drawing/2014/main" id="{2E000DCE-AF97-7155-0914-C7753AA9A3AC}"/>
                    </a:ext>
                  </a:extLst>
                </p:cNvPr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266;p2">
                  <a:extLst>
                    <a:ext uri="{FF2B5EF4-FFF2-40B4-BE49-F238E27FC236}">
                      <a16:creationId xmlns:a16="http://schemas.microsoft.com/office/drawing/2014/main" id="{95E527CA-0A48-213B-CB4D-E5F0CB833EAC}"/>
                    </a:ext>
                  </a:extLst>
                </p:cNvPr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267;p2">
                  <a:extLst>
                    <a:ext uri="{FF2B5EF4-FFF2-40B4-BE49-F238E27FC236}">
                      <a16:creationId xmlns:a16="http://schemas.microsoft.com/office/drawing/2014/main" id="{18644851-162C-F568-1F84-43BC917AD023}"/>
                    </a:ext>
                  </a:extLst>
                </p:cNvPr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268;p2">
                  <a:extLst>
                    <a:ext uri="{FF2B5EF4-FFF2-40B4-BE49-F238E27FC236}">
                      <a16:creationId xmlns:a16="http://schemas.microsoft.com/office/drawing/2014/main" id="{332A16FD-166B-6D84-0AFC-5F638D8CF8D0}"/>
                    </a:ext>
                  </a:extLst>
                </p:cNvPr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269;p2">
                  <a:extLst>
                    <a:ext uri="{FF2B5EF4-FFF2-40B4-BE49-F238E27FC236}">
                      <a16:creationId xmlns:a16="http://schemas.microsoft.com/office/drawing/2014/main" id="{E7C1C38F-E3BA-11CB-3F9B-AF1C84F5854A}"/>
                    </a:ext>
                  </a:extLst>
                </p:cNvPr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270;p2">
                  <a:extLst>
                    <a:ext uri="{FF2B5EF4-FFF2-40B4-BE49-F238E27FC236}">
                      <a16:creationId xmlns:a16="http://schemas.microsoft.com/office/drawing/2014/main" id="{C73C19E9-506C-9D50-E57A-609ABAB6B649}"/>
                    </a:ext>
                  </a:extLst>
                </p:cNvPr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oogle Shape;271;p2">
                  <a:extLst>
                    <a:ext uri="{FF2B5EF4-FFF2-40B4-BE49-F238E27FC236}">
                      <a16:creationId xmlns:a16="http://schemas.microsoft.com/office/drawing/2014/main" id="{8B35B139-32BA-D13B-7721-DF6B26EB81B7}"/>
                    </a:ext>
                  </a:extLst>
                </p:cNvPr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Google Shape;272;p2">
                  <a:extLst>
                    <a:ext uri="{FF2B5EF4-FFF2-40B4-BE49-F238E27FC236}">
                      <a16:creationId xmlns:a16="http://schemas.microsoft.com/office/drawing/2014/main" id="{89E28A77-00AA-0056-5FC2-9ABA0C520AFC}"/>
                    </a:ext>
                  </a:extLst>
                </p:cNvPr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Google Shape;273;p2">
                  <a:extLst>
                    <a:ext uri="{FF2B5EF4-FFF2-40B4-BE49-F238E27FC236}">
                      <a16:creationId xmlns:a16="http://schemas.microsoft.com/office/drawing/2014/main" id="{575578C5-5A50-CA47-3838-D145A53BD114}"/>
                    </a:ext>
                  </a:extLst>
                </p:cNvPr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oogle Shape;274;p2">
              <a:extLst>
                <a:ext uri="{FF2B5EF4-FFF2-40B4-BE49-F238E27FC236}">
                  <a16:creationId xmlns:a16="http://schemas.microsoft.com/office/drawing/2014/main" id="{F195F2B5-D119-34C3-0ED1-38026A3292F0}"/>
                </a:ext>
              </a:extLst>
            </p:cNvPr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77" name="Google Shape;275;p2">
                <a:extLst>
                  <a:ext uri="{FF2B5EF4-FFF2-40B4-BE49-F238E27FC236}">
                    <a16:creationId xmlns:a16="http://schemas.microsoft.com/office/drawing/2014/main" id="{2279B839-F387-8CE0-8EC0-B7FD7C53803C}"/>
                  </a:ext>
                </a:extLst>
              </p:cNvPr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Google Shape;276;p2">
                <a:extLst>
                  <a:ext uri="{FF2B5EF4-FFF2-40B4-BE49-F238E27FC236}">
                    <a16:creationId xmlns:a16="http://schemas.microsoft.com/office/drawing/2014/main" id="{235DB2C3-1752-7A16-CFF6-BEFC4A33EC8D}"/>
                  </a:ext>
                </a:extLst>
              </p:cNvPr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Google Shape;277;p2">
                <a:extLst>
                  <a:ext uri="{FF2B5EF4-FFF2-40B4-BE49-F238E27FC236}">
                    <a16:creationId xmlns:a16="http://schemas.microsoft.com/office/drawing/2014/main" id="{9CF445EC-F3EA-9224-91B3-AF77D5648C1E}"/>
                  </a:ext>
                </a:extLst>
              </p:cNvPr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78;p2">
                <a:extLst>
                  <a:ext uri="{FF2B5EF4-FFF2-40B4-BE49-F238E27FC236}">
                    <a16:creationId xmlns:a16="http://schemas.microsoft.com/office/drawing/2014/main" id="{4004B863-CEC4-922B-EE03-5DEA7127F4B6}"/>
                  </a:ext>
                </a:extLst>
              </p:cNvPr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79;p2">
                <a:extLst>
                  <a:ext uri="{FF2B5EF4-FFF2-40B4-BE49-F238E27FC236}">
                    <a16:creationId xmlns:a16="http://schemas.microsoft.com/office/drawing/2014/main" id="{7686ECD9-C415-03F9-2021-4543EEB9DDD3}"/>
                  </a:ext>
                </a:extLst>
              </p:cNvPr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80;p2">
                <a:extLst>
                  <a:ext uri="{FF2B5EF4-FFF2-40B4-BE49-F238E27FC236}">
                    <a16:creationId xmlns:a16="http://schemas.microsoft.com/office/drawing/2014/main" id="{346FADC3-04B6-F7AE-9563-5871B93728E3}"/>
                  </a:ext>
                </a:extLst>
              </p:cNvPr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oogle Shape;281;p2">
              <a:extLst>
                <a:ext uri="{FF2B5EF4-FFF2-40B4-BE49-F238E27FC236}">
                  <a16:creationId xmlns:a16="http://schemas.microsoft.com/office/drawing/2014/main" id="{51151E7D-2E37-87E7-F685-F51185208F8F}"/>
                </a:ext>
              </a:extLst>
            </p:cNvPr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61" name="Google Shape;282;p2">
                <a:extLst>
                  <a:ext uri="{FF2B5EF4-FFF2-40B4-BE49-F238E27FC236}">
                    <a16:creationId xmlns:a16="http://schemas.microsoft.com/office/drawing/2014/main" id="{93E1ECA8-0D20-E9B4-E2BC-10ED6922ADA4}"/>
                  </a:ext>
                </a:extLst>
              </p:cNvPr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283;p2">
                <a:extLst>
                  <a:ext uri="{FF2B5EF4-FFF2-40B4-BE49-F238E27FC236}">
                    <a16:creationId xmlns:a16="http://schemas.microsoft.com/office/drawing/2014/main" id="{893D9929-E9AB-A585-97FC-26A1737F6AAE}"/>
                  </a:ext>
                </a:extLst>
              </p:cNvPr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284;p2">
                <a:extLst>
                  <a:ext uri="{FF2B5EF4-FFF2-40B4-BE49-F238E27FC236}">
                    <a16:creationId xmlns:a16="http://schemas.microsoft.com/office/drawing/2014/main" id="{2A7099AE-0776-1065-E9C8-182D507FFBE5}"/>
                  </a:ext>
                </a:extLst>
              </p:cNvPr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285;p2">
                <a:extLst>
                  <a:ext uri="{FF2B5EF4-FFF2-40B4-BE49-F238E27FC236}">
                    <a16:creationId xmlns:a16="http://schemas.microsoft.com/office/drawing/2014/main" id="{4E017544-116A-73FA-33E0-4F1D59CC63B8}"/>
                  </a:ext>
                </a:extLst>
              </p:cNvPr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286;p2">
                <a:extLst>
                  <a:ext uri="{FF2B5EF4-FFF2-40B4-BE49-F238E27FC236}">
                    <a16:creationId xmlns:a16="http://schemas.microsoft.com/office/drawing/2014/main" id="{B906DC57-6A12-3F34-45F4-81D5BA24F236}"/>
                  </a:ext>
                </a:extLst>
              </p:cNvPr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Google Shape;287;p2">
                <a:extLst>
                  <a:ext uri="{FF2B5EF4-FFF2-40B4-BE49-F238E27FC236}">
                    <a16:creationId xmlns:a16="http://schemas.microsoft.com/office/drawing/2014/main" id="{F0F661CE-313B-BCB1-4D31-804FA9F4BC49}"/>
                  </a:ext>
                </a:extLst>
              </p:cNvPr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Google Shape;288;p2">
                <a:extLst>
                  <a:ext uri="{FF2B5EF4-FFF2-40B4-BE49-F238E27FC236}">
                    <a16:creationId xmlns:a16="http://schemas.microsoft.com/office/drawing/2014/main" id="{F951B42E-C75D-7A4C-A5B2-CE54D07EE270}"/>
                  </a:ext>
                </a:extLst>
              </p:cNvPr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Google Shape;289;p2">
                <a:extLst>
                  <a:ext uri="{FF2B5EF4-FFF2-40B4-BE49-F238E27FC236}">
                    <a16:creationId xmlns:a16="http://schemas.microsoft.com/office/drawing/2014/main" id="{E1D2A36C-9F4D-C5E0-ACED-0F2E63A82F7B}"/>
                  </a:ext>
                </a:extLst>
              </p:cNvPr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Google Shape;290;p2">
                <a:extLst>
                  <a:ext uri="{FF2B5EF4-FFF2-40B4-BE49-F238E27FC236}">
                    <a16:creationId xmlns:a16="http://schemas.microsoft.com/office/drawing/2014/main" id="{548CC098-022B-7B7F-7AE1-D77892DF0EE1}"/>
                  </a:ext>
                </a:extLst>
              </p:cNvPr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Google Shape;291;p2">
                <a:extLst>
                  <a:ext uri="{FF2B5EF4-FFF2-40B4-BE49-F238E27FC236}">
                    <a16:creationId xmlns:a16="http://schemas.microsoft.com/office/drawing/2014/main" id="{376E0C20-5A3A-6F09-1BD6-37AD33009CD6}"/>
                  </a:ext>
                </a:extLst>
              </p:cNvPr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Google Shape;292;p2">
                <a:extLst>
                  <a:ext uri="{FF2B5EF4-FFF2-40B4-BE49-F238E27FC236}">
                    <a16:creationId xmlns:a16="http://schemas.microsoft.com/office/drawing/2014/main" id="{CBB33CF4-5E52-FAAD-8DEE-D1ED55373677}"/>
                  </a:ext>
                </a:extLst>
              </p:cNvPr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Google Shape;293;p2">
                <a:extLst>
                  <a:ext uri="{FF2B5EF4-FFF2-40B4-BE49-F238E27FC236}">
                    <a16:creationId xmlns:a16="http://schemas.microsoft.com/office/drawing/2014/main" id="{20154F1C-B97F-3D01-3A4C-4BF389754ED4}"/>
                  </a:ext>
                </a:extLst>
              </p:cNvPr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oogle Shape;294;p2">
                <a:extLst>
                  <a:ext uri="{FF2B5EF4-FFF2-40B4-BE49-F238E27FC236}">
                    <a16:creationId xmlns:a16="http://schemas.microsoft.com/office/drawing/2014/main" id="{6BA67BFA-05CB-A82F-7BF9-B76F5123C4EE}"/>
                  </a:ext>
                </a:extLst>
              </p:cNvPr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295;p2">
                <a:extLst>
                  <a:ext uri="{FF2B5EF4-FFF2-40B4-BE49-F238E27FC236}">
                    <a16:creationId xmlns:a16="http://schemas.microsoft.com/office/drawing/2014/main" id="{80A97393-2BE7-76AB-3701-97F084A201E2}"/>
                  </a:ext>
                </a:extLst>
              </p:cNvPr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296;p2">
                <a:extLst>
                  <a:ext uri="{FF2B5EF4-FFF2-40B4-BE49-F238E27FC236}">
                    <a16:creationId xmlns:a16="http://schemas.microsoft.com/office/drawing/2014/main" id="{C45A16BF-D705-68EA-49B4-B3068D7C9945}"/>
                  </a:ext>
                </a:extLst>
              </p:cNvPr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297;p2">
                <a:extLst>
                  <a:ext uri="{FF2B5EF4-FFF2-40B4-BE49-F238E27FC236}">
                    <a16:creationId xmlns:a16="http://schemas.microsoft.com/office/drawing/2014/main" id="{496FFC73-D4A3-BEBB-0E1B-0142E22256FD}"/>
                  </a:ext>
                </a:extLst>
              </p:cNvPr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Google Shape;298;p2">
              <a:extLst>
                <a:ext uri="{FF2B5EF4-FFF2-40B4-BE49-F238E27FC236}">
                  <a16:creationId xmlns:a16="http://schemas.microsoft.com/office/drawing/2014/main" id="{6047461C-0E73-D8F6-2AD5-F1C3F37AD197}"/>
                </a:ext>
              </a:extLst>
            </p:cNvPr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299;p2">
              <a:extLst>
                <a:ext uri="{FF2B5EF4-FFF2-40B4-BE49-F238E27FC236}">
                  <a16:creationId xmlns:a16="http://schemas.microsoft.com/office/drawing/2014/main" id="{D4E194A7-A368-B11A-A0E7-A637A6DA1B6F}"/>
                </a:ext>
              </a:extLst>
            </p:cNvPr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300;p2">
              <a:extLst>
                <a:ext uri="{FF2B5EF4-FFF2-40B4-BE49-F238E27FC236}">
                  <a16:creationId xmlns:a16="http://schemas.microsoft.com/office/drawing/2014/main" id="{6C9BEF5A-CDEE-BCEE-AA22-0A5B02CF4C85}"/>
                </a:ext>
              </a:extLst>
            </p:cNvPr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oogle Shape;301;p2">
              <a:extLst>
                <a:ext uri="{FF2B5EF4-FFF2-40B4-BE49-F238E27FC236}">
                  <a16:creationId xmlns:a16="http://schemas.microsoft.com/office/drawing/2014/main" id="{17974CDF-05D2-7A0D-87E9-D9F2731E0F96}"/>
                </a:ext>
              </a:extLst>
            </p:cNvPr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29" name="Google Shape;302;p2">
                <a:extLst>
                  <a:ext uri="{FF2B5EF4-FFF2-40B4-BE49-F238E27FC236}">
                    <a16:creationId xmlns:a16="http://schemas.microsoft.com/office/drawing/2014/main" id="{96378B85-7576-8A7D-0E35-85057F60E957}"/>
                  </a:ext>
                </a:extLst>
              </p:cNvPr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303;p2">
                <a:extLst>
                  <a:ext uri="{FF2B5EF4-FFF2-40B4-BE49-F238E27FC236}">
                    <a16:creationId xmlns:a16="http://schemas.microsoft.com/office/drawing/2014/main" id="{A08FE917-8E54-88E5-3E2F-A3DFCEFC1FAE}"/>
                  </a:ext>
                </a:extLst>
              </p:cNvPr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304;p2">
                <a:extLst>
                  <a:ext uri="{FF2B5EF4-FFF2-40B4-BE49-F238E27FC236}">
                    <a16:creationId xmlns:a16="http://schemas.microsoft.com/office/drawing/2014/main" id="{5B29EC9C-0184-6710-1F41-B2120978732F}"/>
                  </a:ext>
                </a:extLst>
              </p:cNvPr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305;p2">
                <a:extLst>
                  <a:ext uri="{FF2B5EF4-FFF2-40B4-BE49-F238E27FC236}">
                    <a16:creationId xmlns:a16="http://schemas.microsoft.com/office/drawing/2014/main" id="{1372E91E-668F-0503-C4FB-BAAB0130CD19}"/>
                  </a:ext>
                </a:extLst>
              </p:cNvPr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306;p2">
                <a:extLst>
                  <a:ext uri="{FF2B5EF4-FFF2-40B4-BE49-F238E27FC236}">
                    <a16:creationId xmlns:a16="http://schemas.microsoft.com/office/drawing/2014/main" id="{B398EA1C-20CE-F6CF-5DE8-EB3DC72F4806}"/>
                  </a:ext>
                </a:extLst>
              </p:cNvPr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307;p2">
                <a:extLst>
                  <a:ext uri="{FF2B5EF4-FFF2-40B4-BE49-F238E27FC236}">
                    <a16:creationId xmlns:a16="http://schemas.microsoft.com/office/drawing/2014/main" id="{CC9E52A0-5D41-A036-3302-08CDBCF6A4FD}"/>
                  </a:ext>
                </a:extLst>
              </p:cNvPr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308;p2">
                <a:extLst>
                  <a:ext uri="{FF2B5EF4-FFF2-40B4-BE49-F238E27FC236}">
                    <a16:creationId xmlns:a16="http://schemas.microsoft.com/office/drawing/2014/main" id="{0C7506C4-CC69-7A65-A5EB-DDA567DA5787}"/>
                  </a:ext>
                </a:extLst>
              </p:cNvPr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309;p2">
                <a:extLst>
                  <a:ext uri="{FF2B5EF4-FFF2-40B4-BE49-F238E27FC236}">
                    <a16:creationId xmlns:a16="http://schemas.microsoft.com/office/drawing/2014/main" id="{243725B7-E69E-4346-08CC-BDCC8284BBD8}"/>
                  </a:ext>
                </a:extLst>
              </p:cNvPr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310;p2">
                <a:extLst>
                  <a:ext uri="{FF2B5EF4-FFF2-40B4-BE49-F238E27FC236}">
                    <a16:creationId xmlns:a16="http://schemas.microsoft.com/office/drawing/2014/main" id="{9A9D9A49-D71E-CFA6-4109-0DFC9867334A}"/>
                  </a:ext>
                </a:extLst>
              </p:cNvPr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311;p2">
                <a:extLst>
                  <a:ext uri="{FF2B5EF4-FFF2-40B4-BE49-F238E27FC236}">
                    <a16:creationId xmlns:a16="http://schemas.microsoft.com/office/drawing/2014/main" id="{E1951732-6DB4-BEA1-1A3E-EDC564763672}"/>
                  </a:ext>
                </a:extLst>
              </p:cNvPr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312;p2">
                <a:extLst>
                  <a:ext uri="{FF2B5EF4-FFF2-40B4-BE49-F238E27FC236}">
                    <a16:creationId xmlns:a16="http://schemas.microsoft.com/office/drawing/2014/main" id="{1C2D4BAA-1AEB-FC41-F307-D73D5862E3FE}"/>
                  </a:ext>
                </a:extLst>
              </p:cNvPr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313;p2">
                <a:extLst>
                  <a:ext uri="{FF2B5EF4-FFF2-40B4-BE49-F238E27FC236}">
                    <a16:creationId xmlns:a16="http://schemas.microsoft.com/office/drawing/2014/main" id="{E52EFABF-A6EF-9342-2F0E-8A2C2CFE8AD0}"/>
                  </a:ext>
                </a:extLst>
              </p:cNvPr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314;p2">
                <a:extLst>
                  <a:ext uri="{FF2B5EF4-FFF2-40B4-BE49-F238E27FC236}">
                    <a16:creationId xmlns:a16="http://schemas.microsoft.com/office/drawing/2014/main" id="{CE9E3D9B-4969-0DCC-1BAF-ED92B9018213}"/>
                  </a:ext>
                </a:extLst>
              </p:cNvPr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315;p2">
                <a:extLst>
                  <a:ext uri="{FF2B5EF4-FFF2-40B4-BE49-F238E27FC236}">
                    <a16:creationId xmlns:a16="http://schemas.microsoft.com/office/drawing/2014/main" id="{D3EC585B-F241-2F9B-91F4-0F80F80812AC}"/>
                  </a:ext>
                </a:extLst>
              </p:cNvPr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316;p2">
                <a:extLst>
                  <a:ext uri="{FF2B5EF4-FFF2-40B4-BE49-F238E27FC236}">
                    <a16:creationId xmlns:a16="http://schemas.microsoft.com/office/drawing/2014/main" id="{0B322E16-606E-33E5-387F-74DCDD9A49C3}"/>
                  </a:ext>
                </a:extLst>
              </p:cNvPr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317;p2">
                <a:extLst>
                  <a:ext uri="{FF2B5EF4-FFF2-40B4-BE49-F238E27FC236}">
                    <a16:creationId xmlns:a16="http://schemas.microsoft.com/office/drawing/2014/main" id="{49C570F0-91CB-FA0D-8500-1AB94AC27DC7}"/>
                  </a:ext>
                </a:extLst>
              </p:cNvPr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318;p2">
                <a:extLst>
                  <a:ext uri="{FF2B5EF4-FFF2-40B4-BE49-F238E27FC236}">
                    <a16:creationId xmlns:a16="http://schemas.microsoft.com/office/drawing/2014/main" id="{97D58149-23CD-6C33-8BB1-49B110E071BF}"/>
                  </a:ext>
                </a:extLst>
              </p:cNvPr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319;p2">
                <a:extLst>
                  <a:ext uri="{FF2B5EF4-FFF2-40B4-BE49-F238E27FC236}">
                    <a16:creationId xmlns:a16="http://schemas.microsoft.com/office/drawing/2014/main" id="{41EBF4E7-3A96-B2FE-93C5-FFD7C1ECBE5C}"/>
                  </a:ext>
                </a:extLst>
              </p:cNvPr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320;p2">
                <a:extLst>
                  <a:ext uri="{FF2B5EF4-FFF2-40B4-BE49-F238E27FC236}">
                    <a16:creationId xmlns:a16="http://schemas.microsoft.com/office/drawing/2014/main" id="{32254F6F-39F9-15E3-35FD-46EDA60F8B9D}"/>
                  </a:ext>
                </a:extLst>
              </p:cNvPr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321;p2">
                <a:extLst>
                  <a:ext uri="{FF2B5EF4-FFF2-40B4-BE49-F238E27FC236}">
                    <a16:creationId xmlns:a16="http://schemas.microsoft.com/office/drawing/2014/main" id="{D2CACB89-5E4F-E663-6FE0-9400143A3D28}"/>
                  </a:ext>
                </a:extLst>
              </p:cNvPr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322;p2">
                <a:extLst>
                  <a:ext uri="{FF2B5EF4-FFF2-40B4-BE49-F238E27FC236}">
                    <a16:creationId xmlns:a16="http://schemas.microsoft.com/office/drawing/2014/main" id="{1106DF1B-4C7B-5793-F656-3B1ACF115A42}"/>
                  </a:ext>
                </a:extLst>
              </p:cNvPr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323;p2">
                <a:extLst>
                  <a:ext uri="{FF2B5EF4-FFF2-40B4-BE49-F238E27FC236}">
                    <a16:creationId xmlns:a16="http://schemas.microsoft.com/office/drawing/2014/main" id="{415657AF-DC31-B691-A5BB-CC7C3EEAE2A4}"/>
                  </a:ext>
                </a:extLst>
              </p:cNvPr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324;p2">
                <a:extLst>
                  <a:ext uri="{FF2B5EF4-FFF2-40B4-BE49-F238E27FC236}">
                    <a16:creationId xmlns:a16="http://schemas.microsoft.com/office/drawing/2014/main" id="{B26542CC-B899-4236-7A06-6F3BDCC2FABD}"/>
                  </a:ext>
                </a:extLst>
              </p:cNvPr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325;p2">
                <a:extLst>
                  <a:ext uri="{FF2B5EF4-FFF2-40B4-BE49-F238E27FC236}">
                    <a16:creationId xmlns:a16="http://schemas.microsoft.com/office/drawing/2014/main" id="{1191A337-D64C-AACF-38F9-E03FEB383F99}"/>
                  </a:ext>
                </a:extLst>
              </p:cNvPr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326;p2">
                <a:extLst>
                  <a:ext uri="{FF2B5EF4-FFF2-40B4-BE49-F238E27FC236}">
                    <a16:creationId xmlns:a16="http://schemas.microsoft.com/office/drawing/2014/main" id="{251BC780-B564-AC13-5175-71865DEB6C87}"/>
                  </a:ext>
                </a:extLst>
              </p:cNvPr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327;p2">
                <a:extLst>
                  <a:ext uri="{FF2B5EF4-FFF2-40B4-BE49-F238E27FC236}">
                    <a16:creationId xmlns:a16="http://schemas.microsoft.com/office/drawing/2014/main" id="{2A5F9201-D1F1-1E89-4A17-984CB8FEB8D4}"/>
                  </a:ext>
                </a:extLst>
              </p:cNvPr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328;p2">
                <a:extLst>
                  <a:ext uri="{FF2B5EF4-FFF2-40B4-BE49-F238E27FC236}">
                    <a16:creationId xmlns:a16="http://schemas.microsoft.com/office/drawing/2014/main" id="{47E3DBFC-CF53-8EA5-D0EA-7A5E5D89997D}"/>
                  </a:ext>
                </a:extLst>
              </p:cNvPr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329;p2">
                <a:extLst>
                  <a:ext uri="{FF2B5EF4-FFF2-40B4-BE49-F238E27FC236}">
                    <a16:creationId xmlns:a16="http://schemas.microsoft.com/office/drawing/2014/main" id="{F528C8D2-623B-895B-555F-5FF666B45E81}"/>
                  </a:ext>
                </a:extLst>
              </p:cNvPr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330;p2">
                <a:extLst>
                  <a:ext uri="{FF2B5EF4-FFF2-40B4-BE49-F238E27FC236}">
                    <a16:creationId xmlns:a16="http://schemas.microsoft.com/office/drawing/2014/main" id="{72B7BC58-1FAB-6305-47A5-E6518D560023}"/>
                  </a:ext>
                </a:extLst>
              </p:cNvPr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331;p2">
                <a:extLst>
                  <a:ext uri="{FF2B5EF4-FFF2-40B4-BE49-F238E27FC236}">
                    <a16:creationId xmlns:a16="http://schemas.microsoft.com/office/drawing/2014/main" id="{980A70C7-C4F3-CBCE-2B09-31AE89264998}"/>
                  </a:ext>
                </a:extLst>
              </p:cNvPr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Google Shape;332;p2">
                <a:extLst>
                  <a:ext uri="{FF2B5EF4-FFF2-40B4-BE49-F238E27FC236}">
                    <a16:creationId xmlns:a16="http://schemas.microsoft.com/office/drawing/2014/main" id="{4C6CBB9F-F9E5-F5F7-20F0-23F8E782BC81}"/>
                  </a:ext>
                </a:extLst>
              </p:cNvPr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Google Shape;333;p2">
                <a:extLst>
                  <a:ext uri="{FF2B5EF4-FFF2-40B4-BE49-F238E27FC236}">
                    <a16:creationId xmlns:a16="http://schemas.microsoft.com/office/drawing/2014/main" id="{3F363751-E610-999F-FF1C-BAF3A30BB4CC}"/>
                  </a:ext>
                </a:extLst>
              </p:cNvPr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088385" y="503565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1" y="232775"/>
            <a:ext cx="1823578" cy="1768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0EDC0-1BD1-FB42-F74A-B01B2A5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009" y="2041666"/>
            <a:ext cx="7760881" cy="2603218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7EF79FE-3C9B-49CF-8E1E-72082089A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104" y="209063"/>
            <a:ext cx="1845982" cy="184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99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899660"/>
            <a:ext cx="8483354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3. Ý nghĩa của việc làm đồ dùng từ vật liệu đã qua sử dụng. 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32D150-91AD-2030-B65C-70459015691B}"/>
              </a:ext>
            </a:extLst>
          </p:cNvPr>
          <p:cNvGrpSpPr/>
          <p:nvPr/>
        </p:nvGrpSpPr>
        <p:grpSpPr>
          <a:xfrm>
            <a:off x="5157788" y="-471487"/>
            <a:ext cx="7112615" cy="8239196"/>
            <a:chOff x="5554639" y="0"/>
            <a:chExt cx="5936776" cy="7567683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A9E68A-8A85-D838-AF32-4176F2D1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/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D37D527-5D82-470A-276B-6B4053E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/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11B26E54-06BD-C5DD-E60D-D45CBEAE28BC}"/>
              </a:ext>
            </a:extLst>
          </p:cNvPr>
          <p:cNvSpPr/>
          <p:nvPr/>
        </p:nvSpPr>
        <p:spPr>
          <a:xfrm>
            <a:off x="1815192" y="892630"/>
            <a:ext cx="9778093" cy="1417864"/>
          </a:xfrm>
          <a:custGeom>
            <a:avLst/>
            <a:gdLst>
              <a:gd name="connsiteX0" fmla="*/ 0 w 9778093"/>
              <a:gd name="connsiteY0" fmla="*/ 236315 h 1417864"/>
              <a:gd name="connsiteX1" fmla="*/ 884381 w 9778093"/>
              <a:gd name="connsiteY1" fmla="*/ 0 h 1417864"/>
              <a:gd name="connsiteX2" fmla="*/ 1296290 w 9778093"/>
              <a:gd name="connsiteY2" fmla="*/ 0 h 1417864"/>
              <a:gd name="connsiteX3" fmla="*/ 1868384 w 9778093"/>
              <a:gd name="connsiteY3" fmla="*/ 0 h 1417864"/>
              <a:gd name="connsiteX4" fmla="*/ 2600666 w 9778093"/>
              <a:gd name="connsiteY4" fmla="*/ 0 h 1417864"/>
              <a:gd name="connsiteX5" fmla="*/ 3172761 w 9778093"/>
              <a:gd name="connsiteY5" fmla="*/ 0 h 1417864"/>
              <a:gd name="connsiteX6" fmla="*/ 3824950 w 9778093"/>
              <a:gd name="connsiteY6" fmla="*/ 0 h 1417864"/>
              <a:gd name="connsiteX7" fmla="*/ 4316951 w 9778093"/>
              <a:gd name="connsiteY7" fmla="*/ 0 h 1417864"/>
              <a:gd name="connsiteX8" fmla="*/ 4969139 w 9778093"/>
              <a:gd name="connsiteY8" fmla="*/ 0 h 1417864"/>
              <a:gd name="connsiteX9" fmla="*/ 5300955 w 9778093"/>
              <a:gd name="connsiteY9" fmla="*/ 0 h 1417864"/>
              <a:gd name="connsiteX10" fmla="*/ 5632770 w 9778093"/>
              <a:gd name="connsiteY10" fmla="*/ 0 h 1417864"/>
              <a:gd name="connsiteX11" fmla="*/ 6284958 w 9778093"/>
              <a:gd name="connsiteY11" fmla="*/ 0 h 1417864"/>
              <a:gd name="connsiteX12" fmla="*/ 6857053 w 9778093"/>
              <a:gd name="connsiteY12" fmla="*/ 0 h 1417864"/>
              <a:gd name="connsiteX13" fmla="*/ 7188867 w 9778093"/>
              <a:gd name="connsiteY13" fmla="*/ 0 h 1417864"/>
              <a:gd name="connsiteX14" fmla="*/ 7841056 w 9778093"/>
              <a:gd name="connsiteY14" fmla="*/ 0 h 1417864"/>
              <a:gd name="connsiteX15" fmla="*/ 8252965 w 9778093"/>
              <a:gd name="connsiteY15" fmla="*/ 0 h 1417864"/>
              <a:gd name="connsiteX16" fmla="*/ 8893711 w 9778093"/>
              <a:gd name="connsiteY16" fmla="*/ 0 h 1417864"/>
              <a:gd name="connsiteX17" fmla="*/ 9778093 w 9778093"/>
              <a:gd name="connsiteY17" fmla="*/ 236315 h 1417864"/>
              <a:gd name="connsiteX18" fmla="*/ 9778093 w 9778093"/>
              <a:gd name="connsiteY18" fmla="*/ 361896 h 1417864"/>
              <a:gd name="connsiteX19" fmla="*/ 9778093 w 9778093"/>
              <a:gd name="connsiteY19" fmla="*/ 506382 h 1417864"/>
              <a:gd name="connsiteX20" fmla="*/ 9778093 w 9778093"/>
              <a:gd name="connsiteY20" fmla="*/ 641415 h 1417864"/>
              <a:gd name="connsiteX21" fmla="*/ 9778093 w 9778093"/>
              <a:gd name="connsiteY21" fmla="*/ 757543 h 1417864"/>
              <a:gd name="connsiteX22" fmla="*/ 9778093 w 9778093"/>
              <a:gd name="connsiteY22" fmla="*/ 892577 h 1417864"/>
              <a:gd name="connsiteX23" fmla="*/ 9778093 w 9778093"/>
              <a:gd name="connsiteY23" fmla="*/ 999253 h 1417864"/>
              <a:gd name="connsiteX24" fmla="*/ 9778093 w 9778093"/>
              <a:gd name="connsiteY24" fmla="*/ 1181548 h 1417864"/>
              <a:gd name="connsiteX25" fmla="*/ 8893711 w 9778093"/>
              <a:gd name="connsiteY25" fmla="*/ 1417864 h 1417864"/>
              <a:gd name="connsiteX26" fmla="*/ 8561896 w 9778093"/>
              <a:gd name="connsiteY26" fmla="*/ 1417864 h 1417864"/>
              <a:gd name="connsiteX27" fmla="*/ 7909708 w 9778093"/>
              <a:gd name="connsiteY27" fmla="*/ 1417864 h 1417864"/>
              <a:gd name="connsiteX28" fmla="*/ 7497799 w 9778093"/>
              <a:gd name="connsiteY28" fmla="*/ 1417864 h 1417864"/>
              <a:gd name="connsiteX29" fmla="*/ 6845610 w 9778093"/>
              <a:gd name="connsiteY29" fmla="*/ 1417864 h 1417864"/>
              <a:gd name="connsiteX30" fmla="*/ 6113329 w 9778093"/>
              <a:gd name="connsiteY30" fmla="*/ 1417864 h 1417864"/>
              <a:gd name="connsiteX31" fmla="*/ 5701421 w 9778093"/>
              <a:gd name="connsiteY31" fmla="*/ 1417864 h 1417864"/>
              <a:gd name="connsiteX32" fmla="*/ 5209419 w 9778093"/>
              <a:gd name="connsiteY32" fmla="*/ 1417864 h 1417864"/>
              <a:gd name="connsiteX33" fmla="*/ 4797511 w 9778093"/>
              <a:gd name="connsiteY33" fmla="*/ 1417864 h 1417864"/>
              <a:gd name="connsiteX34" fmla="*/ 4225416 w 9778093"/>
              <a:gd name="connsiteY34" fmla="*/ 1417864 h 1417864"/>
              <a:gd name="connsiteX35" fmla="*/ 3493134 w 9778093"/>
              <a:gd name="connsiteY35" fmla="*/ 1417864 h 1417864"/>
              <a:gd name="connsiteX36" fmla="*/ 3081226 w 9778093"/>
              <a:gd name="connsiteY36" fmla="*/ 1417864 h 1417864"/>
              <a:gd name="connsiteX37" fmla="*/ 2589225 w 9778093"/>
              <a:gd name="connsiteY37" fmla="*/ 1417864 h 1417864"/>
              <a:gd name="connsiteX38" fmla="*/ 2017129 w 9778093"/>
              <a:gd name="connsiteY38" fmla="*/ 1417864 h 1417864"/>
              <a:gd name="connsiteX39" fmla="*/ 884381 w 9778093"/>
              <a:gd name="connsiteY39" fmla="*/ 1417864 h 1417864"/>
              <a:gd name="connsiteX40" fmla="*/ 0 w 9778093"/>
              <a:gd name="connsiteY40" fmla="*/ 1181548 h 1417864"/>
              <a:gd name="connsiteX41" fmla="*/ 0 w 9778093"/>
              <a:gd name="connsiteY41" fmla="*/ 1055967 h 1417864"/>
              <a:gd name="connsiteX42" fmla="*/ 0 w 9778093"/>
              <a:gd name="connsiteY42" fmla="*/ 939838 h 1417864"/>
              <a:gd name="connsiteX43" fmla="*/ 0 w 9778093"/>
              <a:gd name="connsiteY43" fmla="*/ 833162 h 1417864"/>
              <a:gd name="connsiteX44" fmla="*/ 0 w 9778093"/>
              <a:gd name="connsiteY44" fmla="*/ 698129 h 1417864"/>
              <a:gd name="connsiteX45" fmla="*/ 0 w 9778093"/>
              <a:gd name="connsiteY45" fmla="*/ 591452 h 1417864"/>
              <a:gd name="connsiteX46" fmla="*/ 0 w 9778093"/>
              <a:gd name="connsiteY46" fmla="*/ 456419 h 1417864"/>
              <a:gd name="connsiteX47" fmla="*/ 0 w 9778093"/>
              <a:gd name="connsiteY47" fmla="*/ 236315 h 1417864"/>
              <a:gd name="connsiteX0" fmla="*/ 0 w 9778093"/>
              <a:gd name="connsiteY0" fmla="*/ 236315 h 1417864"/>
              <a:gd name="connsiteX1" fmla="*/ 884381 w 9778093"/>
              <a:gd name="connsiteY1" fmla="*/ 0 h 1417864"/>
              <a:gd name="connsiteX2" fmla="*/ 1296290 w 9778093"/>
              <a:gd name="connsiteY2" fmla="*/ 0 h 1417864"/>
              <a:gd name="connsiteX3" fmla="*/ 1708198 w 9778093"/>
              <a:gd name="connsiteY3" fmla="*/ 0 h 1417864"/>
              <a:gd name="connsiteX4" fmla="*/ 2360386 w 9778093"/>
              <a:gd name="connsiteY4" fmla="*/ 0 h 1417864"/>
              <a:gd name="connsiteX5" fmla="*/ 3092667 w 9778093"/>
              <a:gd name="connsiteY5" fmla="*/ 0 h 1417864"/>
              <a:gd name="connsiteX6" fmla="*/ 3664763 w 9778093"/>
              <a:gd name="connsiteY6" fmla="*/ 0 h 1417864"/>
              <a:gd name="connsiteX7" fmla="*/ 4156765 w 9778093"/>
              <a:gd name="connsiteY7" fmla="*/ 0 h 1417864"/>
              <a:gd name="connsiteX8" fmla="*/ 4488579 w 9778093"/>
              <a:gd name="connsiteY8" fmla="*/ 0 h 1417864"/>
              <a:gd name="connsiteX9" fmla="*/ 5060675 w 9778093"/>
              <a:gd name="connsiteY9" fmla="*/ 0 h 1417864"/>
              <a:gd name="connsiteX10" fmla="*/ 5632770 w 9778093"/>
              <a:gd name="connsiteY10" fmla="*/ 0 h 1417864"/>
              <a:gd name="connsiteX11" fmla="*/ 6044678 w 9778093"/>
              <a:gd name="connsiteY11" fmla="*/ 0 h 1417864"/>
              <a:gd name="connsiteX12" fmla="*/ 6376493 w 9778093"/>
              <a:gd name="connsiteY12" fmla="*/ 0 h 1417864"/>
              <a:gd name="connsiteX13" fmla="*/ 6708308 w 9778093"/>
              <a:gd name="connsiteY13" fmla="*/ 0 h 1417864"/>
              <a:gd name="connsiteX14" fmla="*/ 7089094 w 9778093"/>
              <a:gd name="connsiteY14" fmla="*/ 0 h 1417864"/>
              <a:gd name="connsiteX15" fmla="*/ 7440589 w 9778093"/>
              <a:gd name="connsiteY15" fmla="*/ 0 h 1417864"/>
              <a:gd name="connsiteX16" fmla="*/ 7932591 w 9778093"/>
              <a:gd name="connsiteY16" fmla="*/ 0 h 1417864"/>
              <a:gd name="connsiteX17" fmla="*/ 8344500 w 9778093"/>
              <a:gd name="connsiteY17" fmla="*/ 0 h 1417864"/>
              <a:gd name="connsiteX18" fmla="*/ 8893711 w 9778093"/>
              <a:gd name="connsiteY18" fmla="*/ 0 h 1417864"/>
              <a:gd name="connsiteX19" fmla="*/ 9778093 w 9778093"/>
              <a:gd name="connsiteY19" fmla="*/ 236315 h 1417864"/>
              <a:gd name="connsiteX20" fmla="*/ 9778093 w 9778093"/>
              <a:gd name="connsiteY20" fmla="*/ 390253 h 1417864"/>
              <a:gd name="connsiteX21" fmla="*/ 9778093 w 9778093"/>
              <a:gd name="connsiteY21" fmla="*/ 544191 h 1417864"/>
              <a:gd name="connsiteX22" fmla="*/ 9778093 w 9778093"/>
              <a:gd name="connsiteY22" fmla="*/ 660320 h 1417864"/>
              <a:gd name="connsiteX23" fmla="*/ 9778093 w 9778093"/>
              <a:gd name="connsiteY23" fmla="*/ 804805 h 1417864"/>
              <a:gd name="connsiteX24" fmla="*/ 9778093 w 9778093"/>
              <a:gd name="connsiteY24" fmla="*/ 911481 h 1417864"/>
              <a:gd name="connsiteX25" fmla="*/ 9778093 w 9778093"/>
              <a:gd name="connsiteY25" fmla="*/ 1065420 h 1417864"/>
              <a:gd name="connsiteX26" fmla="*/ 9778093 w 9778093"/>
              <a:gd name="connsiteY26" fmla="*/ 1181548 h 1417864"/>
              <a:gd name="connsiteX27" fmla="*/ 8893711 w 9778093"/>
              <a:gd name="connsiteY27" fmla="*/ 1417864 h 1417864"/>
              <a:gd name="connsiteX28" fmla="*/ 8321615 w 9778093"/>
              <a:gd name="connsiteY28" fmla="*/ 1417864 h 1417864"/>
              <a:gd name="connsiteX29" fmla="*/ 7829614 w 9778093"/>
              <a:gd name="connsiteY29" fmla="*/ 1417864 h 1417864"/>
              <a:gd name="connsiteX30" fmla="*/ 7097332 w 9778093"/>
              <a:gd name="connsiteY30" fmla="*/ 1417864 h 1417864"/>
              <a:gd name="connsiteX31" fmla="*/ 6765518 w 9778093"/>
              <a:gd name="connsiteY31" fmla="*/ 1417864 h 1417864"/>
              <a:gd name="connsiteX32" fmla="*/ 6353609 w 9778093"/>
              <a:gd name="connsiteY32" fmla="*/ 1417864 h 1417864"/>
              <a:gd name="connsiteX33" fmla="*/ 5781514 w 9778093"/>
              <a:gd name="connsiteY33" fmla="*/ 1417864 h 1417864"/>
              <a:gd name="connsiteX34" fmla="*/ 5289513 w 9778093"/>
              <a:gd name="connsiteY34" fmla="*/ 1417864 h 1417864"/>
              <a:gd name="connsiteX35" fmla="*/ 4877604 w 9778093"/>
              <a:gd name="connsiteY35" fmla="*/ 1417864 h 1417864"/>
              <a:gd name="connsiteX36" fmla="*/ 4496817 w 9778093"/>
              <a:gd name="connsiteY36" fmla="*/ 1417864 h 1417864"/>
              <a:gd name="connsiteX37" fmla="*/ 4145322 w 9778093"/>
              <a:gd name="connsiteY37" fmla="*/ 1417864 h 1417864"/>
              <a:gd name="connsiteX38" fmla="*/ 3813508 w 9778093"/>
              <a:gd name="connsiteY38" fmla="*/ 1417864 h 1417864"/>
              <a:gd name="connsiteX39" fmla="*/ 3401599 w 9778093"/>
              <a:gd name="connsiteY39" fmla="*/ 1417864 h 1417864"/>
              <a:gd name="connsiteX40" fmla="*/ 3069784 w 9778093"/>
              <a:gd name="connsiteY40" fmla="*/ 1417864 h 1417864"/>
              <a:gd name="connsiteX41" fmla="*/ 2417596 w 9778093"/>
              <a:gd name="connsiteY41" fmla="*/ 1417864 h 1417864"/>
              <a:gd name="connsiteX42" fmla="*/ 1685314 w 9778093"/>
              <a:gd name="connsiteY42" fmla="*/ 1417864 h 1417864"/>
              <a:gd name="connsiteX43" fmla="*/ 884381 w 9778093"/>
              <a:gd name="connsiteY43" fmla="*/ 1417864 h 1417864"/>
              <a:gd name="connsiteX44" fmla="*/ 0 w 9778093"/>
              <a:gd name="connsiteY44" fmla="*/ 1181548 h 1417864"/>
              <a:gd name="connsiteX45" fmla="*/ 0 w 9778093"/>
              <a:gd name="connsiteY45" fmla="*/ 1065420 h 1417864"/>
              <a:gd name="connsiteX46" fmla="*/ 0 w 9778093"/>
              <a:gd name="connsiteY46" fmla="*/ 930386 h 1417864"/>
              <a:gd name="connsiteX47" fmla="*/ 0 w 9778093"/>
              <a:gd name="connsiteY47" fmla="*/ 785901 h 1417864"/>
              <a:gd name="connsiteX48" fmla="*/ 0 w 9778093"/>
              <a:gd name="connsiteY48" fmla="*/ 669772 h 1417864"/>
              <a:gd name="connsiteX49" fmla="*/ 0 w 9778093"/>
              <a:gd name="connsiteY49" fmla="*/ 534738 h 1417864"/>
              <a:gd name="connsiteX50" fmla="*/ 0 w 9778093"/>
              <a:gd name="connsiteY50" fmla="*/ 428062 h 1417864"/>
              <a:gd name="connsiteX51" fmla="*/ 0 w 9778093"/>
              <a:gd name="connsiteY51" fmla="*/ 236315 h 1417864"/>
              <a:gd name="connsiteX0" fmla="*/ 0 w 9778093"/>
              <a:gd name="connsiteY0" fmla="*/ 236315 h 1417864"/>
              <a:gd name="connsiteX1" fmla="*/ 884381 w 9778093"/>
              <a:gd name="connsiteY1" fmla="*/ 0 h 1417864"/>
              <a:gd name="connsiteX2" fmla="*/ 1296290 w 9778093"/>
              <a:gd name="connsiteY2" fmla="*/ 0 h 1417864"/>
              <a:gd name="connsiteX3" fmla="*/ 1868384 w 9778093"/>
              <a:gd name="connsiteY3" fmla="*/ 0 h 1417864"/>
              <a:gd name="connsiteX4" fmla="*/ 2600666 w 9778093"/>
              <a:gd name="connsiteY4" fmla="*/ 0 h 1417864"/>
              <a:gd name="connsiteX5" fmla="*/ 3172761 w 9778093"/>
              <a:gd name="connsiteY5" fmla="*/ 0 h 1417864"/>
              <a:gd name="connsiteX6" fmla="*/ 3824950 w 9778093"/>
              <a:gd name="connsiteY6" fmla="*/ 0 h 1417864"/>
              <a:gd name="connsiteX7" fmla="*/ 4316951 w 9778093"/>
              <a:gd name="connsiteY7" fmla="*/ 0 h 1417864"/>
              <a:gd name="connsiteX8" fmla="*/ 4969139 w 9778093"/>
              <a:gd name="connsiteY8" fmla="*/ 0 h 1417864"/>
              <a:gd name="connsiteX9" fmla="*/ 5300955 w 9778093"/>
              <a:gd name="connsiteY9" fmla="*/ 0 h 1417864"/>
              <a:gd name="connsiteX10" fmla="*/ 5632770 w 9778093"/>
              <a:gd name="connsiteY10" fmla="*/ 0 h 1417864"/>
              <a:gd name="connsiteX11" fmla="*/ 6284958 w 9778093"/>
              <a:gd name="connsiteY11" fmla="*/ 0 h 1417864"/>
              <a:gd name="connsiteX12" fmla="*/ 6857053 w 9778093"/>
              <a:gd name="connsiteY12" fmla="*/ 0 h 1417864"/>
              <a:gd name="connsiteX13" fmla="*/ 7188867 w 9778093"/>
              <a:gd name="connsiteY13" fmla="*/ 0 h 1417864"/>
              <a:gd name="connsiteX14" fmla="*/ 7841056 w 9778093"/>
              <a:gd name="connsiteY14" fmla="*/ 0 h 1417864"/>
              <a:gd name="connsiteX15" fmla="*/ 8252965 w 9778093"/>
              <a:gd name="connsiteY15" fmla="*/ 0 h 1417864"/>
              <a:gd name="connsiteX16" fmla="*/ 8893711 w 9778093"/>
              <a:gd name="connsiteY16" fmla="*/ 0 h 1417864"/>
              <a:gd name="connsiteX17" fmla="*/ 9778093 w 9778093"/>
              <a:gd name="connsiteY17" fmla="*/ 236315 h 1417864"/>
              <a:gd name="connsiteX18" fmla="*/ 9778093 w 9778093"/>
              <a:gd name="connsiteY18" fmla="*/ 361896 h 1417864"/>
              <a:gd name="connsiteX19" fmla="*/ 9778093 w 9778093"/>
              <a:gd name="connsiteY19" fmla="*/ 506382 h 1417864"/>
              <a:gd name="connsiteX20" fmla="*/ 9778093 w 9778093"/>
              <a:gd name="connsiteY20" fmla="*/ 641415 h 1417864"/>
              <a:gd name="connsiteX21" fmla="*/ 9778093 w 9778093"/>
              <a:gd name="connsiteY21" fmla="*/ 757543 h 1417864"/>
              <a:gd name="connsiteX22" fmla="*/ 9778093 w 9778093"/>
              <a:gd name="connsiteY22" fmla="*/ 892577 h 1417864"/>
              <a:gd name="connsiteX23" fmla="*/ 9778093 w 9778093"/>
              <a:gd name="connsiteY23" fmla="*/ 999253 h 1417864"/>
              <a:gd name="connsiteX24" fmla="*/ 9778093 w 9778093"/>
              <a:gd name="connsiteY24" fmla="*/ 1181548 h 1417864"/>
              <a:gd name="connsiteX25" fmla="*/ 8893711 w 9778093"/>
              <a:gd name="connsiteY25" fmla="*/ 1417864 h 1417864"/>
              <a:gd name="connsiteX26" fmla="*/ 8561896 w 9778093"/>
              <a:gd name="connsiteY26" fmla="*/ 1417864 h 1417864"/>
              <a:gd name="connsiteX27" fmla="*/ 7909708 w 9778093"/>
              <a:gd name="connsiteY27" fmla="*/ 1417864 h 1417864"/>
              <a:gd name="connsiteX28" fmla="*/ 7497799 w 9778093"/>
              <a:gd name="connsiteY28" fmla="*/ 1417864 h 1417864"/>
              <a:gd name="connsiteX29" fmla="*/ 6845610 w 9778093"/>
              <a:gd name="connsiteY29" fmla="*/ 1417864 h 1417864"/>
              <a:gd name="connsiteX30" fmla="*/ 6113329 w 9778093"/>
              <a:gd name="connsiteY30" fmla="*/ 1417864 h 1417864"/>
              <a:gd name="connsiteX31" fmla="*/ 5701421 w 9778093"/>
              <a:gd name="connsiteY31" fmla="*/ 1417864 h 1417864"/>
              <a:gd name="connsiteX32" fmla="*/ 5209419 w 9778093"/>
              <a:gd name="connsiteY32" fmla="*/ 1417864 h 1417864"/>
              <a:gd name="connsiteX33" fmla="*/ 4797511 w 9778093"/>
              <a:gd name="connsiteY33" fmla="*/ 1417864 h 1417864"/>
              <a:gd name="connsiteX34" fmla="*/ 4225416 w 9778093"/>
              <a:gd name="connsiteY34" fmla="*/ 1417864 h 1417864"/>
              <a:gd name="connsiteX35" fmla="*/ 3493134 w 9778093"/>
              <a:gd name="connsiteY35" fmla="*/ 1417864 h 1417864"/>
              <a:gd name="connsiteX36" fmla="*/ 3081226 w 9778093"/>
              <a:gd name="connsiteY36" fmla="*/ 1417864 h 1417864"/>
              <a:gd name="connsiteX37" fmla="*/ 2589225 w 9778093"/>
              <a:gd name="connsiteY37" fmla="*/ 1417864 h 1417864"/>
              <a:gd name="connsiteX38" fmla="*/ 2017129 w 9778093"/>
              <a:gd name="connsiteY38" fmla="*/ 1417864 h 1417864"/>
              <a:gd name="connsiteX39" fmla="*/ 884381 w 9778093"/>
              <a:gd name="connsiteY39" fmla="*/ 1417864 h 1417864"/>
              <a:gd name="connsiteX40" fmla="*/ 0 w 9778093"/>
              <a:gd name="connsiteY40" fmla="*/ 1181548 h 1417864"/>
              <a:gd name="connsiteX41" fmla="*/ 0 w 9778093"/>
              <a:gd name="connsiteY41" fmla="*/ 1055967 h 1417864"/>
              <a:gd name="connsiteX42" fmla="*/ 0 w 9778093"/>
              <a:gd name="connsiteY42" fmla="*/ 939838 h 1417864"/>
              <a:gd name="connsiteX43" fmla="*/ 0 w 9778093"/>
              <a:gd name="connsiteY43" fmla="*/ 833162 h 1417864"/>
              <a:gd name="connsiteX44" fmla="*/ 0 w 9778093"/>
              <a:gd name="connsiteY44" fmla="*/ 698129 h 1417864"/>
              <a:gd name="connsiteX45" fmla="*/ 0 w 9778093"/>
              <a:gd name="connsiteY45" fmla="*/ 591452 h 1417864"/>
              <a:gd name="connsiteX46" fmla="*/ 0 w 9778093"/>
              <a:gd name="connsiteY46" fmla="*/ 456419 h 1417864"/>
              <a:gd name="connsiteX47" fmla="*/ 0 w 9778093"/>
              <a:gd name="connsiteY47" fmla="*/ 236315 h 141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778093" h="1417864" fill="none" extrusionOk="0">
                <a:moveTo>
                  <a:pt x="0" y="236315"/>
                </a:moveTo>
                <a:cubicBezTo>
                  <a:pt x="-122376" y="-53808"/>
                  <a:pt x="425512" y="-54148"/>
                  <a:pt x="884381" y="0"/>
                </a:cubicBezTo>
                <a:cubicBezTo>
                  <a:pt x="1066527" y="2316"/>
                  <a:pt x="1202285" y="2276"/>
                  <a:pt x="1296290" y="0"/>
                </a:cubicBezTo>
                <a:cubicBezTo>
                  <a:pt x="1418763" y="1412"/>
                  <a:pt x="1604062" y="-12192"/>
                  <a:pt x="1868384" y="0"/>
                </a:cubicBezTo>
                <a:cubicBezTo>
                  <a:pt x="2136037" y="-69541"/>
                  <a:pt x="2322909" y="-28113"/>
                  <a:pt x="2600666" y="0"/>
                </a:cubicBezTo>
                <a:cubicBezTo>
                  <a:pt x="2826662" y="-18254"/>
                  <a:pt x="3050896" y="-15826"/>
                  <a:pt x="3172761" y="0"/>
                </a:cubicBezTo>
                <a:cubicBezTo>
                  <a:pt x="3242985" y="3104"/>
                  <a:pt x="3555069" y="-58180"/>
                  <a:pt x="3824950" y="0"/>
                </a:cubicBezTo>
                <a:cubicBezTo>
                  <a:pt x="4100691" y="7871"/>
                  <a:pt x="4186637" y="21147"/>
                  <a:pt x="4316951" y="0"/>
                </a:cubicBezTo>
                <a:cubicBezTo>
                  <a:pt x="4448849" y="7218"/>
                  <a:pt x="4681841" y="24555"/>
                  <a:pt x="4969139" y="0"/>
                </a:cubicBezTo>
                <a:cubicBezTo>
                  <a:pt x="5253946" y="-1759"/>
                  <a:pt x="5157123" y="12241"/>
                  <a:pt x="5300955" y="0"/>
                </a:cubicBezTo>
                <a:cubicBezTo>
                  <a:pt x="5453723" y="-1724"/>
                  <a:pt x="5499271" y="-12979"/>
                  <a:pt x="5632770" y="0"/>
                </a:cubicBezTo>
                <a:cubicBezTo>
                  <a:pt x="5788075" y="6983"/>
                  <a:pt x="6080146" y="-33520"/>
                  <a:pt x="6284958" y="0"/>
                </a:cubicBezTo>
                <a:cubicBezTo>
                  <a:pt x="6419804" y="9099"/>
                  <a:pt x="6696062" y="-14420"/>
                  <a:pt x="6857053" y="0"/>
                </a:cubicBezTo>
                <a:cubicBezTo>
                  <a:pt x="6965883" y="-12025"/>
                  <a:pt x="7045543" y="9623"/>
                  <a:pt x="7188867" y="0"/>
                </a:cubicBezTo>
                <a:cubicBezTo>
                  <a:pt x="7265253" y="6676"/>
                  <a:pt x="7621212" y="-15977"/>
                  <a:pt x="7841056" y="0"/>
                </a:cubicBezTo>
                <a:cubicBezTo>
                  <a:pt x="8037860" y="17207"/>
                  <a:pt x="8132114" y="-2189"/>
                  <a:pt x="8252965" y="0"/>
                </a:cubicBezTo>
                <a:cubicBezTo>
                  <a:pt x="8367454" y="15707"/>
                  <a:pt x="8639057" y="67508"/>
                  <a:pt x="8893711" y="0"/>
                </a:cubicBezTo>
                <a:cubicBezTo>
                  <a:pt x="9433364" y="4873"/>
                  <a:pt x="9761060" y="112966"/>
                  <a:pt x="9778093" y="236315"/>
                </a:cubicBezTo>
                <a:cubicBezTo>
                  <a:pt x="9763881" y="276800"/>
                  <a:pt x="9760054" y="303252"/>
                  <a:pt x="9778093" y="361896"/>
                </a:cubicBezTo>
                <a:cubicBezTo>
                  <a:pt x="9787753" y="419327"/>
                  <a:pt x="9778808" y="436372"/>
                  <a:pt x="9778093" y="506382"/>
                </a:cubicBezTo>
                <a:cubicBezTo>
                  <a:pt x="9768958" y="569086"/>
                  <a:pt x="9768253" y="590175"/>
                  <a:pt x="9778093" y="641415"/>
                </a:cubicBezTo>
                <a:cubicBezTo>
                  <a:pt x="9792550" y="693165"/>
                  <a:pt x="9761248" y="691185"/>
                  <a:pt x="9778093" y="757543"/>
                </a:cubicBezTo>
                <a:cubicBezTo>
                  <a:pt x="9794858" y="819592"/>
                  <a:pt x="9796297" y="864345"/>
                  <a:pt x="9778093" y="892577"/>
                </a:cubicBezTo>
                <a:cubicBezTo>
                  <a:pt x="9768467" y="928766"/>
                  <a:pt x="9779006" y="944072"/>
                  <a:pt x="9778093" y="999253"/>
                </a:cubicBezTo>
                <a:cubicBezTo>
                  <a:pt x="9791475" y="1055196"/>
                  <a:pt x="9779055" y="1099511"/>
                  <a:pt x="9778093" y="1181548"/>
                </a:cubicBezTo>
                <a:cubicBezTo>
                  <a:pt x="9739756" y="1228827"/>
                  <a:pt x="9367236" y="1373723"/>
                  <a:pt x="8893711" y="1417864"/>
                </a:cubicBezTo>
                <a:cubicBezTo>
                  <a:pt x="8792319" y="1437788"/>
                  <a:pt x="8667413" y="1420792"/>
                  <a:pt x="8561896" y="1417864"/>
                </a:cubicBezTo>
                <a:cubicBezTo>
                  <a:pt x="8345891" y="1373907"/>
                  <a:pt x="8202649" y="1428319"/>
                  <a:pt x="7909708" y="1417864"/>
                </a:cubicBezTo>
                <a:cubicBezTo>
                  <a:pt x="7806246" y="1444639"/>
                  <a:pt x="7572671" y="1404642"/>
                  <a:pt x="7497799" y="1417864"/>
                </a:cubicBezTo>
                <a:cubicBezTo>
                  <a:pt x="7354006" y="1460943"/>
                  <a:pt x="7139870" y="1384411"/>
                  <a:pt x="6845610" y="1417864"/>
                </a:cubicBezTo>
                <a:cubicBezTo>
                  <a:pt x="6591704" y="1436197"/>
                  <a:pt x="6483434" y="1406685"/>
                  <a:pt x="6113329" y="1417864"/>
                </a:cubicBezTo>
                <a:cubicBezTo>
                  <a:pt x="5747737" y="1422945"/>
                  <a:pt x="5861811" y="1386498"/>
                  <a:pt x="5701421" y="1417864"/>
                </a:cubicBezTo>
                <a:cubicBezTo>
                  <a:pt x="5555469" y="1430469"/>
                  <a:pt x="5385687" y="1416697"/>
                  <a:pt x="5209419" y="1417864"/>
                </a:cubicBezTo>
                <a:cubicBezTo>
                  <a:pt x="5019608" y="1403384"/>
                  <a:pt x="4873337" y="1422147"/>
                  <a:pt x="4797511" y="1417864"/>
                </a:cubicBezTo>
                <a:cubicBezTo>
                  <a:pt x="4705423" y="1406914"/>
                  <a:pt x="4495273" y="1370569"/>
                  <a:pt x="4225416" y="1417864"/>
                </a:cubicBezTo>
                <a:cubicBezTo>
                  <a:pt x="3955326" y="1426938"/>
                  <a:pt x="3835299" y="1426785"/>
                  <a:pt x="3493134" y="1417864"/>
                </a:cubicBezTo>
                <a:cubicBezTo>
                  <a:pt x="3162109" y="1385550"/>
                  <a:pt x="3268043" y="1432709"/>
                  <a:pt x="3081226" y="1417864"/>
                </a:cubicBezTo>
                <a:cubicBezTo>
                  <a:pt x="2889358" y="1385552"/>
                  <a:pt x="2721514" y="1426382"/>
                  <a:pt x="2589225" y="1417864"/>
                </a:cubicBezTo>
                <a:cubicBezTo>
                  <a:pt x="2467201" y="1398588"/>
                  <a:pt x="2166817" y="1452139"/>
                  <a:pt x="2017129" y="1417864"/>
                </a:cubicBezTo>
                <a:cubicBezTo>
                  <a:pt x="1866085" y="1348816"/>
                  <a:pt x="1172390" y="1403211"/>
                  <a:pt x="884381" y="1417864"/>
                </a:cubicBezTo>
                <a:cubicBezTo>
                  <a:pt x="469516" y="1387691"/>
                  <a:pt x="76679" y="1287741"/>
                  <a:pt x="0" y="1181548"/>
                </a:cubicBezTo>
                <a:cubicBezTo>
                  <a:pt x="-14352" y="1117895"/>
                  <a:pt x="5220" y="1091024"/>
                  <a:pt x="0" y="1055967"/>
                </a:cubicBezTo>
                <a:cubicBezTo>
                  <a:pt x="-6393" y="1018045"/>
                  <a:pt x="8936" y="962878"/>
                  <a:pt x="0" y="939838"/>
                </a:cubicBezTo>
                <a:cubicBezTo>
                  <a:pt x="-5610" y="910895"/>
                  <a:pt x="3375" y="873017"/>
                  <a:pt x="0" y="833162"/>
                </a:cubicBezTo>
                <a:cubicBezTo>
                  <a:pt x="2994" y="807767"/>
                  <a:pt x="-15249" y="746620"/>
                  <a:pt x="0" y="698129"/>
                </a:cubicBezTo>
                <a:cubicBezTo>
                  <a:pt x="16647" y="644480"/>
                  <a:pt x="10692" y="617234"/>
                  <a:pt x="0" y="591452"/>
                </a:cubicBezTo>
                <a:cubicBezTo>
                  <a:pt x="2157" y="564598"/>
                  <a:pt x="21697" y="507419"/>
                  <a:pt x="0" y="456419"/>
                </a:cubicBezTo>
                <a:cubicBezTo>
                  <a:pt x="-25453" y="391147"/>
                  <a:pt x="16174" y="328965"/>
                  <a:pt x="0" y="236315"/>
                </a:cubicBezTo>
                <a:close/>
              </a:path>
              <a:path w="9778093" h="1417864" stroke="0" extrusionOk="0">
                <a:moveTo>
                  <a:pt x="0" y="236315"/>
                </a:moveTo>
                <a:cubicBezTo>
                  <a:pt x="169226" y="114307"/>
                  <a:pt x="367127" y="-67047"/>
                  <a:pt x="884381" y="0"/>
                </a:cubicBezTo>
                <a:cubicBezTo>
                  <a:pt x="978800" y="12595"/>
                  <a:pt x="1227209" y="25313"/>
                  <a:pt x="1296290" y="0"/>
                </a:cubicBezTo>
                <a:cubicBezTo>
                  <a:pt x="1426300" y="22467"/>
                  <a:pt x="1567164" y="-3817"/>
                  <a:pt x="1708198" y="0"/>
                </a:cubicBezTo>
                <a:cubicBezTo>
                  <a:pt x="1804905" y="6203"/>
                  <a:pt x="2126703" y="22053"/>
                  <a:pt x="2360386" y="0"/>
                </a:cubicBezTo>
                <a:cubicBezTo>
                  <a:pt x="2662475" y="8140"/>
                  <a:pt x="2919978" y="14238"/>
                  <a:pt x="3092667" y="0"/>
                </a:cubicBezTo>
                <a:cubicBezTo>
                  <a:pt x="3262081" y="1563"/>
                  <a:pt x="3534236" y="-19564"/>
                  <a:pt x="3664763" y="0"/>
                </a:cubicBezTo>
                <a:cubicBezTo>
                  <a:pt x="3824148" y="-13617"/>
                  <a:pt x="4031520" y="-12909"/>
                  <a:pt x="4156765" y="0"/>
                </a:cubicBezTo>
                <a:cubicBezTo>
                  <a:pt x="4255786" y="13767"/>
                  <a:pt x="4423712" y="-3666"/>
                  <a:pt x="4488579" y="0"/>
                </a:cubicBezTo>
                <a:cubicBezTo>
                  <a:pt x="4578958" y="-42101"/>
                  <a:pt x="4839603" y="42424"/>
                  <a:pt x="5060675" y="0"/>
                </a:cubicBezTo>
                <a:cubicBezTo>
                  <a:pt x="5278042" y="31000"/>
                  <a:pt x="5426579" y="11290"/>
                  <a:pt x="5632770" y="0"/>
                </a:cubicBezTo>
                <a:cubicBezTo>
                  <a:pt x="5854755" y="-8794"/>
                  <a:pt x="5848066" y="1381"/>
                  <a:pt x="6044678" y="0"/>
                </a:cubicBezTo>
                <a:cubicBezTo>
                  <a:pt x="6240234" y="4281"/>
                  <a:pt x="6246479" y="-3652"/>
                  <a:pt x="6376493" y="0"/>
                </a:cubicBezTo>
                <a:cubicBezTo>
                  <a:pt x="6503140" y="1693"/>
                  <a:pt x="6558388" y="7257"/>
                  <a:pt x="6708308" y="0"/>
                </a:cubicBezTo>
                <a:cubicBezTo>
                  <a:pt x="6851000" y="5224"/>
                  <a:pt x="7007428" y="6712"/>
                  <a:pt x="7089094" y="0"/>
                </a:cubicBezTo>
                <a:cubicBezTo>
                  <a:pt x="7151685" y="-7280"/>
                  <a:pt x="7345248" y="28695"/>
                  <a:pt x="7440589" y="0"/>
                </a:cubicBezTo>
                <a:cubicBezTo>
                  <a:pt x="7642067" y="13723"/>
                  <a:pt x="7798419" y="6429"/>
                  <a:pt x="7932591" y="0"/>
                </a:cubicBezTo>
                <a:cubicBezTo>
                  <a:pt x="8034966" y="25176"/>
                  <a:pt x="8174854" y="51271"/>
                  <a:pt x="8344500" y="0"/>
                </a:cubicBezTo>
                <a:cubicBezTo>
                  <a:pt x="8437607" y="1292"/>
                  <a:pt x="8634707" y="13260"/>
                  <a:pt x="8893711" y="0"/>
                </a:cubicBezTo>
                <a:cubicBezTo>
                  <a:pt x="9447275" y="1936"/>
                  <a:pt x="9746898" y="118546"/>
                  <a:pt x="9778093" y="236315"/>
                </a:cubicBezTo>
                <a:cubicBezTo>
                  <a:pt x="9794340" y="290238"/>
                  <a:pt x="9800945" y="333954"/>
                  <a:pt x="9778093" y="390253"/>
                </a:cubicBezTo>
                <a:cubicBezTo>
                  <a:pt x="9756473" y="441474"/>
                  <a:pt x="9764933" y="514880"/>
                  <a:pt x="9778093" y="544191"/>
                </a:cubicBezTo>
                <a:cubicBezTo>
                  <a:pt x="9792920" y="580495"/>
                  <a:pt x="9789556" y="636138"/>
                  <a:pt x="9778093" y="660320"/>
                </a:cubicBezTo>
                <a:cubicBezTo>
                  <a:pt x="9779063" y="681971"/>
                  <a:pt x="9796581" y="763123"/>
                  <a:pt x="9778093" y="804805"/>
                </a:cubicBezTo>
                <a:cubicBezTo>
                  <a:pt x="9764350" y="859747"/>
                  <a:pt x="9768781" y="876886"/>
                  <a:pt x="9778093" y="911481"/>
                </a:cubicBezTo>
                <a:cubicBezTo>
                  <a:pt x="9792555" y="948106"/>
                  <a:pt x="9819897" y="1005184"/>
                  <a:pt x="9778093" y="1065420"/>
                </a:cubicBezTo>
                <a:cubicBezTo>
                  <a:pt x="9759496" y="1134001"/>
                  <a:pt x="9791212" y="1126897"/>
                  <a:pt x="9778093" y="1181548"/>
                </a:cubicBezTo>
                <a:cubicBezTo>
                  <a:pt x="9711379" y="1284809"/>
                  <a:pt x="9444417" y="1421256"/>
                  <a:pt x="8893711" y="1417864"/>
                </a:cubicBezTo>
                <a:cubicBezTo>
                  <a:pt x="8674118" y="1430845"/>
                  <a:pt x="8541785" y="1396104"/>
                  <a:pt x="8321615" y="1417864"/>
                </a:cubicBezTo>
                <a:cubicBezTo>
                  <a:pt x="8103485" y="1403361"/>
                  <a:pt x="7931993" y="1406203"/>
                  <a:pt x="7829614" y="1417864"/>
                </a:cubicBezTo>
                <a:cubicBezTo>
                  <a:pt x="7756118" y="1444021"/>
                  <a:pt x="7316619" y="1380195"/>
                  <a:pt x="7097332" y="1417864"/>
                </a:cubicBezTo>
                <a:cubicBezTo>
                  <a:pt x="6879685" y="1422508"/>
                  <a:pt x="6837456" y="1428758"/>
                  <a:pt x="6765518" y="1417864"/>
                </a:cubicBezTo>
                <a:cubicBezTo>
                  <a:pt x="6699842" y="1424067"/>
                  <a:pt x="6564148" y="1392889"/>
                  <a:pt x="6353609" y="1417864"/>
                </a:cubicBezTo>
                <a:cubicBezTo>
                  <a:pt x="6128117" y="1446422"/>
                  <a:pt x="5943051" y="1455553"/>
                  <a:pt x="5781514" y="1417864"/>
                </a:cubicBezTo>
                <a:cubicBezTo>
                  <a:pt x="5544855" y="1404003"/>
                  <a:pt x="5424440" y="1390424"/>
                  <a:pt x="5289513" y="1417864"/>
                </a:cubicBezTo>
                <a:cubicBezTo>
                  <a:pt x="5146437" y="1435100"/>
                  <a:pt x="4977937" y="1429746"/>
                  <a:pt x="4877604" y="1417864"/>
                </a:cubicBezTo>
                <a:cubicBezTo>
                  <a:pt x="4738773" y="1414921"/>
                  <a:pt x="4648082" y="1422900"/>
                  <a:pt x="4496817" y="1417864"/>
                </a:cubicBezTo>
                <a:cubicBezTo>
                  <a:pt x="4335461" y="1416745"/>
                  <a:pt x="4298550" y="1403697"/>
                  <a:pt x="4145322" y="1417864"/>
                </a:cubicBezTo>
                <a:cubicBezTo>
                  <a:pt x="4082302" y="1425702"/>
                  <a:pt x="3938015" y="1423825"/>
                  <a:pt x="3813508" y="1417864"/>
                </a:cubicBezTo>
                <a:cubicBezTo>
                  <a:pt x="3690472" y="1439447"/>
                  <a:pt x="3605984" y="1406346"/>
                  <a:pt x="3401599" y="1417864"/>
                </a:cubicBezTo>
                <a:cubicBezTo>
                  <a:pt x="3213883" y="1400550"/>
                  <a:pt x="3162648" y="1427689"/>
                  <a:pt x="3069784" y="1417864"/>
                </a:cubicBezTo>
                <a:cubicBezTo>
                  <a:pt x="2921013" y="1436916"/>
                  <a:pt x="2658611" y="1378327"/>
                  <a:pt x="2417596" y="1417864"/>
                </a:cubicBezTo>
                <a:cubicBezTo>
                  <a:pt x="2125070" y="1436713"/>
                  <a:pt x="1984571" y="1403563"/>
                  <a:pt x="1685314" y="1417864"/>
                </a:cubicBezTo>
                <a:cubicBezTo>
                  <a:pt x="1343068" y="1410877"/>
                  <a:pt x="1220775" y="1397433"/>
                  <a:pt x="884381" y="1417864"/>
                </a:cubicBezTo>
                <a:cubicBezTo>
                  <a:pt x="402712" y="1405914"/>
                  <a:pt x="111206" y="1357076"/>
                  <a:pt x="0" y="1181548"/>
                </a:cubicBezTo>
                <a:cubicBezTo>
                  <a:pt x="3190" y="1148877"/>
                  <a:pt x="-6096" y="1091712"/>
                  <a:pt x="0" y="1065420"/>
                </a:cubicBezTo>
                <a:cubicBezTo>
                  <a:pt x="11159" y="1044952"/>
                  <a:pt x="-14910" y="987069"/>
                  <a:pt x="0" y="930386"/>
                </a:cubicBezTo>
                <a:cubicBezTo>
                  <a:pt x="20305" y="873315"/>
                  <a:pt x="-17661" y="860030"/>
                  <a:pt x="0" y="785901"/>
                </a:cubicBezTo>
                <a:cubicBezTo>
                  <a:pt x="19239" y="719740"/>
                  <a:pt x="-2428" y="695183"/>
                  <a:pt x="0" y="669772"/>
                </a:cubicBezTo>
                <a:cubicBezTo>
                  <a:pt x="-12604" y="635435"/>
                  <a:pt x="-10769" y="600300"/>
                  <a:pt x="0" y="534738"/>
                </a:cubicBezTo>
                <a:cubicBezTo>
                  <a:pt x="11948" y="478382"/>
                  <a:pt x="10591" y="457948"/>
                  <a:pt x="0" y="428062"/>
                </a:cubicBezTo>
                <a:cubicBezTo>
                  <a:pt x="-11379" y="405363"/>
                  <a:pt x="18955" y="312580"/>
                  <a:pt x="0" y="236315"/>
                </a:cubicBezTo>
                <a:close/>
              </a:path>
              <a:path w="9778093" h="1417864" fill="none" stroke="0" extrusionOk="0">
                <a:moveTo>
                  <a:pt x="0" y="236315"/>
                </a:moveTo>
                <a:cubicBezTo>
                  <a:pt x="-80496" y="92199"/>
                  <a:pt x="372834" y="-135064"/>
                  <a:pt x="884381" y="0"/>
                </a:cubicBezTo>
                <a:cubicBezTo>
                  <a:pt x="1062072" y="25530"/>
                  <a:pt x="1190271" y="4467"/>
                  <a:pt x="1296290" y="0"/>
                </a:cubicBezTo>
                <a:cubicBezTo>
                  <a:pt x="1413188" y="-28184"/>
                  <a:pt x="1657022" y="7928"/>
                  <a:pt x="1868384" y="0"/>
                </a:cubicBezTo>
                <a:cubicBezTo>
                  <a:pt x="2136089" y="-33641"/>
                  <a:pt x="2365200" y="46783"/>
                  <a:pt x="2600666" y="0"/>
                </a:cubicBezTo>
                <a:cubicBezTo>
                  <a:pt x="2817817" y="-1263"/>
                  <a:pt x="3024827" y="12944"/>
                  <a:pt x="3172761" y="0"/>
                </a:cubicBezTo>
                <a:cubicBezTo>
                  <a:pt x="3302897" y="10086"/>
                  <a:pt x="3504377" y="-45487"/>
                  <a:pt x="3824950" y="0"/>
                </a:cubicBezTo>
                <a:cubicBezTo>
                  <a:pt x="4121929" y="24972"/>
                  <a:pt x="4188742" y="-28777"/>
                  <a:pt x="4316951" y="0"/>
                </a:cubicBezTo>
                <a:cubicBezTo>
                  <a:pt x="4484846" y="26747"/>
                  <a:pt x="4711787" y="-36605"/>
                  <a:pt x="4969139" y="0"/>
                </a:cubicBezTo>
                <a:cubicBezTo>
                  <a:pt x="5261881" y="-7205"/>
                  <a:pt x="5140605" y="7276"/>
                  <a:pt x="5300955" y="0"/>
                </a:cubicBezTo>
                <a:cubicBezTo>
                  <a:pt x="5455433" y="-3747"/>
                  <a:pt x="5488411" y="5515"/>
                  <a:pt x="5632770" y="0"/>
                </a:cubicBezTo>
                <a:cubicBezTo>
                  <a:pt x="5851961" y="-39319"/>
                  <a:pt x="6067458" y="-1303"/>
                  <a:pt x="6284958" y="0"/>
                </a:cubicBezTo>
                <a:cubicBezTo>
                  <a:pt x="6528059" y="-6866"/>
                  <a:pt x="6582331" y="35175"/>
                  <a:pt x="6857053" y="0"/>
                </a:cubicBezTo>
                <a:cubicBezTo>
                  <a:pt x="7106436" y="-3844"/>
                  <a:pt x="7094634" y="-921"/>
                  <a:pt x="7188867" y="0"/>
                </a:cubicBezTo>
                <a:cubicBezTo>
                  <a:pt x="7316891" y="2932"/>
                  <a:pt x="7610600" y="-12132"/>
                  <a:pt x="7841056" y="0"/>
                </a:cubicBezTo>
                <a:cubicBezTo>
                  <a:pt x="8044146" y="15225"/>
                  <a:pt x="8156816" y="845"/>
                  <a:pt x="8252965" y="0"/>
                </a:cubicBezTo>
                <a:cubicBezTo>
                  <a:pt x="8394596" y="25002"/>
                  <a:pt x="8664532" y="-15000"/>
                  <a:pt x="8893711" y="0"/>
                </a:cubicBezTo>
                <a:cubicBezTo>
                  <a:pt x="9367483" y="-32708"/>
                  <a:pt x="9740156" y="111171"/>
                  <a:pt x="9778093" y="236315"/>
                </a:cubicBezTo>
                <a:cubicBezTo>
                  <a:pt x="9764927" y="264790"/>
                  <a:pt x="9771978" y="318284"/>
                  <a:pt x="9778093" y="361896"/>
                </a:cubicBezTo>
                <a:cubicBezTo>
                  <a:pt x="9795619" y="417579"/>
                  <a:pt x="9779340" y="440301"/>
                  <a:pt x="9778093" y="506382"/>
                </a:cubicBezTo>
                <a:cubicBezTo>
                  <a:pt x="9777440" y="568524"/>
                  <a:pt x="9758873" y="590389"/>
                  <a:pt x="9778093" y="641415"/>
                </a:cubicBezTo>
                <a:cubicBezTo>
                  <a:pt x="9791708" y="695168"/>
                  <a:pt x="9767914" y="697776"/>
                  <a:pt x="9778093" y="757543"/>
                </a:cubicBezTo>
                <a:cubicBezTo>
                  <a:pt x="9795935" y="815486"/>
                  <a:pt x="9792128" y="861647"/>
                  <a:pt x="9778093" y="892577"/>
                </a:cubicBezTo>
                <a:cubicBezTo>
                  <a:pt x="9763807" y="919189"/>
                  <a:pt x="9766268" y="956443"/>
                  <a:pt x="9778093" y="999253"/>
                </a:cubicBezTo>
                <a:cubicBezTo>
                  <a:pt x="9793537" y="1056725"/>
                  <a:pt x="9800037" y="1092129"/>
                  <a:pt x="9778093" y="1181548"/>
                </a:cubicBezTo>
                <a:cubicBezTo>
                  <a:pt x="9735225" y="1191230"/>
                  <a:pt x="9429470" y="1417475"/>
                  <a:pt x="8893711" y="1417864"/>
                </a:cubicBezTo>
                <a:cubicBezTo>
                  <a:pt x="8767736" y="1435926"/>
                  <a:pt x="8699743" y="1405665"/>
                  <a:pt x="8561896" y="1417864"/>
                </a:cubicBezTo>
                <a:cubicBezTo>
                  <a:pt x="8358963" y="1429926"/>
                  <a:pt x="8071104" y="1426680"/>
                  <a:pt x="7909708" y="1417864"/>
                </a:cubicBezTo>
                <a:cubicBezTo>
                  <a:pt x="7791885" y="1445403"/>
                  <a:pt x="7619932" y="1396324"/>
                  <a:pt x="7497799" y="1417864"/>
                </a:cubicBezTo>
                <a:cubicBezTo>
                  <a:pt x="7384722" y="1454840"/>
                  <a:pt x="7076302" y="1404780"/>
                  <a:pt x="6845610" y="1417864"/>
                </a:cubicBezTo>
                <a:cubicBezTo>
                  <a:pt x="6551936" y="1404336"/>
                  <a:pt x="6480176" y="1430520"/>
                  <a:pt x="6113329" y="1417864"/>
                </a:cubicBezTo>
                <a:cubicBezTo>
                  <a:pt x="5735867" y="1432442"/>
                  <a:pt x="5890234" y="1415485"/>
                  <a:pt x="5701421" y="1417864"/>
                </a:cubicBezTo>
                <a:cubicBezTo>
                  <a:pt x="5546173" y="1418001"/>
                  <a:pt x="5373281" y="1460317"/>
                  <a:pt x="5209419" y="1417864"/>
                </a:cubicBezTo>
                <a:cubicBezTo>
                  <a:pt x="5027589" y="1414452"/>
                  <a:pt x="4902163" y="1381323"/>
                  <a:pt x="4797511" y="1417864"/>
                </a:cubicBezTo>
                <a:cubicBezTo>
                  <a:pt x="4655525" y="1418487"/>
                  <a:pt x="4548926" y="1400371"/>
                  <a:pt x="4225416" y="1417864"/>
                </a:cubicBezTo>
                <a:cubicBezTo>
                  <a:pt x="3946148" y="1407425"/>
                  <a:pt x="3871698" y="1403304"/>
                  <a:pt x="3493134" y="1417864"/>
                </a:cubicBezTo>
                <a:cubicBezTo>
                  <a:pt x="3115237" y="1367052"/>
                  <a:pt x="3261274" y="1404951"/>
                  <a:pt x="3081226" y="1417864"/>
                </a:cubicBezTo>
                <a:cubicBezTo>
                  <a:pt x="2889533" y="1428441"/>
                  <a:pt x="2767966" y="1402519"/>
                  <a:pt x="2589225" y="1417864"/>
                </a:cubicBezTo>
                <a:cubicBezTo>
                  <a:pt x="2443801" y="1442066"/>
                  <a:pt x="2177445" y="1428007"/>
                  <a:pt x="2017129" y="1417864"/>
                </a:cubicBezTo>
                <a:cubicBezTo>
                  <a:pt x="1871113" y="1389847"/>
                  <a:pt x="1216085" y="1317979"/>
                  <a:pt x="884381" y="1417864"/>
                </a:cubicBezTo>
                <a:cubicBezTo>
                  <a:pt x="481038" y="1365926"/>
                  <a:pt x="100740" y="1300589"/>
                  <a:pt x="0" y="1181548"/>
                </a:cubicBezTo>
                <a:cubicBezTo>
                  <a:pt x="-20340" y="1116007"/>
                  <a:pt x="4818" y="1095686"/>
                  <a:pt x="0" y="1055967"/>
                </a:cubicBezTo>
                <a:cubicBezTo>
                  <a:pt x="-8061" y="1017998"/>
                  <a:pt x="8334" y="972280"/>
                  <a:pt x="0" y="939838"/>
                </a:cubicBezTo>
                <a:cubicBezTo>
                  <a:pt x="-4150" y="918299"/>
                  <a:pt x="2165" y="868257"/>
                  <a:pt x="0" y="833162"/>
                </a:cubicBezTo>
                <a:cubicBezTo>
                  <a:pt x="17618" y="806855"/>
                  <a:pt x="-7895" y="752307"/>
                  <a:pt x="0" y="698129"/>
                </a:cubicBezTo>
                <a:cubicBezTo>
                  <a:pt x="29197" y="648225"/>
                  <a:pt x="7681" y="624528"/>
                  <a:pt x="0" y="591452"/>
                </a:cubicBezTo>
                <a:cubicBezTo>
                  <a:pt x="-5083" y="567701"/>
                  <a:pt x="20033" y="504637"/>
                  <a:pt x="0" y="456419"/>
                </a:cubicBezTo>
                <a:cubicBezTo>
                  <a:pt x="-21979" y="393168"/>
                  <a:pt x="9195" y="328090"/>
                  <a:pt x="0" y="236315"/>
                </a:cubicBezTo>
                <a:close/>
              </a:path>
              <a:path w="9778093" h="1417864" fill="none" stroke="0" extrusionOk="0">
                <a:moveTo>
                  <a:pt x="0" y="236315"/>
                </a:moveTo>
                <a:cubicBezTo>
                  <a:pt x="143" y="6046"/>
                  <a:pt x="430980" y="-41586"/>
                  <a:pt x="884381" y="0"/>
                </a:cubicBezTo>
                <a:cubicBezTo>
                  <a:pt x="1066554" y="29127"/>
                  <a:pt x="1198422" y="5647"/>
                  <a:pt x="1296290" y="0"/>
                </a:cubicBezTo>
                <a:cubicBezTo>
                  <a:pt x="1354729" y="-50074"/>
                  <a:pt x="1625531" y="-35146"/>
                  <a:pt x="1868384" y="0"/>
                </a:cubicBezTo>
                <a:cubicBezTo>
                  <a:pt x="2149805" y="-13230"/>
                  <a:pt x="2311690" y="12727"/>
                  <a:pt x="2600666" y="0"/>
                </a:cubicBezTo>
                <a:cubicBezTo>
                  <a:pt x="2830153" y="-19606"/>
                  <a:pt x="3049426" y="-6212"/>
                  <a:pt x="3172761" y="0"/>
                </a:cubicBezTo>
                <a:cubicBezTo>
                  <a:pt x="3253671" y="80669"/>
                  <a:pt x="3538648" y="-23059"/>
                  <a:pt x="3824950" y="0"/>
                </a:cubicBezTo>
                <a:cubicBezTo>
                  <a:pt x="4105139" y="15210"/>
                  <a:pt x="4177766" y="15109"/>
                  <a:pt x="4316951" y="0"/>
                </a:cubicBezTo>
                <a:cubicBezTo>
                  <a:pt x="4496871" y="24257"/>
                  <a:pt x="4702838" y="-30465"/>
                  <a:pt x="4969139" y="0"/>
                </a:cubicBezTo>
                <a:cubicBezTo>
                  <a:pt x="5240308" y="-13836"/>
                  <a:pt x="5142548" y="-3504"/>
                  <a:pt x="5300955" y="0"/>
                </a:cubicBezTo>
                <a:cubicBezTo>
                  <a:pt x="5452113" y="903"/>
                  <a:pt x="5488110" y="778"/>
                  <a:pt x="5632770" y="0"/>
                </a:cubicBezTo>
                <a:cubicBezTo>
                  <a:pt x="5775252" y="-26031"/>
                  <a:pt x="6040593" y="2202"/>
                  <a:pt x="6284958" y="0"/>
                </a:cubicBezTo>
                <a:cubicBezTo>
                  <a:pt x="6421518" y="5436"/>
                  <a:pt x="6697728" y="-51113"/>
                  <a:pt x="6857053" y="0"/>
                </a:cubicBezTo>
                <a:cubicBezTo>
                  <a:pt x="6999300" y="14931"/>
                  <a:pt x="7066188" y="8436"/>
                  <a:pt x="7188867" y="0"/>
                </a:cubicBezTo>
                <a:cubicBezTo>
                  <a:pt x="7300024" y="-10288"/>
                  <a:pt x="7678555" y="-22058"/>
                  <a:pt x="7841056" y="0"/>
                </a:cubicBezTo>
                <a:cubicBezTo>
                  <a:pt x="8036710" y="27061"/>
                  <a:pt x="8142340" y="8352"/>
                  <a:pt x="8252965" y="0"/>
                </a:cubicBezTo>
                <a:cubicBezTo>
                  <a:pt x="8329649" y="6073"/>
                  <a:pt x="8617700" y="51096"/>
                  <a:pt x="8893711" y="0"/>
                </a:cubicBezTo>
                <a:cubicBezTo>
                  <a:pt x="9408933" y="-4125"/>
                  <a:pt x="9741337" y="133320"/>
                  <a:pt x="9778093" y="236315"/>
                </a:cubicBezTo>
                <a:cubicBezTo>
                  <a:pt x="9772111" y="270318"/>
                  <a:pt x="9763359" y="306165"/>
                  <a:pt x="9778093" y="361896"/>
                </a:cubicBezTo>
                <a:cubicBezTo>
                  <a:pt x="9789261" y="418273"/>
                  <a:pt x="9778841" y="438560"/>
                  <a:pt x="9778093" y="506382"/>
                </a:cubicBezTo>
                <a:cubicBezTo>
                  <a:pt x="9771955" y="569918"/>
                  <a:pt x="9767026" y="587438"/>
                  <a:pt x="9778093" y="641415"/>
                </a:cubicBezTo>
                <a:cubicBezTo>
                  <a:pt x="9798749" y="688739"/>
                  <a:pt x="9764843" y="705089"/>
                  <a:pt x="9778093" y="757543"/>
                </a:cubicBezTo>
                <a:cubicBezTo>
                  <a:pt x="9784741" y="813766"/>
                  <a:pt x="9792393" y="854612"/>
                  <a:pt x="9778093" y="892577"/>
                </a:cubicBezTo>
                <a:cubicBezTo>
                  <a:pt x="9767135" y="931810"/>
                  <a:pt x="9780414" y="949497"/>
                  <a:pt x="9778093" y="999253"/>
                </a:cubicBezTo>
                <a:cubicBezTo>
                  <a:pt x="9787619" y="1044648"/>
                  <a:pt x="9783032" y="1105631"/>
                  <a:pt x="9778093" y="1181548"/>
                </a:cubicBezTo>
                <a:cubicBezTo>
                  <a:pt x="9704121" y="1290161"/>
                  <a:pt x="9377670" y="1459525"/>
                  <a:pt x="8893711" y="1417864"/>
                </a:cubicBezTo>
                <a:cubicBezTo>
                  <a:pt x="8792502" y="1450900"/>
                  <a:pt x="8688705" y="1439145"/>
                  <a:pt x="8561896" y="1417864"/>
                </a:cubicBezTo>
                <a:cubicBezTo>
                  <a:pt x="8346922" y="1424506"/>
                  <a:pt x="8241311" y="1444362"/>
                  <a:pt x="7909708" y="1417864"/>
                </a:cubicBezTo>
                <a:cubicBezTo>
                  <a:pt x="7816331" y="1442999"/>
                  <a:pt x="7594845" y="1411399"/>
                  <a:pt x="7497799" y="1417864"/>
                </a:cubicBezTo>
                <a:cubicBezTo>
                  <a:pt x="7393407" y="1439028"/>
                  <a:pt x="7140911" y="1357254"/>
                  <a:pt x="6845610" y="1417864"/>
                </a:cubicBezTo>
                <a:cubicBezTo>
                  <a:pt x="6591036" y="1421277"/>
                  <a:pt x="6486349" y="1414362"/>
                  <a:pt x="6113329" y="1417864"/>
                </a:cubicBezTo>
                <a:cubicBezTo>
                  <a:pt x="5743751" y="1402695"/>
                  <a:pt x="5857143" y="1417417"/>
                  <a:pt x="5701421" y="1417864"/>
                </a:cubicBezTo>
                <a:cubicBezTo>
                  <a:pt x="5537835" y="1438473"/>
                  <a:pt x="5389596" y="1390889"/>
                  <a:pt x="5209419" y="1417864"/>
                </a:cubicBezTo>
                <a:cubicBezTo>
                  <a:pt x="5015524" y="1421204"/>
                  <a:pt x="4876745" y="1430513"/>
                  <a:pt x="4797511" y="1417864"/>
                </a:cubicBezTo>
                <a:cubicBezTo>
                  <a:pt x="4681125" y="1386193"/>
                  <a:pt x="4526184" y="1333400"/>
                  <a:pt x="4225416" y="1417864"/>
                </a:cubicBezTo>
                <a:cubicBezTo>
                  <a:pt x="3948277" y="1433685"/>
                  <a:pt x="3851367" y="1418401"/>
                  <a:pt x="3493134" y="1417864"/>
                </a:cubicBezTo>
                <a:cubicBezTo>
                  <a:pt x="3169006" y="1386033"/>
                  <a:pt x="3266010" y="1434558"/>
                  <a:pt x="3081226" y="1417864"/>
                </a:cubicBezTo>
                <a:cubicBezTo>
                  <a:pt x="2873661" y="1377072"/>
                  <a:pt x="2779885" y="1425350"/>
                  <a:pt x="2589225" y="1417864"/>
                </a:cubicBezTo>
                <a:cubicBezTo>
                  <a:pt x="2458987" y="1410333"/>
                  <a:pt x="2207966" y="1406190"/>
                  <a:pt x="2017129" y="1417864"/>
                </a:cubicBezTo>
                <a:cubicBezTo>
                  <a:pt x="1865492" y="1416368"/>
                  <a:pt x="1173623" y="1360225"/>
                  <a:pt x="884381" y="1417864"/>
                </a:cubicBezTo>
                <a:cubicBezTo>
                  <a:pt x="466363" y="1404250"/>
                  <a:pt x="89423" y="1287837"/>
                  <a:pt x="0" y="1181548"/>
                </a:cubicBezTo>
                <a:cubicBezTo>
                  <a:pt x="-13934" y="1116391"/>
                  <a:pt x="14934" y="1087309"/>
                  <a:pt x="0" y="1055967"/>
                </a:cubicBezTo>
                <a:cubicBezTo>
                  <a:pt x="-592" y="1017016"/>
                  <a:pt x="4577" y="962634"/>
                  <a:pt x="0" y="939838"/>
                </a:cubicBezTo>
                <a:cubicBezTo>
                  <a:pt x="-3233" y="906712"/>
                  <a:pt x="5903" y="870603"/>
                  <a:pt x="0" y="833162"/>
                </a:cubicBezTo>
                <a:cubicBezTo>
                  <a:pt x="-5702" y="809527"/>
                  <a:pt x="-10526" y="743595"/>
                  <a:pt x="0" y="698129"/>
                </a:cubicBezTo>
                <a:cubicBezTo>
                  <a:pt x="24980" y="644371"/>
                  <a:pt x="12142" y="616749"/>
                  <a:pt x="0" y="591452"/>
                </a:cubicBezTo>
                <a:cubicBezTo>
                  <a:pt x="8583" y="559622"/>
                  <a:pt x="20352" y="518316"/>
                  <a:pt x="0" y="456419"/>
                </a:cubicBezTo>
                <a:cubicBezTo>
                  <a:pt x="-16734" y="404664"/>
                  <a:pt x="16678" y="340670"/>
                  <a:pt x="0" y="236315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custGeom>
                    <a:avLst/>
                    <a:gdLst>
                      <a:gd name="connsiteX0" fmla="*/ 0 w 9778093"/>
                      <a:gd name="connsiteY0" fmla="*/ 236315 h 1417864"/>
                      <a:gd name="connsiteX1" fmla="*/ 884381 w 9778093"/>
                      <a:gd name="connsiteY1" fmla="*/ 0 h 1417864"/>
                      <a:gd name="connsiteX2" fmla="*/ 1296290 w 9778093"/>
                      <a:gd name="connsiteY2" fmla="*/ 0 h 1417864"/>
                      <a:gd name="connsiteX3" fmla="*/ 1868384 w 9778093"/>
                      <a:gd name="connsiteY3" fmla="*/ 0 h 1417864"/>
                      <a:gd name="connsiteX4" fmla="*/ 2600666 w 9778093"/>
                      <a:gd name="connsiteY4" fmla="*/ 0 h 1417864"/>
                      <a:gd name="connsiteX5" fmla="*/ 3172761 w 9778093"/>
                      <a:gd name="connsiteY5" fmla="*/ 0 h 1417864"/>
                      <a:gd name="connsiteX6" fmla="*/ 3824950 w 9778093"/>
                      <a:gd name="connsiteY6" fmla="*/ 0 h 1417864"/>
                      <a:gd name="connsiteX7" fmla="*/ 4316951 w 9778093"/>
                      <a:gd name="connsiteY7" fmla="*/ 0 h 1417864"/>
                      <a:gd name="connsiteX8" fmla="*/ 4969139 w 9778093"/>
                      <a:gd name="connsiteY8" fmla="*/ 0 h 1417864"/>
                      <a:gd name="connsiteX9" fmla="*/ 5300955 w 9778093"/>
                      <a:gd name="connsiteY9" fmla="*/ 0 h 1417864"/>
                      <a:gd name="connsiteX10" fmla="*/ 5632770 w 9778093"/>
                      <a:gd name="connsiteY10" fmla="*/ 0 h 1417864"/>
                      <a:gd name="connsiteX11" fmla="*/ 6284958 w 9778093"/>
                      <a:gd name="connsiteY11" fmla="*/ 0 h 1417864"/>
                      <a:gd name="connsiteX12" fmla="*/ 6857053 w 9778093"/>
                      <a:gd name="connsiteY12" fmla="*/ 0 h 1417864"/>
                      <a:gd name="connsiteX13" fmla="*/ 7188867 w 9778093"/>
                      <a:gd name="connsiteY13" fmla="*/ 0 h 1417864"/>
                      <a:gd name="connsiteX14" fmla="*/ 7841056 w 9778093"/>
                      <a:gd name="connsiteY14" fmla="*/ 0 h 1417864"/>
                      <a:gd name="connsiteX15" fmla="*/ 8252965 w 9778093"/>
                      <a:gd name="connsiteY15" fmla="*/ 0 h 1417864"/>
                      <a:gd name="connsiteX16" fmla="*/ 8893711 w 9778093"/>
                      <a:gd name="connsiteY16" fmla="*/ 0 h 1417864"/>
                      <a:gd name="connsiteX17" fmla="*/ 9778093 w 9778093"/>
                      <a:gd name="connsiteY17" fmla="*/ 236315 h 1417864"/>
                      <a:gd name="connsiteX18" fmla="*/ 9778093 w 9778093"/>
                      <a:gd name="connsiteY18" fmla="*/ 361896 h 1417864"/>
                      <a:gd name="connsiteX19" fmla="*/ 9778093 w 9778093"/>
                      <a:gd name="connsiteY19" fmla="*/ 506382 h 1417864"/>
                      <a:gd name="connsiteX20" fmla="*/ 9778093 w 9778093"/>
                      <a:gd name="connsiteY20" fmla="*/ 641415 h 1417864"/>
                      <a:gd name="connsiteX21" fmla="*/ 9778093 w 9778093"/>
                      <a:gd name="connsiteY21" fmla="*/ 757543 h 1417864"/>
                      <a:gd name="connsiteX22" fmla="*/ 9778093 w 9778093"/>
                      <a:gd name="connsiteY22" fmla="*/ 892577 h 1417864"/>
                      <a:gd name="connsiteX23" fmla="*/ 9778093 w 9778093"/>
                      <a:gd name="connsiteY23" fmla="*/ 999253 h 1417864"/>
                      <a:gd name="connsiteX24" fmla="*/ 9778093 w 9778093"/>
                      <a:gd name="connsiteY24" fmla="*/ 1181548 h 1417864"/>
                      <a:gd name="connsiteX25" fmla="*/ 8893711 w 9778093"/>
                      <a:gd name="connsiteY25" fmla="*/ 1417864 h 1417864"/>
                      <a:gd name="connsiteX26" fmla="*/ 8561896 w 9778093"/>
                      <a:gd name="connsiteY26" fmla="*/ 1417864 h 1417864"/>
                      <a:gd name="connsiteX27" fmla="*/ 7909708 w 9778093"/>
                      <a:gd name="connsiteY27" fmla="*/ 1417864 h 1417864"/>
                      <a:gd name="connsiteX28" fmla="*/ 7497799 w 9778093"/>
                      <a:gd name="connsiteY28" fmla="*/ 1417864 h 1417864"/>
                      <a:gd name="connsiteX29" fmla="*/ 6845610 w 9778093"/>
                      <a:gd name="connsiteY29" fmla="*/ 1417864 h 1417864"/>
                      <a:gd name="connsiteX30" fmla="*/ 6113329 w 9778093"/>
                      <a:gd name="connsiteY30" fmla="*/ 1417864 h 1417864"/>
                      <a:gd name="connsiteX31" fmla="*/ 5701421 w 9778093"/>
                      <a:gd name="connsiteY31" fmla="*/ 1417864 h 1417864"/>
                      <a:gd name="connsiteX32" fmla="*/ 5209419 w 9778093"/>
                      <a:gd name="connsiteY32" fmla="*/ 1417864 h 1417864"/>
                      <a:gd name="connsiteX33" fmla="*/ 4797511 w 9778093"/>
                      <a:gd name="connsiteY33" fmla="*/ 1417864 h 1417864"/>
                      <a:gd name="connsiteX34" fmla="*/ 4225416 w 9778093"/>
                      <a:gd name="connsiteY34" fmla="*/ 1417864 h 1417864"/>
                      <a:gd name="connsiteX35" fmla="*/ 3493134 w 9778093"/>
                      <a:gd name="connsiteY35" fmla="*/ 1417864 h 1417864"/>
                      <a:gd name="connsiteX36" fmla="*/ 3081226 w 9778093"/>
                      <a:gd name="connsiteY36" fmla="*/ 1417864 h 1417864"/>
                      <a:gd name="connsiteX37" fmla="*/ 2589225 w 9778093"/>
                      <a:gd name="connsiteY37" fmla="*/ 1417864 h 1417864"/>
                      <a:gd name="connsiteX38" fmla="*/ 2017129 w 9778093"/>
                      <a:gd name="connsiteY38" fmla="*/ 1417864 h 1417864"/>
                      <a:gd name="connsiteX39" fmla="*/ 884381 w 9778093"/>
                      <a:gd name="connsiteY39" fmla="*/ 1417864 h 1417864"/>
                      <a:gd name="connsiteX40" fmla="*/ 0 w 9778093"/>
                      <a:gd name="connsiteY40" fmla="*/ 1181548 h 1417864"/>
                      <a:gd name="connsiteX41" fmla="*/ 0 w 9778093"/>
                      <a:gd name="connsiteY41" fmla="*/ 1055967 h 1417864"/>
                      <a:gd name="connsiteX42" fmla="*/ 0 w 9778093"/>
                      <a:gd name="connsiteY42" fmla="*/ 939838 h 1417864"/>
                      <a:gd name="connsiteX43" fmla="*/ 0 w 9778093"/>
                      <a:gd name="connsiteY43" fmla="*/ 833162 h 1417864"/>
                      <a:gd name="connsiteX44" fmla="*/ 0 w 9778093"/>
                      <a:gd name="connsiteY44" fmla="*/ 698129 h 1417864"/>
                      <a:gd name="connsiteX45" fmla="*/ 0 w 9778093"/>
                      <a:gd name="connsiteY45" fmla="*/ 591452 h 1417864"/>
                      <a:gd name="connsiteX46" fmla="*/ 0 w 9778093"/>
                      <a:gd name="connsiteY46" fmla="*/ 456419 h 1417864"/>
                      <a:gd name="connsiteX47" fmla="*/ 0 w 9778093"/>
                      <a:gd name="connsiteY47" fmla="*/ 236315 h 1417864"/>
                      <a:gd name="connsiteX0" fmla="*/ 0 w 9778093"/>
                      <a:gd name="connsiteY0" fmla="*/ 236315 h 1417864"/>
                      <a:gd name="connsiteX1" fmla="*/ 884381 w 9778093"/>
                      <a:gd name="connsiteY1" fmla="*/ 0 h 1417864"/>
                      <a:gd name="connsiteX2" fmla="*/ 1296290 w 9778093"/>
                      <a:gd name="connsiteY2" fmla="*/ 0 h 1417864"/>
                      <a:gd name="connsiteX3" fmla="*/ 1708198 w 9778093"/>
                      <a:gd name="connsiteY3" fmla="*/ 0 h 1417864"/>
                      <a:gd name="connsiteX4" fmla="*/ 2360386 w 9778093"/>
                      <a:gd name="connsiteY4" fmla="*/ 0 h 1417864"/>
                      <a:gd name="connsiteX5" fmla="*/ 3092667 w 9778093"/>
                      <a:gd name="connsiteY5" fmla="*/ 0 h 1417864"/>
                      <a:gd name="connsiteX6" fmla="*/ 3664763 w 9778093"/>
                      <a:gd name="connsiteY6" fmla="*/ 0 h 1417864"/>
                      <a:gd name="connsiteX7" fmla="*/ 4156765 w 9778093"/>
                      <a:gd name="connsiteY7" fmla="*/ 0 h 1417864"/>
                      <a:gd name="connsiteX8" fmla="*/ 4488579 w 9778093"/>
                      <a:gd name="connsiteY8" fmla="*/ 0 h 1417864"/>
                      <a:gd name="connsiteX9" fmla="*/ 5060675 w 9778093"/>
                      <a:gd name="connsiteY9" fmla="*/ 0 h 1417864"/>
                      <a:gd name="connsiteX10" fmla="*/ 5632770 w 9778093"/>
                      <a:gd name="connsiteY10" fmla="*/ 0 h 1417864"/>
                      <a:gd name="connsiteX11" fmla="*/ 6044678 w 9778093"/>
                      <a:gd name="connsiteY11" fmla="*/ 0 h 1417864"/>
                      <a:gd name="connsiteX12" fmla="*/ 6376493 w 9778093"/>
                      <a:gd name="connsiteY12" fmla="*/ 0 h 1417864"/>
                      <a:gd name="connsiteX13" fmla="*/ 6708308 w 9778093"/>
                      <a:gd name="connsiteY13" fmla="*/ 0 h 1417864"/>
                      <a:gd name="connsiteX14" fmla="*/ 7089094 w 9778093"/>
                      <a:gd name="connsiteY14" fmla="*/ 0 h 1417864"/>
                      <a:gd name="connsiteX15" fmla="*/ 7440589 w 9778093"/>
                      <a:gd name="connsiteY15" fmla="*/ 0 h 1417864"/>
                      <a:gd name="connsiteX16" fmla="*/ 7932591 w 9778093"/>
                      <a:gd name="connsiteY16" fmla="*/ 0 h 1417864"/>
                      <a:gd name="connsiteX17" fmla="*/ 8344500 w 9778093"/>
                      <a:gd name="connsiteY17" fmla="*/ 0 h 1417864"/>
                      <a:gd name="connsiteX18" fmla="*/ 8893711 w 9778093"/>
                      <a:gd name="connsiteY18" fmla="*/ 0 h 1417864"/>
                      <a:gd name="connsiteX19" fmla="*/ 9778093 w 9778093"/>
                      <a:gd name="connsiteY19" fmla="*/ 236315 h 1417864"/>
                      <a:gd name="connsiteX20" fmla="*/ 9778093 w 9778093"/>
                      <a:gd name="connsiteY20" fmla="*/ 390253 h 1417864"/>
                      <a:gd name="connsiteX21" fmla="*/ 9778093 w 9778093"/>
                      <a:gd name="connsiteY21" fmla="*/ 544191 h 1417864"/>
                      <a:gd name="connsiteX22" fmla="*/ 9778093 w 9778093"/>
                      <a:gd name="connsiteY22" fmla="*/ 660320 h 1417864"/>
                      <a:gd name="connsiteX23" fmla="*/ 9778093 w 9778093"/>
                      <a:gd name="connsiteY23" fmla="*/ 804805 h 1417864"/>
                      <a:gd name="connsiteX24" fmla="*/ 9778093 w 9778093"/>
                      <a:gd name="connsiteY24" fmla="*/ 911481 h 1417864"/>
                      <a:gd name="connsiteX25" fmla="*/ 9778093 w 9778093"/>
                      <a:gd name="connsiteY25" fmla="*/ 1065420 h 1417864"/>
                      <a:gd name="connsiteX26" fmla="*/ 9778093 w 9778093"/>
                      <a:gd name="connsiteY26" fmla="*/ 1181548 h 1417864"/>
                      <a:gd name="connsiteX27" fmla="*/ 8893711 w 9778093"/>
                      <a:gd name="connsiteY27" fmla="*/ 1417864 h 1417864"/>
                      <a:gd name="connsiteX28" fmla="*/ 8321615 w 9778093"/>
                      <a:gd name="connsiteY28" fmla="*/ 1417864 h 1417864"/>
                      <a:gd name="connsiteX29" fmla="*/ 7829614 w 9778093"/>
                      <a:gd name="connsiteY29" fmla="*/ 1417864 h 1417864"/>
                      <a:gd name="connsiteX30" fmla="*/ 7097332 w 9778093"/>
                      <a:gd name="connsiteY30" fmla="*/ 1417864 h 1417864"/>
                      <a:gd name="connsiteX31" fmla="*/ 6765518 w 9778093"/>
                      <a:gd name="connsiteY31" fmla="*/ 1417864 h 1417864"/>
                      <a:gd name="connsiteX32" fmla="*/ 6353609 w 9778093"/>
                      <a:gd name="connsiteY32" fmla="*/ 1417864 h 1417864"/>
                      <a:gd name="connsiteX33" fmla="*/ 5781514 w 9778093"/>
                      <a:gd name="connsiteY33" fmla="*/ 1417864 h 1417864"/>
                      <a:gd name="connsiteX34" fmla="*/ 5289513 w 9778093"/>
                      <a:gd name="connsiteY34" fmla="*/ 1417864 h 1417864"/>
                      <a:gd name="connsiteX35" fmla="*/ 4877604 w 9778093"/>
                      <a:gd name="connsiteY35" fmla="*/ 1417864 h 1417864"/>
                      <a:gd name="connsiteX36" fmla="*/ 4496817 w 9778093"/>
                      <a:gd name="connsiteY36" fmla="*/ 1417864 h 1417864"/>
                      <a:gd name="connsiteX37" fmla="*/ 4145322 w 9778093"/>
                      <a:gd name="connsiteY37" fmla="*/ 1417864 h 1417864"/>
                      <a:gd name="connsiteX38" fmla="*/ 3813508 w 9778093"/>
                      <a:gd name="connsiteY38" fmla="*/ 1417864 h 1417864"/>
                      <a:gd name="connsiteX39" fmla="*/ 3401599 w 9778093"/>
                      <a:gd name="connsiteY39" fmla="*/ 1417864 h 1417864"/>
                      <a:gd name="connsiteX40" fmla="*/ 3069784 w 9778093"/>
                      <a:gd name="connsiteY40" fmla="*/ 1417864 h 1417864"/>
                      <a:gd name="connsiteX41" fmla="*/ 2417596 w 9778093"/>
                      <a:gd name="connsiteY41" fmla="*/ 1417864 h 1417864"/>
                      <a:gd name="connsiteX42" fmla="*/ 1685314 w 9778093"/>
                      <a:gd name="connsiteY42" fmla="*/ 1417864 h 1417864"/>
                      <a:gd name="connsiteX43" fmla="*/ 884381 w 9778093"/>
                      <a:gd name="connsiteY43" fmla="*/ 1417864 h 1417864"/>
                      <a:gd name="connsiteX44" fmla="*/ 0 w 9778093"/>
                      <a:gd name="connsiteY44" fmla="*/ 1181548 h 1417864"/>
                      <a:gd name="connsiteX45" fmla="*/ 0 w 9778093"/>
                      <a:gd name="connsiteY45" fmla="*/ 1065420 h 1417864"/>
                      <a:gd name="connsiteX46" fmla="*/ 0 w 9778093"/>
                      <a:gd name="connsiteY46" fmla="*/ 930386 h 1417864"/>
                      <a:gd name="connsiteX47" fmla="*/ 0 w 9778093"/>
                      <a:gd name="connsiteY47" fmla="*/ 785901 h 1417864"/>
                      <a:gd name="connsiteX48" fmla="*/ 0 w 9778093"/>
                      <a:gd name="connsiteY48" fmla="*/ 669772 h 1417864"/>
                      <a:gd name="connsiteX49" fmla="*/ 0 w 9778093"/>
                      <a:gd name="connsiteY49" fmla="*/ 534738 h 1417864"/>
                      <a:gd name="connsiteX50" fmla="*/ 0 w 9778093"/>
                      <a:gd name="connsiteY50" fmla="*/ 428062 h 1417864"/>
                      <a:gd name="connsiteX51" fmla="*/ 0 w 9778093"/>
                      <a:gd name="connsiteY51" fmla="*/ 236315 h 14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9778093" h="1417864" fill="none" extrusionOk="0">
                        <a:moveTo>
                          <a:pt x="0" y="236315"/>
                        </a:moveTo>
                        <a:cubicBezTo>
                          <a:pt x="-55334" y="-13931"/>
                          <a:pt x="439915" y="9879"/>
                          <a:pt x="884381" y="0"/>
                        </a:cubicBezTo>
                        <a:cubicBezTo>
                          <a:pt x="1067014" y="5712"/>
                          <a:pt x="1199260" y="247"/>
                          <a:pt x="1296290" y="0"/>
                        </a:cubicBezTo>
                        <a:cubicBezTo>
                          <a:pt x="1391867" y="-16899"/>
                          <a:pt x="1601514" y="-233"/>
                          <a:pt x="1868384" y="0"/>
                        </a:cubicBezTo>
                        <a:cubicBezTo>
                          <a:pt x="2139297" y="-48555"/>
                          <a:pt x="2338491" y="-24756"/>
                          <a:pt x="2600666" y="0"/>
                        </a:cubicBezTo>
                        <a:cubicBezTo>
                          <a:pt x="2824006" y="-8024"/>
                          <a:pt x="3056881" y="-12777"/>
                          <a:pt x="3172761" y="0"/>
                        </a:cubicBezTo>
                        <a:cubicBezTo>
                          <a:pt x="3253516" y="37488"/>
                          <a:pt x="3541092" y="-5437"/>
                          <a:pt x="3824950" y="0"/>
                        </a:cubicBezTo>
                        <a:cubicBezTo>
                          <a:pt x="4103715" y="4745"/>
                          <a:pt x="4177834" y="18785"/>
                          <a:pt x="4316951" y="0"/>
                        </a:cubicBezTo>
                        <a:cubicBezTo>
                          <a:pt x="4493482" y="16432"/>
                          <a:pt x="4698125" y="8313"/>
                          <a:pt x="4969139" y="0"/>
                        </a:cubicBezTo>
                        <a:cubicBezTo>
                          <a:pt x="5239431" y="-8072"/>
                          <a:pt x="5158286" y="-7632"/>
                          <a:pt x="5300955" y="0"/>
                        </a:cubicBezTo>
                        <a:cubicBezTo>
                          <a:pt x="5453890" y="6186"/>
                          <a:pt x="5491126" y="-8756"/>
                          <a:pt x="5632770" y="0"/>
                        </a:cubicBezTo>
                        <a:cubicBezTo>
                          <a:pt x="5788101" y="-26411"/>
                          <a:pt x="6078023" y="-6498"/>
                          <a:pt x="6284958" y="0"/>
                        </a:cubicBezTo>
                        <a:cubicBezTo>
                          <a:pt x="6429393" y="1616"/>
                          <a:pt x="6699151" y="-23710"/>
                          <a:pt x="6857053" y="0"/>
                        </a:cubicBezTo>
                        <a:cubicBezTo>
                          <a:pt x="7106030" y="-942"/>
                          <a:pt x="7091374" y="-558"/>
                          <a:pt x="7188867" y="0"/>
                        </a:cubicBezTo>
                        <a:cubicBezTo>
                          <a:pt x="7282648" y="-3255"/>
                          <a:pt x="7637770" y="-6189"/>
                          <a:pt x="7841056" y="0"/>
                        </a:cubicBezTo>
                        <a:cubicBezTo>
                          <a:pt x="8041156" y="15162"/>
                          <a:pt x="8131539" y="3112"/>
                          <a:pt x="8252965" y="0"/>
                        </a:cubicBezTo>
                        <a:cubicBezTo>
                          <a:pt x="8379874" y="1702"/>
                          <a:pt x="8663920" y="52535"/>
                          <a:pt x="8893711" y="0"/>
                        </a:cubicBezTo>
                        <a:cubicBezTo>
                          <a:pt x="9405847" y="2993"/>
                          <a:pt x="9737859" y="113922"/>
                          <a:pt x="9778093" y="236315"/>
                        </a:cubicBezTo>
                        <a:cubicBezTo>
                          <a:pt x="9765607" y="272688"/>
                          <a:pt x="9758489" y="303354"/>
                          <a:pt x="9778093" y="361896"/>
                        </a:cubicBezTo>
                        <a:cubicBezTo>
                          <a:pt x="9789063" y="416413"/>
                          <a:pt x="9781712" y="440984"/>
                          <a:pt x="9778093" y="506382"/>
                        </a:cubicBezTo>
                        <a:cubicBezTo>
                          <a:pt x="9769311" y="570151"/>
                          <a:pt x="9767184" y="589480"/>
                          <a:pt x="9778093" y="641415"/>
                        </a:cubicBezTo>
                        <a:cubicBezTo>
                          <a:pt x="9795444" y="695550"/>
                          <a:pt x="9760119" y="698806"/>
                          <a:pt x="9778093" y="757543"/>
                        </a:cubicBezTo>
                        <a:cubicBezTo>
                          <a:pt x="9790407" y="818891"/>
                          <a:pt x="9792289" y="859147"/>
                          <a:pt x="9778093" y="892577"/>
                        </a:cubicBezTo>
                        <a:cubicBezTo>
                          <a:pt x="9769667" y="930514"/>
                          <a:pt x="9777645" y="946460"/>
                          <a:pt x="9778093" y="999253"/>
                        </a:cubicBezTo>
                        <a:cubicBezTo>
                          <a:pt x="9793657" y="1043970"/>
                          <a:pt x="9791515" y="1099690"/>
                          <a:pt x="9778093" y="1181548"/>
                        </a:cubicBezTo>
                        <a:cubicBezTo>
                          <a:pt x="9714150" y="1298660"/>
                          <a:pt x="9356314" y="1452712"/>
                          <a:pt x="8893711" y="1417864"/>
                        </a:cubicBezTo>
                        <a:cubicBezTo>
                          <a:pt x="8811746" y="1430681"/>
                          <a:pt x="8690711" y="1429207"/>
                          <a:pt x="8561896" y="1417864"/>
                        </a:cubicBezTo>
                        <a:cubicBezTo>
                          <a:pt x="8360233" y="1397279"/>
                          <a:pt x="8231527" y="1417556"/>
                          <a:pt x="7909708" y="1417864"/>
                        </a:cubicBezTo>
                        <a:cubicBezTo>
                          <a:pt x="7814954" y="1430162"/>
                          <a:pt x="7582263" y="1406047"/>
                          <a:pt x="7497799" y="1417864"/>
                        </a:cubicBezTo>
                        <a:cubicBezTo>
                          <a:pt x="7405136" y="1435731"/>
                          <a:pt x="7143563" y="1367771"/>
                          <a:pt x="6845610" y="1417864"/>
                        </a:cubicBezTo>
                        <a:cubicBezTo>
                          <a:pt x="6592156" y="1411499"/>
                          <a:pt x="6487865" y="1417616"/>
                          <a:pt x="6113329" y="1417864"/>
                        </a:cubicBezTo>
                        <a:cubicBezTo>
                          <a:pt x="5756090" y="1406318"/>
                          <a:pt x="5854061" y="1408380"/>
                          <a:pt x="5701421" y="1417864"/>
                        </a:cubicBezTo>
                        <a:cubicBezTo>
                          <a:pt x="5545364" y="1430364"/>
                          <a:pt x="5372723" y="1413333"/>
                          <a:pt x="5209419" y="1417864"/>
                        </a:cubicBezTo>
                        <a:cubicBezTo>
                          <a:pt x="5023843" y="1417796"/>
                          <a:pt x="4876201" y="1427608"/>
                          <a:pt x="4797511" y="1417864"/>
                        </a:cubicBezTo>
                        <a:cubicBezTo>
                          <a:pt x="4703686" y="1398582"/>
                          <a:pt x="4507261" y="1377123"/>
                          <a:pt x="4225416" y="1417864"/>
                        </a:cubicBezTo>
                        <a:cubicBezTo>
                          <a:pt x="3962407" y="1412393"/>
                          <a:pt x="3841882" y="1425147"/>
                          <a:pt x="3493134" y="1417864"/>
                        </a:cubicBezTo>
                        <a:cubicBezTo>
                          <a:pt x="3148514" y="1407641"/>
                          <a:pt x="3263506" y="1443015"/>
                          <a:pt x="3081226" y="1417864"/>
                        </a:cubicBezTo>
                        <a:cubicBezTo>
                          <a:pt x="2885926" y="1400274"/>
                          <a:pt x="2746236" y="1423892"/>
                          <a:pt x="2589225" y="1417864"/>
                        </a:cubicBezTo>
                        <a:cubicBezTo>
                          <a:pt x="2451724" y="1402920"/>
                          <a:pt x="2184821" y="1423306"/>
                          <a:pt x="2017129" y="1417864"/>
                        </a:cubicBezTo>
                        <a:cubicBezTo>
                          <a:pt x="1857318" y="1395326"/>
                          <a:pt x="1172011" y="1394628"/>
                          <a:pt x="884381" y="1417864"/>
                        </a:cubicBezTo>
                        <a:cubicBezTo>
                          <a:pt x="464869" y="1392771"/>
                          <a:pt x="93732" y="1293028"/>
                          <a:pt x="0" y="1181548"/>
                        </a:cubicBezTo>
                        <a:cubicBezTo>
                          <a:pt x="-17073" y="1120967"/>
                          <a:pt x="7095" y="1091835"/>
                          <a:pt x="0" y="1055967"/>
                        </a:cubicBezTo>
                        <a:cubicBezTo>
                          <a:pt x="-2579" y="1021660"/>
                          <a:pt x="8411" y="963870"/>
                          <a:pt x="0" y="939838"/>
                        </a:cubicBezTo>
                        <a:cubicBezTo>
                          <a:pt x="-7726" y="909916"/>
                          <a:pt x="6060" y="871538"/>
                          <a:pt x="0" y="833162"/>
                        </a:cubicBezTo>
                        <a:cubicBezTo>
                          <a:pt x="-6547" y="807461"/>
                          <a:pt x="-16980" y="750034"/>
                          <a:pt x="0" y="698129"/>
                        </a:cubicBezTo>
                        <a:cubicBezTo>
                          <a:pt x="19056" y="645456"/>
                          <a:pt x="10100" y="616607"/>
                          <a:pt x="0" y="591452"/>
                        </a:cubicBezTo>
                        <a:cubicBezTo>
                          <a:pt x="3986" y="562254"/>
                          <a:pt x="18501" y="506737"/>
                          <a:pt x="0" y="456419"/>
                        </a:cubicBezTo>
                        <a:cubicBezTo>
                          <a:pt x="-14841" y="401685"/>
                          <a:pt x="20514" y="342728"/>
                          <a:pt x="0" y="236315"/>
                        </a:cubicBezTo>
                        <a:close/>
                      </a:path>
                      <a:path w="9778093" h="1417864" stroke="0" extrusionOk="0">
                        <a:moveTo>
                          <a:pt x="0" y="236315"/>
                        </a:moveTo>
                        <a:cubicBezTo>
                          <a:pt x="95054" y="128487"/>
                          <a:pt x="369149" y="-31509"/>
                          <a:pt x="884381" y="0"/>
                        </a:cubicBezTo>
                        <a:cubicBezTo>
                          <a:pt x="972401" y="9796"/>
                          <a:pt x="1221515" y="7518"/>
                          <a:pt x="1296290" y="0"/>
                        </a:cubicBezTo>
                        <a:cubicBezTo>
                          <a:pt x="1407832" y="8554"/>
                          <a:pt x="1581993" y="11179"/>
                          <a:pt x="1708198" y="0"/>
                        </a:cubicBezTo>
                        <a:cubicBezTo>
                          <a:pt x="1808184" y="31"/>
                          <a:pt x="2097623" y="5738"/>
                          <a:pt x="2360386" y="0"/>
                        </a:cubicBezTo>
                        <a:cubicBezTo>
                          <a:pt x="2624201" y="-7175"/>
                          <a:pt x="2885850" y="5207"/>
                          <a:pt x="3092667" y="0"/>
                        </a:cubicBezTo>
                        <a:cubicBezTo>
                          <a:pt x="3275163" y="598"/>
                          <a:pt x="3503439" y="-23689"/>
                          <a:pt x="3664763" y="0"/>
                        </a:cubicBezTo>
                        <a:cubicBezTo>
                          <a:pt x="3830306" y="-11189"/>
                          <a:pt x="4048013" y="-19320"/>
                          <a:pt x="4156765" y="0"/>
                        </a:cubicBezTo>
                        <a:cubicBezTo>
                          <a:pt x="4262877" y="15410"/>
                          <a:pt x="4423766" y="1321"/>
                          <a:pt x="4488579" y="0"/>
                        </a:cubicBezTo>
                        <a:cubicBezTo>
                          <a:pt x="4569097" y="-10683"/>
                          <a:pt x="4839821" y="53369"/>
                          <a:pt x="5060675" y="0"/>
                        </a:cubicBezTo>
                        <a:cubicBezTo>
                          <a:pt x="5284586" y="4612"/>
                          <a:pt x="5407804" y="13032"/>
                          <a:pt x="5632770" y="0"/>
                        </a:cubicBezTo>
                        <a:cubicBezTo>
                          <a:pt x="5853535" y="-7617"/>
                          <a:pt x="5847534" y="-785"/>
                          <a:pt x="6044678" y="0"/>
                        </a:cubicBezTo>
                        <a:cubicBezTo>
                          <a:pt x="6241205" y="3337"/>
                          <a:pt x="6247672" y="-5596"/>
                          <a:pt x="6376493" y="0"/>
                        </a:cubicBezTo>
                        <a:cubicBezTo>
                          <a:pt x="6503097" y="3916"/>
                          <a:pt x="6557609" y="4867"/>
                          <a:pt x="6708308" y="0"/>
                        </a:cubicBezTo>
                        <a:cubicBezTo>
                          <a:pt x="6865068" y="-5642"/>
                          <a:pt x="7007898" y="10480"/>
                          <a:pt x="7089094" y="0"/>
                        </a:cubicBezTo>
                        <a:cubicBezTo>
                          <a:pt x="7170290" y="-10480"/>
                          <a:pt x="7347623" y="15326"/>
                          <a:pt x="7440589" y="0"/>
                        </a:cubicBezTo>
                        <a:cubicBezTo>
                          <a:pt x="7752348" y="-979"/>
                          <a:pt x="7732100" y="-1058"/>
                          <a:pt x="7932591" y="0"/>
                        </a:cubicBezTo>
                        <a:cubicBezTo>
                          <a:pt x="8019346" y="19054"/>
                          <a:pt x="8181851" y="18087"/>
                          <a:pt x="8344500" y="0"/>
                        </a:cubicBezTo>
                        <a:cubicBezTo>
                          <a:pt x="8450217" y="-2025"/>
                          <a:pt x="8612690" y="16653"/>
                          <a:pt x="8893711" y="0"/>
                        </a:cubicBezTo>
                        <a:cubicBezTo>
                          <a:pt x="9460047" y="-13691"/>
                          <a:pt x="9746291" y="115412"/>
                          <a:pt x="9778093" y="236315"/>
                        </a:cubicBezTo>
                        <a:cubicBezTo>
                          <a:pt x="9786420" y="293635"/>
                          <a:pt x="9810496" y="330851"/>
                          <a:pt x="9778093" y="390253"/>
                        </a:cubicBezTo>
                        <a:cubicBezTo>
                          <a:pt x="9753979" y="443211"/>
                          <a:pt x="9766800" y="506728"/>
                          <a:pt x="9778093" y="544191"/>
                        </a:cubicBezTo>
                        <a:cubicBezTo>
                          <a:pt x="9792990" y="585579"/>
                          <a:pt x="9783440" y="636404"/>
                          <a:pt x="9778093" y="660320"/>
                        </a:cubicBezTo>
                        <a:cubicBezTo>
                          <a:pt x="9778904" y="689418"/>
                          <a:pt x="9799877" y="751705"/>
                          <a:pt x="9778093" y="804805"/>
                        </a:cubicBezTo>
                        <a:cubicBezTo>
                          <a:pt x="9763714" y="859415"/>
                          <a:pt x="9768327" y="876456"/>
                          <a:pt x="9778093" y="911481"/>
                        </a:cubicBezTo>
                        <a:cubicBezTo>
                          <a:pt x="9782282" y="942429"/>
                          <a:pt x="9815367" y="1005653"/>
                          <a:pt x="9778093" y="1065420"/>
                        </a:cubicBezTo>
                        <a:cubicBezTo>
                          <a:pt x="9761579" y="1132210"/>
                          <a:pt x="9795847" y="1132245"/>
                          <a:pt x="9778093" y="1181548"/>
                        </a:cubicBezTo>
                        <a:cubicBezTo>
                          <a:pt x="9798169" y="1287473"/>
                          <a:pt x="9362429" y="1403903"/>
                          <a:pt x="8893711" y="1417864"/>
                        </a:cubicBezTo>
                        <a:cubicBezTo>
                          <a:pt x="8668550" y="1427599"/>
                          <a:pt x="8544910" y="1402018"/>
                          <a:pt x="8321615" y="1417864"/>
                        </a:cubicBezTo>
                        <a:cubicBezTo>
                          <a:pt x="8105327" y="1413846"/>
                          <a:pt x="7958805" y="1417911"/>
                          <a:pt x="7829614" y="1417864"/>
                        </a:cubicBezTo>
                        <a:cubicBezTo>
                          <a:pt x="7766596" y="1421926"/>
                          <a:pt x="7308644" y="1384517"/>
                          <a:pt x="7097332" y="1417864"/>
                        </a:cubicBezTo>
                        <a:cubicBezTo>
                          <a:pt x="6888507" y="1429839"/>
                          <a:pt x="6833615" y="1429148"/>
                          <a:pt x="6765518" y="1417864"/>
                        </a:cubicBezTo>
                        <a:cubicBezTo>
                          <a:pt x="6677498" y="1420819"/>
                          <a:pt x="6556888" y="1411761"/>
                          <a:pt x="6353609" y="1417864"/>
                        </a:cubicBezTo>
                        <a:cubicBezTo>
                          <a:pt x="6134342" y="1442071"/>
                          <a:pt x="5955367" y="1425084"/>
                          <a:pt x="5781514" y="1417864"/>
                        </a:cubicBezTo>
                        <a:cubicBezTo>
                          <a:pt x="5565851" y="1396946"/>
                          <a:pt x="5418526" y="1418421"/>
                          <a:pt x="5289513" y="1417864"/>
                        </a:cubicBezTo>
                        <a:cubicBezTo>
                          <a:pt x="5163864" y="1408723"/>
                          <a:pt x="5005995" y="1419751"/>
                          <a:pt x="4877604" y="1417864"/>
                        </a:cubicBezTo>
                        <a:cubicBezTo>
                          <a:pt x="4747852" y="1408811"/>
                          <a:pt x="4661752" y="1417044"/>
                          <a:pt x="4496817" y="1417864"/>
                        </a:cubicBezTo>
                        <a:cubicBezTo>
                          <a:pt x="4331882" y="1418684"/>
                          <a:pt x="4295357" y="1404996"/>
                          <a:pt x="4145322" y="1417864"/>
                        </a:cubicBezTo>
                        <a:cubicBezTo>
                          <a:pt x="4071755" y="1427491"/>
                          <a:pt x="3948472" y="1420127"/>
                          <a:pt x="3813508" y="1417864"/>
                        </a:cubicBezTo>
                        <a:cubicBezTo>
                          <a:pt x="3680337" y="1424333"/>
                          <a:pt x="3601408" y="1417314"/>
                          <a:pt x="3401599" y="1417864"/>
                        </a:cubicBezTo>
                        <a:cubicBezTo>
                          <a:pt x="3207343" y="1407580"/>
                          <a:pt x="3160764" y="1421457"/>
                          <a:pt x="3069784" y="1417864"/>
                        </a:cubicBezTo>
                        <a:cubicBezTo>
                          <a:pt x="2937661" y="1436220"/>
                          <a:pt x="2687959" y="1417556"/>
                          <a:pt x="2417596" y="1417864"/>
                        </a:cubicBezTo>
                        <a:cubicBezTo>
                          <a:pt x="2105678" y="1434888"/>
                          <a:pt x="2001127" y="1380133"/>
                          <a:pt x="1685314" y="1417864"/>
                        </a:cubicBezTo>
                        <a:cubicBezTo>
                          <a:pt x="1359075" y="1401653"/>
                          <a:pt x="1225312" y="1423869"/>
                          <a:pt x="884381" y="1417864"/>
                        </a:cubicBezTo>
                        <a:cubicBezTo>
                          <a:pt x="366189" y="1384216"/>
                          <a:pt x="72842" y="1354724"/>
                          <a:pt x="0" y="1181548"/>
                        </a:cubicBezTo>
                        <a:cubicBezTo>
                          <a:pt x="5482" y="1142655"/>
                          <a:pt x="-4304" y="1091752"/>
                          <a:pt x="0" y="1065420"/>
                        </a:cubicBezTo>
                        <a:cubicBezTo>
                          <a:pt x="4309" y="1040242"/>
                          <a:pt x="-17009" y="981439"/>
                          <a:pt x="0" y="930386"/>
                        </a:cubicBezTo>
                        <a:cubicBezTo>
                          <a:pt x="17735" y="875862"/>
                          <a:pt x="-17730" y="858447"/>
                          <a:pt x="0" y="785901"/>
                        </a:cubicBezTo>
                        <a:cubicBezTo>
                          <a:pt x="22303" y="721455"/>
                          <a:pt x="2322" y="693516"/>
                          <a:pt x="0" y="669772"/>
                        </a:cubicBezTo>
                        <a:cubicBezTo>
                          <a:pt x="-9339" y="636711"/>
                          <a:pt x="-10810" y="598906"/>
                          <a:pt x="0" y="534738"/>
                        </a:cubicBezTo>
                        <a:cubicBezTo>
                          <a:pt x="10600" y="480053"/>
                          <a:pt x="6144" y="457857"/>
                          <a:pt x="0" y="428062"/>
                        </a:cubicBezTo>
                        <a:cubicBezTo>
                          <a:pt x="-15252" y="391370"/>
                          <a:pt x="10323" y="324771"/>
                          <a:pt x="0" y="236315"/>
                        </a:cubicBezTo>
                        <a:close/>
                      </a:path>
                      <a:path w="9778093" h="1417864" fill="none" stroke="0" extrusionOk="0">
                        <a:moveTo>
                          <a:pt x="0" y="236315"/>
                        </a:moveTo>
                        <a:cubicBezTo>
                          <a:pt x="20951" y="114873"/>
                          <a:pt x="403986" y="-67427"/>
                          <a:pt x="884381" y="0"/>
                        </a:cubicBezTo>
                        <a:cubicBezTo>
                          <a:pt x="1050313" y="6548"/>
                          <a:pt x="1197555" y="10085"/>
                          <a:pt x="1296290" y="0"/>
                        </a:cubicBezTo>
                        <a:cubicBezTo>
                          <a:pt x="1389574" y="-7258"/>
                          <a:pt x="1638076" y="-39748"/>
                          <a:pt x="1868384" y="0"/>
                        </a:cubicBezTo>
                        <a:cubicBezTo>
                          <a:pt x="2133596" y="20355"/>
                          <a:pt x="2360340" y="9786"/>
                          <a:pt x="2600666" y="0"/>
                        </a:cubicBezTo>
                        <a:cubicBezTo>
                          <a:pt x="2833281" y="-1214"/>
                          <a:pt x="3034270" y="19372"/>
                          <a:pt x="3172761" y="0"/>
                        </a:cubicBezTo>
                        <a:cubicBezTo>
                          <a:pt x="3292987" y="29198"/>
                          <a:pt x="3532233" y="-28952"/>
                          <a:pt x="3824950" y="0"/>
                        </a:cubicBezTo>
                        <a:cubicBezTo>
                          <a:pt x="4116699" y="22275"/>
                          <a:pt x="4190758" y="-10701"/>
                          <a:pt x="4316951" y="0"/>
                        </a:cubicBezTo>
                        <a:cubicBezTo>
                          <a:pt x="4461841" y="38277"/>
                          <a:pt x="4702651" y="-33661"/>
                          <a:pt x="4969139" y="0"/>
                        </a:cubicBezTo>
                        <a:cubicBezTo>
                          <a:pt x="5240418" y="-4434"/>
                          <a:pt x="5135129" y="1073"/>
                          <a:pt x="5300955" y="0"/>
                        </a:cubicBezTo>
                        <a:cubicBezTo>
                          <a:pt x="5453305" y="557"/>
                          <a:pt x="5487752" y="8157"/>
                          <a:pt x="5632770" y="0"/>
                        </a:cubicBezTo>
                        <a:cubicBezTo>
                          <a:pt x="5846773" y="-24654"/>
                          <a:pt x="6095404" y="19696"/>
                          <a:pt x="6284958" y="0"/>
                        </a:cubicBezTo>
                        <a:cubicBezTo>
                          <a:pt x="6523930" y="2358"/>
                          <a:pt x="6582749" y="22397"/>
                          <a:pt x="6857053" y="0"/>
                        </a:cubicBezTo>
                        <a:cubicBezTo>
                          <a:pt x="7106575" y="-1299"/>
                          <a:pt x="7092400" y="-3147"/>
                          <a:pt x="7188867" y="0"/>
                        </a:cubicBezTo>
                        <a:cubicBezTo>
                          <a:pt x="7323232" y="14284"/>
                          <a:pt x="7618733" y="-11365"/>
                          <a:pt x="7841056" y="0"/>
                        </a:cubicBezTo>
                        <a:cubicBezTo>
                          <a:pt x="8033600" y="15601"/>
                          <a:pt x="8136939" y="1840"/>
                          <a:pt x="8252965" y="0"/>
                        </a:cubicBezTo>
                        <a:cubicBezTo>
                          <a:pt x="8415595" y="13423"/>
                          <a:pt x="8650323" y="-35203"/>
                          <a:pt x="8893711" y="0"/>
                        </a:cubicBezTo>
                        <a:cubicBezTo>
                          <a:pt x="9381498" y="-42071"/>
                          <a:pt x="9719389" y="114331"/>
                          <a:pt x="9778093" y="236315"/>
                        </a:cubicBezTo>
                        <a:cubicBezTo>
                          <a:pt x="9759140" y="261238"/>
                          <a:pt x="9773094" y="317858"/>
                          <a:pt x="9778093" y="361896"/>
                        </a:cubicBezTo>
                        <a:cubicBezTo>
                          <a:pt x="9792331" y="412749"/>
                          <a:pt x="9781649" y="444650"/>
                          <a:pt x="9778093" y="506382"/>
                        </a:cubicBezTo>
                        <a:cubicBezTo>
                          <a:pt x="9777535" y="569625"/>
                          <a:pt x="9762058" y="587794"/>
                          <a:pt x="9778093" y="641415"/>
                        </a:cubicBezTo>
                        <a:cubicBezTo>
                          <a:pt x="9790507" y="695933"/>
                          <a:pt x="9760904" y="698577"/>
                          <a:pt x="9778093" y="757543"/>
                        </a:cubicBezTo>
                        <a:cubicBezTo>
                          <a:pt x="9793140" y="815810"/>
                          <a:pt x="9793573" y="862257"/>
                          <a:pt x="9778093" y="892577"/>
                        </a:cubicBezTo>
                        <a:cubicBezTo>
                          <a:pt x="9763854" y="922745"/>
                          <a:pt x="9770725" y="951918"/>
                          <a:pt x="9778093" y="999253"/>
                        </a:cubicBezTo>
                        <a:cubicBezTo>
                          <a:pt x="9787145" y="1048284"/>
                          <a:pt x="9796649" y="1091044"/>
                          <a:pt x="9778093" y="1181548"/>
                        </a:cubicBezTo>
                        <a:cubicBezTo>
                          <a:pt x="9699283" y="1240027"/>
                          <a:pt x="9371401" y="1404787"/>
                          <a:pt x="8893711" y="1417864"/>
                        </a:cubicBezTo>
                        <a:cubicBezTo>
                          <a:pt x="8782615" y="1433932"/>
                          <a:pt x="8705686" y="1409613"/>
                          <a:pt x="8561896" y="1417864"/>
                        </a:cubicBezTo>
                        <a:cubicBezTo>
                          <a:pt x="8361509" y="1422080"/>
                          <a:pt x="8084222" y="1419470"/>
                          <a:pt x="7909708" y="1417864"/>
                        </a:cubicBezTo>
                        <a:cubicBezTo>
                          <a:pt x="7804173" y="1430047"/>
                          <a:pt x="7636330" y="1419730"/>
                          <a:pt x="7497799" y="1417864"/>
                        </a:cubicBezTo>
                        <a:cubicBezTo>
                          <a:pt x="7409068" y="1457448"/>
                          <a:pt x="7109004" y="1393420"/>
                          <a:pt x="6845610" y="1417864"/>
                        </a:cubicBezTo>
                        <a:cubicBezTo>
                          <a:pt x="6555268" y="1407583"/>
                          <a:pt x="6470501" y="1426774"/>
                          <a:pt x="6113329" y="1417864"/>
                        </a:cubicBezTo>
                        <a:cubicBezTo>
                          <a:pt x="5757305" y="1428212"/>
                          <a:pt x="5868930" y="1410330"/>
                          <a:pt x="5701421" y="1417864"/>
                        </a:cubicBezTo>
                        <a:cubicBezTo>
                          <a:pt x="5534944" y="1417466"/>
                          <a:pt x="5397534" y="1453037"/>
                          <a:pt x="5209419" y="1417864"/>
                        </a:cubicBezTo>
                        <a:cubicBezTo>
                          <a:pt x="5015589" y="1405678"/>
                          <a:pt x="4909490" y="1401830"/>
                          <a:pt x="4797511" y="1417864"/>
                        </a:cubicBezTo>
                        <a:cubicBezTo>
                          <a:pt x="4672738" y="1446355"/>
                          <a:pt x="4529282" y="1388210"/>
                          <a:pt x="4225416" y="1417864"/>
                        </a:cubicBezTo>
                        <a:cubicBezTo>
                          <a:pt x="3966447" y="1413618"/>
                          <a:pt x="3855237" y="1412666"/>
                          <a:pt x="3493134" y="1417864"/>
                        </a:cubicBezTo>
                        <a:cubicBezTo>
                          <a:pt x="3120977" y="1386134"/>
                          <a:pt x="3288359" y="1416775"/>
                          <a:pt x="3081226" y="1417864"/>
                        </a:cubicBezTo>
                        <a:cubicBezTo>
                          <a:pt x="2895574" y="1432820"/>
                          <a:pt x="2769499" y="1394462"/>
                          <a:pt x="2589225" y="1417864"/>
                        </a:cubicBezTo>
                        <a:cubicBezTo>
                          <a:pt x="2434863" y="1429150"/>
                          <a:pt x="2191048" y="1413751"/>
                          <a:pt x="2017129" y="1417864"/>
                        </a:cubicBezTo>
                        <a:cubicBezTo>
                          <a:pt x="1845770" y="1426241"/>
                          <a:pt x="1183488" y="1383198"/>
                          <a:pt x="884381" y="1417864"/>
                        </a:cubicBezTo>
                        <a:cubicBezTo>
                          <a:pt x="489622" y="1369614"/>
                          <a:pt x="99465" y="1297297"/>
                          <a:pt x="0" y="1181548"/>
                        </a:cubicBezTo>
                        <a:cubicBezTo>
                          <a:pt x="-16063" y="1116000"/>
                          <a:pt x="3057" y="1088412"/>
                          <a:pt x="0" y="1055967"/>
                        </a:cubicBezTo>
                        <a:cubicBezTo>
                          <a:pt x="-6188" y="1019058"/>
                          <a:pt x="5427" y="966672"/>
                          <a:pt x="0" y="939838"/>
                        </a:cubicBezTo>
                        <a:cubicBezTo>
                          <a:pt x="-3988" y="915165"/>
                          <a:pt x="4251" y="862754"/>
                          <a:pt x="0" y="833162"/>
                        </a:cubicBezTo>
                        <a:cubicBezTo>
                          <a:pt x="12116" y="797852"/>
                          <a:pt x="-8733" y="750088"/>
                          <a:pt x="0" y="698129"/>
                        </a:cubicBezTo>
                        <a:cubicBezTo>
                          <a:pt x="26766" y="643473"/>
                          <a:pt x="11439" y="623744"/>
                          <a:pt x="0" y="591452"/>
                        </a:cubicBezTo>
                        <a:cubicBezTo>
                          <a:pt x="-14022" y="570561"/>
                          <a:pt x="13730" y="510161"/>
                          <a:pt x="0" y="456419"/>
                        </a:cubicBezTo>
                        <a:cubicBezTo>
                          <a:pt x="-20773" y="398788"/>
                          <a:pt x="12315" y="312292"/>
                          <a:pt x="0" y="23631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1000"/>
              </a:spcAft>
              <a:defRPr/>
            </a:pP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71A2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A03C70-893A-4C38-8CEA-3AF36CE858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48455"/>
            <a:ext cx="3293128" cy="4709545"/>
          </a:xfrm>
          <a:prstGeom prst="rect">
            <a:avLst/>
          </a:prstGeom>
        </p:spPr>
      </p:pic>
      <p:sp>
        <p:nvSpPr>
          <p:cNvPr id="7" name="Hình chữ nhật: Góc Tròn 12">
            <a:extLst>
              <a:ext uri="{FF2B5EF4-FFF2-40B4-BE49-F238E27FC236}">
                <a16:creationId xmlns:a16="http://schemas.microsoft.com/office/drawing/2014/main" id="{CFF8CD44-5771-A39A-D59C-4DB1B8D7828C}"/>
              </a:ext>
            </a:extLst>
          </p:cNvPr>
          <p:cNvSpPr/>
          <p:nvPr/>
        </p:nvSpPr>
        <p:spPr>
          <a:xfrm>
            <a:off x="3204481" y="2902404"/>
            <a:ext cx="8648701" cy="1321254"/>
          </a:xfrm>
          <a:custGeom>
            <a:avLst/>
            <a:gdLst>
              <a:gd name="connsiteX0" fmla="*/ 0 w 8648701"/>
              <a:gd name="connsiteY0" fmla="*/ 220213 h 1321254"/>
              <a:gd name="connsiteX1" fmla="*/ 782233 w 8648701"/>
              <a:gd name="connsiteY1" fmla="*/ 0 h 1321254"/>
              <a:gd name="connsiteX2" fmla="*/ 1146565 w 8648701"/>
              <a:gd name="connsiteY2" fmla="*/ 0 h 1321254"/>
              <a:gd name="connsiteX3" fmla="*/ 1652582 w 8648701"/>
              <a:gd name="connsiteY3" fmla="*/ 0 h 1321254"/>
              <a:gd name="connsiteX4" fmla="*/ 2300283 w 8648701"/>
              <a:gd name="connsiteY4" fmla="*/ 0 h 1321254"/>
              <a:gd name="connsiteX5" fmla="*/ 2806300 w 8648701"/>
              <a:gd name="connsiteY5" fmla="*/ 0 h 1321254"/>
              <a:gd name="connsiteX6" fmla="*/ 3383159 w 8648701"/>
              <a:gd name="connsiteY6" fmla="*/ 0 h 1321254"/>
              <a:gd name="connsiteX7" fmla="*/ 3818333 w 8648701"/>
              <a:gd name="connsiteY7" fmla="*/ 0 h 1321254"/>
              <a:gd name="connsiteX8" fmla="*/ 4395192 w 8648701"/>
              <a:gd name="connsiteY8" fmla="*/ 0 h 1321254"/>
              <a:gd name="connsiteX9" fmla="*/ 4688682 w 8648701"/>
              <a:gd name="connsiteY9" fmla="*/ 0 h 1321254"/>
              <a:gd name="connsiteX10" fmla="*/ 4982172 w 8648701"/>
              <a:gd name="connsiteY10" fmla="*/ 0 h 1321254"/>
              <a:gd name="connsiteX11" fmla="*/ 5559031 w 8648701"/>
              <a:gd name="connsiteY11" fmla="*/ 0 h 1321254"/>
              <a:gd name="connsiteX12" fmla="*/ 6065048 w 8648701"/>
              <a:gd name="connsiteY12" fmla="*/ 0 h 1321254"/>
              <a:gd name="connsiteX13" fmla="*/ 6358537 w 8648701"/>
              <a:gd name="connsiteY13" fmla="*/ 0 h 1321254"/>
              <a:gd name="connsiteX14" fmla="*/ 6935396 w 8648701"/>
              <a:gd name="connsiteY14" fmla="*/ 0 h 1321254"/>
              <a:gd name="connsiteX15" fmla="*/ 7299728 w 8648701"/>
              <a:gd name="connsiteY15" fmla="*/ 0 h 1321254"/>
              <a:gd name="connsiteX16" fmla="*/ 7866467 w 8648701"/>
              <a:gd name="connsiteY16" fmla="*/ 0 h 1321254"/>
              <a:gd name="connsiteX17" fmla="*/ 8648701 w 8648701"/>
              <a:gd name="connsiteY17" fmla="*/ 220213 h 1321254"/>
              <a:gd name="connsiteX18" fmla="*/ 8648701 w 8648701"/>
              <a:gd name="connsiteY18" fmla="*/ 337237 h 1321254"/>
              <a:gd name="connsiteX19" fmla="*/ 8648701 w 8648701"/>
              <a:gd name="connsiteY19" fmla="*/ 471878 h 1321254"/>
              <a:gd name="connsiteX20" fmla="*/ 8648701 w 8648701"/>
              <a:gd name="connsiteY20" fmla="*/ 597710 h 1321254"/>
              <a:gd name="connsiteX21" fmla="*/ 8648701 w 8648701"/>
              <a:gd name="connsiteY21" fmla="*/ 705926 h 1321254"/>
              <a:gd name="connsiteX22" fmla="*/ 8648701 w 8648701"/>
              <a:gd name="connsiteY22" fmla="*/ 831759 h 1321254"/>
              <a:gd name="connsiteX23" fmla="*/ 8648701 w 8648701"/>
              <a:gd name="connsiteY23" fmla="*/ 931166 h 1321254"/>
              <a:gd name="connsiteX24" fmla="*/ 8648701 w 8648701"/>
              <a:gd name="connsiteY24" fmla="*/ 1101040 h 1321254"/>
              <a:gd name="connsiteX25" fmla="*/ 7866467 w 8648701"/>
              <a:gd name="connsiteY25" fmla="*/ 1321254 h 1321254"/>
              <a:gd name="connsiteX26" fmla="*/ 7572977 w 8648701"/>
              <a:gd name="connsiteY26" fmla="*/ 1321254 h 1321254"/>
              <a:gd name="connsiteX27" fmla="*/ 6996118 w 8648701"/>
              <a:gd name="connsiteY27" fmla="*/ 1321254 h 1321254"/>
              <a:gd name="connsiteX28" fmla="*/ 6631786 w 8648701"/>
              <a:gd name="connsiteY28" fmla="*/ 1321254 h 1321254"/>
              <a:gd name="connsiteX29" fmla="*/ 6054927 w 8648701"/>
              <a:gd name="connsiteY29" fmla="*/ 1321254 h 1321254"/>
              <a:gd name="connsiteX30" fmla="*/ 5407226 w 8648701"/>
              <a:gd name="connsiteY30" fmla="*/ 1321254 h 1321254"/>
              <a:gd name="connsiteX31" fmla="*/ 5042893 w 8648701"/>
              <a:gd name="connsiteY31" fmla="*/ 1321254 h 1321254"/>
              <a:gd name="connsiteX32" fmla="*/ 4607720 w 8648701"/>
              <a:gd name="connsiteY32" fmla="*/ 1321254 h 1321254"/>
              <a:gd name="connsiteX33" fmla="*/ 4243387 w 8648701"/>
              <a:gd name="connsiteY33" fmla="*/ 1321254 h 1321254"/>
              <a:gd name="connsiteX34" fmla="*/ 3737370 w 8648701"/>
              <a:gd name="connsiteY34" fmla="*/ 1321254 h 1321254"/>
              <a:gd name="connsiteX35" fmla="*/ 3089669 w 8648701"/>
              <a:gd name="connsiteY35" fmla="*/ 1321254 h 1321254"/>
              <a:gd name="connsiteX36" fmla="*/ 2725337 w 8648701"/>
              <a:gd name="connsiteY36" fmla="*/ 1321254 h 1321254"/>
              <a:gd name="connsiteX37" fmla="*/ 2290163 w 8648701"/>
              <a:gd name="connsiteY37" fmla="*/ 1321254 h 1321254"/>
              <a:gd name="connsiteX38" fmla="*/ 1784146 w 8648701"/>
              <a:gd name="connsiteY38" fmla="*/ 1321254 h 1321254"/>
              <a:gd name="connsiteX39" fmla="*/ 782233 w 8648701"/>
              <a:gd name="connsiteY39" fmla="*/ 1321254 h 1321254"/>
              <a:gd name="connsiteX40" fmla="*/ 0 w 8648701"/>
              <a:gd name="connsiteY40" fmla="*/ 1101040 h 1321254"/>
              <a:gd name="connsiteX41" fmla="*/ 0 w 8648701"/>
              <a:gd name="connsiteY41" fmla="*/ 984016 h 1321254"/>
              <a:gd name="connsiteX42" fmla="*/ 0 w 8648701"/>
              <a:gd name="connsiteY42" fmla="*/ 875800 h 1321254"/>
              <a:gd name="connsiteX43" fmla="*/ 0 w 8648701"/>
              <a:gd name="connsiteY43" fmla="*/ 776392 h 1321254"/>
              <a:gd name="connsiteX44" fmla="*/ 0 w 8648701"/>
              <a:gd name="connsiteY44" fmla="*/ 650560 h 1321254"/>
              <a:gd name="connsiteX45" fmla="*/ 0 w 8648701"/>
              <a:gd name="connsiteY45" fmla="*/ 551152 h 1321254"/>
              <a:gd name="connsiteX46" fmla="*/ 0 w 8648701"/>
              <a:gd name="connsiteY46" fmla="*/ 425320 h 1321254"/>
              <a:gd name="connsiteX47" fmla="*/ 0 w 8648701"/>
              <a:gd name="connsiteY47" fmla="*/ 220213 h 1321254"/>
              <a:gd name="connsiteX0" fmla="*/ 0 w 8648701"/>
              <a:gd name="connsiteY0" fmla="*/ 220213 h 1321254"/>
              <a:gd name="connsiteX1" fmla="*/ 782233 w 8648701"/>
              <a:gd name="connsiteY1" fmla="*/ 0 h 1321254"/>
              <a:gd name="connsiteX2" fmla="*/ 1146565 w 8648701"/>
              <a:gd name="connsiteY2" fmla="*/ 0 h 1321254"/>
              <a:gd name="connsiteX3" fmla="*/ 1510897 w 8648701"/>
              <a:gd name="connsiteY3" fmla="*/ 0 h 1321254"/>
              <a:gd name="connsiteX4" fmla="*/ 2087756 w 8648701"/>
              <a:gd name="connsiteY4" fmla="*/ 0 h 1321254"/>
              <a:gd name="connsiteX5" fmla="*/ 2735457 w 8648701"/>
              <a:gd name="connsiteY5" fmla="*/ 0 h 1321254"/>
              <a:gd name="connsiteX6" fmla="*/ 3241474 w 8648701"/>
              <a:gd name="connsiteY6" fmla="*/ 0 h 1321254"/>
              <a:gd name="connsiteX7" fmla="*/ 3676649 w 8648701"/>
              <a:gd name="connsiteY7" fmla="*/ 0 h 1321254"/>
              <a:gd name="connsiteX8" fmla="*/ 3970138 w 8648701"/>
              <a:gd name="connsiteY8" fmla="*/ 0 h 1321254"/>
              <a:gd name="connsiteX9" fmla="*/ 4476155 w 8648701"/>
              <a:gd name="connsiteY9" fmla="*/ 0 h 1321254"/>
              <a:gd name="connsiteX10" fmla="*/ 4982172 w 8648701"/>
              <a:gd name="connsiteY10" fmla="*/ 0 h 1321254"/>
              <a:gd name="connsiteX11" fmla="*/ 5346504 w 8648701"/>
              <a:gd name="connsiteY11" fmla="*/ 0 h 1321254"/>
              <a:gd name="connsiteX12" fmla="*/ 5639993 w 8648701"/>
              <a:gd name="connsiteY12" fmla="*/ 0 h 1321254"/>
              <a:gd name="connsiteX13" fmla="*/ 5933483 w 8648701"/>
              <a:gd name="connsiteY13" fmla="*/ 0 h 1321254"/>
              <a:gd name="connsiteX14" fmla="*/ 6581184 w 8648701"/>
              <a:gd name="connsiteY14" fmla="*/ 0 h 1321254"/>
              <a:gd name="connsiteX15" fmla="*/ 7016359 w 8648701"/>
              <a:gd name="connsiteY15" fmla="*/ 0 h 1321254"/>
              <a:gd name="connsiteX16" fmla="*/ 7380691 w 8648701"/>
              <a:gd name="connsiteY16" fmla="*/ 0 h 1321254"/>
              <a:gd name="connsiteX17" fmla="*/ 7866467 w 8648701"/>
              <a:gd name="connsiteY17" fmla="*/ 0 h 1321254"/>
              <a:gd name="connsiteX18" fmla="*/ 8648701 w 8648701"/>
              <a:gd name="connsiteY18" fmla="*/ 220213 h 1321254"/>
              <a:gd name="connsiteX19" fmla="*/ 8648701 w 8648701"/>
              <a:gd name="connsiteY19" fmla="*/ 363662 h 1321254"/>
              <a:gd name="connsiteX20" fmla="*/ 8648701 w 8648701"/>
              <a:gd name="connsiteY20" fmla="*/ 507111 h 1321254"/>
              <a:gd name="connsiteX21" fmla="*/ 8648701 w 8648701"/>
              <a:gd name="connsiteY21" fmla="*/ 615327 h 1321254"/>
              <a:gd name="connsiteX22" fmla="*/ 8648701 w 8648701"/>
              <a:gd name="connsiteY22" fmla="*/ 749967 h 1321254"/>
              <a:gd name="connsiteX23" fmla="*/ 8648701 w 8648701"/>
              <a:gd name="connsiteY23" fmla="*/ 849375 h 1321254"/>
              <a:gd name="connsiteX24" fmla="*/ 8648701 w 8648701"/>
              <a:gd name="connsiteY24" fmla="*/ 992824 h 1321254"/>
              <a:gd name="connsiteX25" fmla="*/ 8648701 w 8648701"/>
              <a:gd name="connsiteY25" fmla="*/ 1101040 h 1321254"/>
              <a:gd name="connsiteX26" fmla="*/ 7866467 w 8648701"/>
              <a:gd name="connsiteY26" fmla="*/ 1321254 h 1321254"/>
              <a:gd name="connsiteX27" fmla="*/ 7360450 w 8648701"/>
              <a:gd name="connsiteY27" fmla="*/ 1321254 h 1321254"/>
              <a:gd name="connsiteX28" fmla="*/ 6925276 w 8648701"/>
              <a:gd name="connsiteY28" fmla="*/ 1321254 h 1321254"/>
              <a:gd name="connsiteX29" fmla="*/ 6277574 w 8648701"/>
              <a:gd name="connsiteY29" fmla="*/ 1321254 h 1321254"/>
              <a:gd name="connsiteX30" fmla="*/ 5984085 w 8648701"/>
              <a:gd name="connsiteY30" fmla="*/ 1321254 h 1321254"/>
              <a:gd name="connsiteX31" fmla="*/ 5619753 w 8648701"/>
              <a:gd name="connsiteY31" fmla="*/ 1321254 h 1321254"/>
              <a:gd name="connsiteX32" fmla="*/ 5113736 w 8648701"/>
              <a:gd name="connsiteY32" fmla="*/ 1321254 h 1321254"/>
              <a:gd name="connsiteX33" fmla="*/ 4678562 w 8648701"/>
              <a:gd name="connsiteY33" fmla="*/ 1321254 h 1321254"/>
              <a:gd name="connsiteX34" fmla="*/ 4314230 w 8648701"/>
              <a:gd name="connsiteY34" fmla="*/ 1321254 h 1321254"/>
              <a:gd name="connsiteX35" fmla="*/ 3666528 w 8648701"/>
              <a:gd name="connsiteY35" fmla="*/ 1321254 h 1321254"/>
              <a:gd name="connsiteX36" fmla="*/ 3373039 w 8648701"/>
              <a:gd name="connsiteY36" fmla="*/ 1321254 h 1321254"/>
              <a:gd name="connsiteX37" fmla="*/ 3008707 w 8648701"/>
              <a:gd name="connsiteY37" fmla="*/ 1321254 h 1321254"/>
              <a:gd name="connsiteX38" fmla="*/ 2715217 w 8648701"/>
              <a:gd name="connsiteY38" fmla="*/ 1321254 h 1321254"/>
              <a:gd name="connsiteX39" fmla="*/ 2138358 w 8648701"/>
              <a:gd name="connsiteY39" fmla="*/ 1321254 h 1321254"/>
              <a:gd name="connsiteX40" fmla="*/ 1490656 w 8648701"/>
              <a:gd name="connsiteY40" fmla="*/ 1321254 h 1321254"/>
              <a:gd name="connsiteX41" fmla="*/ 782233 w 8648701"/>
              <a:gd name="connsiteY41" fmla="*/ 1321254 h 1321254"/>
              <a:gd name="connsiteX42" fmla="*/ 0 w 8648701"/>
              <a:gd name="connsiteY42" fmla="*/ 1101040 h 1321254"/>
              <a:gd name="connsiteX43" fmla="*/ 0 w 8648701"/>
              <a:gd name="connsiteY43" fmla="*/ 992824 h 1321254"/>
              <a:gd name="connsiteX44" fmla="*/ 0 w 8648701"/>
              <a:gd name="connsiteY44" fmla="*/ 866992 h 1321254"/>
              <a:gd name="connsiteX45" fmla="*/ 0 w 8648701"/>
              <a:gd name="connsiteY45" fmla="*/ 732351 h 1321254"/>
              <a:gd name="connsiteX46" fmla="*/ 0 w 8648701"/>
              <a:gd name="connsiteY46" fmla="*/ 624135 h 1321254"/>
              <a:gd name="connsiteX47" fmla="*/ 0 w 8648701"/>
              <a:gd name="connsiteY47" fmla="*/ 498303 h 1321254"/>
              <a:gd name="connsiteX48" fmla="*/ 0 w 8648701"/>
              <a:gd name="connsiteY48" fmla="*/ 398895 h 1321254"/>
              <a:gd name="connsiteX49" fmla="*/ 0 w 8648701"/>
              <a:gd name="connsiteY49" fmla="*/ 220213 h 1321254"/>
              <a:gd name="connsiteX0" fmla="*/ 0 w 8648701"/>
              <a:gd name="connsiteY0" fmla="*/ 220213 h 1321254"/>
              <a:gd name="connsiteX1" fmla="*/ 782233 w 8648701"/>
              <a:gd name="connsiteY1" fmla="*/ 0 h 1321254"/>
              <a:gd name="connsiteX2" fmla="*/ 1146565 w 8648701"/>
              <a:gd name="connsiteY2" fmla="*/ 0 h 1321254"/>
              <a:gd name="connsiteX3" fmla="*/ 1652582 w 8648701"/>
              <a:gd name="connsiteY3" fmla="*/ 0 h 1321254"/>
              <a:gd name="connsiteX4" fmla="*/ 2300283 w 8648701"/>
              <a:gd name="connsiteY4" fmla="*/ 0 h 1321254"/>
              <a:gd name="connsiteX5" fmla="*/ 2806300 w 8648701"/>
              <a:gd name="connsiteY5" fmla="*/ 0 h 1321254"/>
              <a:gd name="connsiteX6" fmla="*/ 3383159 w 8648701"/>
              <a:gd name="connsiteY6" fmla="*/ 0 h 1321254"/>
              <a:gd name="connsiteX7" fmla="*/ 3818333 w 8648701"/>
              <a:gd name="connsiteY7" fmla="*/ 0 h 1321254"/>
              <a:gd name="connsiteX8" fmla="*/ 4395192 w 8648701"/>
              <a:gd name="connsiteY8" fmla="*/ 0 h 1321254"/>
              <a:gd name="connsiteX9" fmla="*/ 4688682 w 8648701"/>
              <a:gd name="connsiteY9" fmla="*/ 0 h 1321254"/>
              <a:gd name="connsiteX10" fmla="*/ 4982172 w 8648701"/>
              <a:gd name="connsiteY10" fmla="*/ 0 h 1321254"/>
              <a:gd name="connsiteX11" fmla="*/ 5559031 w 8648701"/>
              <a:gd name="connsiteY11" fmla="*/ 0 h 1321254"/>
              <a:gd name="connsiteX12" fmla="*/ 6065048 w 8648701"/>
              <a:gd name="connsiteY12" fmla="*/ 0 h 1321254"/>
              <a:gd name="connsiteX13" fmla="*/ 6358537 w 8648701"/>
              <a:gd name="connsiteY13" fmla="*/ 0 h 1321254"/>
              <a:gd name="connsiteX14" fmla="*/ 6935396 w 8648701"/>
              <a:gd name="connsiteY14" fmla="*/ 0 h 1321254"/>
              <a:gd name="connsiteX15" fmla="*/ 7299728 w 8648701"/>
              <a:gd name="connsiteY15" fmla="*/ 0 h 1321254"/>
              <a:gd name="connsiteX16" fmla="*/ 7866467 w 8648701"/>
              <a:gd name="connsiteY16" fmla="*/ 0 h 1321254"/>
              <a:gd name="connsiteX17" fmla="*/ 8648701 w 8648701"/>
              <a:gd name="connsiteY17" fmla="*/ 220213 h 1321254"/>
              <a:gd name="connsiteX18" fmla="*/ 8648701 w 8648701"/>
              <a:gd name="connsiteY18" fmla="*/ 337237 h 1321254"/>
              <a:gd name="connsiteX19" fmla="*/ 8648701 w 8648701"/>
              <a:gd name="connsiteY19" fmla="*/ 471878 h 1321254"/>
              <a:gd name="connsiteX20" fmla="*/ 8648701 w 8648701"/>
              <a:gd name="connsiteY20" fmla="*/ 597710 h 1321254"/>
              <a:gd name="connsiteX21" fmla="*/ 8648701 w 8648701"/>
              <a:gd name="connsiteY21" fmla="*/ 705926 h 1321254"/>
              <a:gd name="connsiteX22" fmla="*/ 8648701 w 8648701"/>
              <a:gd name="connsiteY22" fmla="*/ 831759 h 1321254"/>
              <a:gd name="connsiteX23" fmla="*/ 8648701 w 8648701"/>
              <a:gd name="connsiteY23" fmla="*/ 931166 h 1321254"/>
              <a:gd name="connsiteX24" fmla="*/ 8648701 w 8648701"/>
              <a:gd name="connsiteY24" fmla="*/ 1101040 h 1321254"/>
              <a:gd name="connsiteX25" fmla="*/ 7866467 w 8648701"/>
              <a:gd name="connsiteY25" fmla="*/ 1321254 h 1321254"/>
              <a:gd name="connsiteX26" fmla="*/ 7572977 w 8648701"/>
              <a:gd name="connsiteY26" fmla="*/ 1321254 h 1321254"/>
              <a:gd name="connsiteX27" fmla="*/ 6996118 w 8648701"/>
              <a:gd name="connsiteY27" fmla="*/ 1321254 h 1321254"/>
              <a:gd name="connsiteX28" fmla="*/ 6631786 w 8648701"/>
              <a:gd name="connsiteY28" fmla="*/ 1321254 h 1321254"/>
              <a:gd name="connsiteX29" fmla="*/ 6054927 w 8648701"/>
              <a:gd name="connsiteY29" fmla="*/ 1321254 h 1321254"/>
              <a:gd name="connsiteX30" fmla="*/ 5407226 w 8648701"/>
              <a:gd name="connsiteY30" fmla="*/ 1321254 h 1321254"/>
              <a:gd name="connsiteX31" fmla="*/ 5042893 w 8648701"/>
              <a:gd name="connsiteY31" fmla="*/ 1321254 h 1321254"/>
              <a:gd name="connsiteX32" fmla="*/ 4607720 w 8648701"/>
              <a:gd name="connsiteY32" fmla="*/ 1321254 h 1321254"/>
              <a:gd name="connsiteX33" fmla="*/ 4243387 w 8648701"/>
              <a:gd name="connsiteY33" fmla="*/ 1321254 h 1321254"/>
              <a:gd name="connsiteX34" fmla="*/ 3737370 w 8648701"/>
              <a:gd name="connsiteY34" fmla="*/ 1321254 h 1321254"/>
              <a:gd name="connsiteX35" fmla="*/ 3089669 w 8648701"/>
              <a:gd name="connsiteY35" fmla="*/ 1321254 h 1321254"/>
              <a:gd name="connsiteX36" fmla="*/ 2725337 w 8648701"/>
              <a:gd name="connsiteY36" fmla="*/ 1321254 h 1321254"/>
              <a:gd name="connsiteX37" fmla="*/ 2290163 w 8648701"/>
              <a:gd name="connsiteY37" fmla="*/ 1321254 h 1321254"/>
              <a:gd name="connsiteX38" fmla="*/ 1784146 w 8648701"/>
              <a:gd name="connsiteY38" fmla="*/ 1321254 h 1321254"/>
              <a:gd name="connsiteX39" fmla="*/ 782233 w 8648701"/>
              <a:gd name="connsiteY39" fmla="*/ 1321254 h 1321254"/>
              <a:gd name="connsiteX40" fmla="*/ 0 w 8648701"/>
              <a:gd name="connsiteY40" fmla="*/ 1101040 h 1321254"/>
              <a:gd name="connsiteX41" fmla="*/ 0 w 8648701"/>
              <a:gd name="connsiteY41" fmla="*/ 984016 h 1321254"/>
              <a:gd name="connsiteX42" fmla="*/ 0 w 8648701"/>
              <a:gd name="connsiteY42" fmla="*/ 875800 h 1321254"/>
              <a:gd name="connsiteX43" fmla="*/ 0 w 8648701"/>
              <a:gd name="connsiteY43" fmla="*/ 776392 h 1321254"/>
              <a:gd name="connsiteX44" fmla="*/ 0 w 8648701"/>
              <a:gd name="connsiteY44" fmla="*/ 650560 h 1321254"/>
              <a:gd name="connsiteX45" fmla="*/ 0 w 8648701"/>
              <a:gd name="connsiteY45" fmla="*/ 551152 h 1321254"/>
              <a:gd name="connsiteX46" fmla="*/ 0 w 8648701"/>
              <a:gd name="connsiteY46" fmla="*/ 425320 h 1321254"/>
              <a:gd name="connsiteX47" fmla="*/ 0 w 8648701"/>
              <a:gd name="connsiteY47" fmla="*/ 220213 h 132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648701" h="1321254" fill="none" extrusionOk="0">
                <a:moveTo>
                  <a:pt x="0" y="220213"/>
                </a:moveTo>
                <a:cubicBezTo>
                  <a:pt x="-59479" y="-17509"/>
                  <a:pt x="341670" y="-101877"/>
                  <a:pt x="782233" y="0"/>
                </a:cubicBezTo>
                <a:cubicBezTo>
                  <a:pt x="926962" y="-5623"/>
                  <a:pt x="1060645" y="14668"/>
                  <a:pt x="1146565" y="0"/>
                </a:cubicBezTo>
                <a:cubicBezTo>
                  <a:pt x="1197960" y="3807"/>
                  <a:pt x="1410164" y="10887"/>
                  <a:pt x="1652582" y="0"/>
                </a:cubicBezTo>
                <a:cubicBezTo>
                  <a:pt x="1899499" y="-36187"/>
                  <a:pt x="2116394" y="-13675"/>
                  <a:pt x="2300283" y="0"/>
                </a:cubicBezTo>
                <a:cubicBezTo>
                  <a:pt x="2530002" y="-18538"/>
                  <a:pt x="2726376" y="4479"/>
                  <a:pt x="2806300" y="0"/>
                </a:cubicBezTo>
                <a:cubicBezTo>
                  <a:pt x="2887589" y="-5312"/>
                  <a:pt x="3091141" y="-46595"/>
                  <a:pt x="3383159" y="0"/>
                </a:cubicBezTo>
                <a:cubicBezTo>
                  <a:pt x="3626325" y="8669"/>
                  <a:pt x="3700383" y="-150"/>
                  <a:pt x="3818333" y="0"/>
                </a:cubicBezTo>
                <a:cubicBezTo>
                  <a:pt x="3884717" y="-30281"/>
                  <a:pt x="4150234" y="-8429"/>
                  <a:pt x="4395192" y="0"/>
                </a:cubicBezTo>
                <a:cubicBezTo>
                  <a:pt x="4628667" y="-5780"/>
                  <a:pt x="4546516" y="1531"/>
                  <a:pt x="4688682" y="0"/>
                </a:cubicBezTo>
                <a:cubicBezTo>
                  <a:pt x="4823818" y="1992"/>
                  <a:pt x="4863839" y="4455"/>
                  <a:pt x="4982172" y="0"/>
                </a:cubicBezTo>
                <a:cubicBezTo>
                  <a:pt x="5159766" y="1828"/>
                  <a:pt x="5415339" y="6178"/>
                  <a:pt x="5559031" y="0"/>
                </a:cubicBezTo>
                <a:cubicBezTo>
                  <a:pt x="5758481" y="-14610"/>
                  <a:pt x="5851281" y="11502"/>
                  <a:pt x="6065048" y="0"/>
                </a:cubicBezTo>
                <a:cubicBezTo>
                  <a:pt x="6285445" y="-1275"/>
                  <a:pt x="6269339" y="-2363"/>
                  <a:pt x="6358537" y="0"/>
                </a:cubicBezTo>
                <a:cubicBezTo>
                  <a:pt x="6431162" y="33918"/>
                  <a:pt x="6722335" y="-40789"/>
                  <a:pt x="6935396" y="0"/>
                </a:cubicBezTo>
                <a:cubicBezTo>
                  <a:pt x="7118211" y="6665"/>
                  <a:pt x="7173102" y="19977"/>
                  <a:pt x="7299728" y="0"/>
                </a:cubicBezTo>
                <a:cubicBezTo>
                  <a:pt x="7356170" y="-52647"/>
                  <a:pt x="7650145" y="11341"/>
                  <a:pt x="7866467" y="0"/>
                </a:cubicBezTo>
                <a:cubicBezTo>
                  <a:pt x="8310334" y="11822"/>
                  <a:pt x="8636642" y="127969"/>
                  <a:pt x="8648701" y="220213"/>
                </a:cubicBezTo>
                <a:cubicBezTo>
                  <a:pt x="8648334" y="250566"/>
                  <a:pt x="8635752" y="298112"/>
                  <a:pt x="8648701" y="337237"/>
                </a:cubicBezTo>
                <a:cubicBezTo>
                  <a:pt x="8659600" y="383239"/>
                  <a:pt x="8650149" y="420680"/>
                  <a:pt x="8648701" y="471878"/>
                </a:cubicBezTo>
                <a:cubicBezTo>
                  <a:pt x="8642717" y="530428"/>
                  <a:pt x="8635652" y="546761"/>
                  <a:pt x="8648701" y="597710"/>
                </a:cubicBezTo>
                <a:cubicBezTo>
                  <a:pt x="8665072" y="646615"/>
                  <a:pt x="8636806" y="652844"/>
                  <a:pt x="8648701" y="705926"/>
                </a:cubicBezTo>
                <a:cubicBezTo>
                  <a:pt x="8663285" y="758372"/>
                  <a:pt x="8657309" y="805561"/>
                  <a:pt x="8648701" y="831759"/>
                </a:cubicBezTo>
                <a:cubicBezTo>
                  <a:pt x="8642554" y="867906"/>
                  <a:pt x="8644634" y="885826"/>
                  <a:pt x="8648701" y="931166"/>
                </a:cubicBezTo>
                <a:cubicBezTo>
                  <a:pt x="8660154" y="968537"/>
                  <a:pt x="8670813" y="1018309"/>
                  <a:pt x="8648701" y="1101040"/>
                </a:cubicBezTo>
                <a:cubicBezTo>
                  <a:pt x="8516002" y="1274533"/>
                  <a:pt x="8302197" y="1284621"/>
                  <a:pt x="7866467" y="1321254"/>
                </a:cubicBezTo>
                <a:cubicBezTo>
                  <a:pt x="7764406" y="1321282"/>
                  <a:pt x="7692135" y="1336614"/>
                  <a:pt x="7572977" y="1321254"/>
                </a:cubicBezTo>
                <a:cubicBezTo>
                  <a:pt x="7380175" y="1325597"/>
                  <a:pt x="7178435" y="1304532"/>
                  <a:pt x="6996118" y="1321254"/>
                </a:cubicBezTo>
                <a:cubicBezTo>
                  <a:pt x="6901867" y="1315323"/>
                  <a:pt x="6789702" y="1322549"/>
                  <a:pt x="6631786" y="1321254"/>
                </a:cubicBezTo>
                <a:cubicBezTo>
                  <a:pt x="6533441" y="1282194"/>
                  <a:pt x="6263771" y="1370697"/>
                  <a:pt x="6054927" y="1321254"/>
                </a:cubicBezTo>
                <a:cubicBezTo>
                  <a:pt x="5810220" y="1315158"/>
                  <a:pt x="5728590" y="1319284"/>
                  <a:pt x="5407226" y="1321254"/>
                </a:cubicBezTo>
                <a:cubicBezTo>
                  <a:pt x="5102796" y="1318124"/>
                  <a:pt x="5176998" y="1331680"/>
                  <a:pt x="5042893" y="1321254"/>
                </a:cubicBezTo>
                <a:cubicBezTo>
                  <a:pt x="4889867" y="1281631"/>
                  <a:pt x="4776304" y="1334199"/>
                  <a:pt x="4607720" y="1321254"/>
                </a:cubicBezTo>
                <a:cubicBezTo>
                  <a:pt x="4435053" y="1307591"/>
                  <a:pt x="4320071" y="1326784"/>
                  <a:pt x="4243387" y="1321254"/>
                </a:cubicBezTo>
                <a:cubicBezTo>
                  <a:pt x="4106118" y="1319474"/>
                  <a:pt x="3996425" y="1299094"/>
                  <a:pt x="3737370" y="1321254"/>
                </a:cubicBezTo>
                <a:cubicBezTo>
                  <a:pt x="3486335" y="1303498"/>
                  <a:pt x="3400296" y="1332339"/>
                  <a:pt x="3089669" y="1321254"/>
                </a:cubicBezTo>
                <a:cubicBezTo>
                  <a:pt x="2729579" y="1322638"/>
                  <a:pt x="2920822" y="1308024"/>
                  <a:pt x="2725337" y="1321254"/>
                </a:cubicBezTo>
                <a:cubicBezTo>
                  <a:pt x="2544247" y="1323745"/>
                  <a:pt x="2434589" y="1285143"/>
                  <a:pt x="2290163" y="1321254"/>
                </a:cubicBezTo>
                <a:cubicBezTo>
                  <a:pt x="2137163" y="1344652"/>
                  <a:pt x="1960592" y="1316523"/>
                  <a:pt x="1784146" y="1321254"/>
                </a:cubicBezTo>
                <a:cubicBezTo>
                  <a:pt x="1558687" y="1357850"/>
                  <a:pt x="1112814" y="1228171"/>
                  <a:pt x="782233" y="1321254"/>
                </a:cubicBezTo>
                <a:cubicBezTo>
                  <a:pt x="404080" y="1314963"/>
                  <a:pt x="64301" y="1186253"/>
                  <a:pt x="0" y="1101040"/>
                </a:cubicBezTo>
                <a:cubicBezTo>
                  <a:pt x="-17576" y="1036760"/>
                  <a:pt x="15180" y="1012459"/>
                  <a:pt x="0" y="984016"/>
                </a:cubicBezTo>
                <a:cubicBezTo>
                  <a:pt x="-18018" y="950966"/>
                  <a:pt x="9085" y="901448"/>
                  <a:pt x="0" y="875800"/>
                </a:cubicBezTo>
                <a:cubicBezTo>
                  <a:pt x="-1292" y="841303"/>
                  <a:pt x="1929" y="807868"/>
                  <a:pt x="0" y="776392"/>
                </a:cubicBezTo>
                <a:cubicBezTo>
                  <a:pt x="-599" y="753269"/>
                  <a:pt x="-19306" y="707562"/>
                  <a:pt x="0" y="650560"/>
                </a:cubicBezTo>
                <a:cubicBezTo>
                  <a:pt x="24906" y="602043"/>
                  <a:pt x="2716" y="571479"/>
                  <a:pt x="0" y="551152"/>
                </a:cubicBezTo>
                <a:cubicBezTo>
                  <a:pt x="-5797" y="528988"/>
                  <a:pt x="14226" y="486083"/>
                  <a:pt x="0" y="425320"/>
                </a:cubicBezTo>
                <a:cubicBezTo>
                  <a:pt x="-3813" y="364492"/>
                  <a:pt x="22094" y="305355"/>
                  <a:pt x="0" y="220213"/>
                </a:cubicBezTo>
                <a:close/>
              </a:path>
              <a:path w="8648701" h="1321254" stroke="0" extrusionOk="0">
                <a:moveTo>
                  <a:pt x="0" y="220213"/>
                </a:moveTo>
                <a:cubicBezTo>
                  <a:pt x="69745" y="116632"/>
                  <a:pt x="403858" y="-17667"/>
                  <a:pt x="782233" y="0"/>
                </a:cubicBezTo>
                <a:cubicBezTo>
                  <a:pt x="861133" y="-9715"/>
                  <a:pt x="1082138" y="13151"/>
                  <a:pt x="1146565" y="0"/>
                </a:cubicBezTo>
                <a:cubicBezTo>
                  <a:pt x="1237545" y="27952"/>
                  <a:pt x="1397952" y="16676"/>
                  <a:pt x="1510897" y="0"/>
                </a:cubicBezTo>
                <a:cubicBezTo>
                  <a:pt x="1666818" y="-1324"/>
                  <a:pt x="1799791" y="18883"/>
                  <a:pt x="2087756" y="0"/>
                </a:cubicBezTo>
                <a:cubicBezTo>
                  <a:pt x="2381406" y="20272"/>
                  <a:pt x="2540770" y="-12843"/>
                  <a:pt x="2735457" y="0"/>
                </a:cubicBezTo>
                <a:cubicBezTo>
                  <a:pt x="2913503" y="7345"/>
                  <a:pt x="3057584" y="-8172"/>
                  <a:pt x="3241474" y="0"/>
                </a:cubicBezTo>
                <a:cubicBezTo>
                  <a:pt x="3388909" y="-9735"/>
                  <a:pt x="3566084" y="-35767"/>
                  <a:pt x="3676649" y="0"/>
                </a:cubicBezTo>
                <a:cubicBezTo>
                  <a:pt x="3768398" y="-3304"/>
                  <a:pt x="3901049" y="4936"/>
                  <a:pt x="3970138" y="0"/>
                </a:cubicBezTo>
                <a:cubicBezTo>
                  <a:pt x="4079117" y="-28080"/>
                  <a:pt x="4282354" y="-14701"/>
                  <a:pt x="4476155" y="0"/>
                </a:cubicBezTo>
                <a:cubicBezTo>
                  <a:pt x="4684467" y="-14845"/>
                  <a:pt x="4782954" y="13227"/>
                  <a:pt x="4982172" y="0"/>
                </a:cubicBezTo>
                <a:cubicBezTo>
                  <a:pt x="5178416" y="-5343"/>
                  <a:pt x="5172672" y="-4312"/>
                  <a:pt x="5346504" y="0"/>
                </a:cubicBezTo>
                <a:cubicBezTo>
                  <a:pt x="5521977" y="4550"/>
                  <a:pt x="5525491" y="-2641"/>
                  <a:pt x="5639993" y="0"/>
                </a:cubicBezTo>
                <a:cubicBezTo>
                  <a:pt x="5747614" y="5029"/>
                  <a:pt x="5794026" y="-4098"/>
                  <a:pt x="5933483" y="0"/>
                </a:cubicBezTo>
                <a:cubicBezTo>
                  <a:pt x="6092465" y="8769"/>
                  <a:pt x="6244019" y="18015"/>
                  <a:pt x="6581184" y="0"/>
                </a:cubicBezTo>
                <a:cubicBezTo>
                  <a:pt x="6857658" y="-5537"/>
                  <a:pt x="6840374" y="2578"/>
                  <a:pt x="7016359" y="0"/>
                </a:cubicBezTo>
                <a:cubicBezTo>
                  <a:pt x="7150258" y="21223"/>
                  <a:pt x="7305115" y="-1801"/>
                  <a:pt x="7380691" y="0"/>
                </a:cubicBezTo>
                <a:cubicBezTo>
                  <a:pt x="7502667" y="7919"/>
                  <a:pt x="7618924" y="23397"/>
                  <a:pt x="7866467" y="0"/>
                </a:cubicBezTo>
                <a:cubicBezTo>
                  <a:pt x="8340977" y="-6258"/>
                  <a:pt x="8621952" y="101515"/>
                  <a:pt x="8648701" y="220213"/>
                </a:cubicBezTo>
                <a:cubicBezTo>
                  <a:pt x="8652602" y="284766"/>
                  <a:pt x="8674027" y="311453"/>
                  <a:pt x="8648701" y="363662"/>
                </a:cubicBezTo>
                <a:cubicBezTo>
                  <a:pt x="8625892" y="421319"/>
                  <a:pt x="8635786" y="477482"/>
                  <a:pt x="8648701" y="507111"/>
                </a:cubicBezTo>
                <a:cubicBezTo>
                  <a:pt x="8661931" y="545037"/>
                  <a:pt x="8646691" y="590989"/>
                  <a:pt x="8648701" y="615327"/>
                </a:cubicBezTo>
                <a:cubicBezTo>
                  <a:pt x="8651718" y="638215"/>
                  <a:pt x="8657102" y="695675"/>
                  <a:pt x="8648701" y="749967"/>
                </a:cubicBezTo>
                <a:cubicBezTo>
                  <a:pt x="8640003" y="799452"/>
                  <a:pt x="8644161" y="817414"/>
                  <a:pt x="8648701" y="849375"/>
                </a:cubicBezTo>
                <a:cubicBezTo>
                  <a:pt x="8636659" y="874508"/>
                  <a:pt x="8676854" y="937717"/>
                  <a:pt x="8648701" y="992824"/>
                </a:cubicBezTo>
                <a:cubicBezTo>
                  <a:pt x="8619706" y="1045391"/>
                  <a:pt x="8653721" y="1058025"/>
                  <a:pt x="8648701" y="1101040"/>
                </a:cubicBezTo>
                <a:cubicBezTo>
                  <a:pt x="8671219" y="1168851"/>
                  <a:pt x="8403976" y="1361989"/>
                  <a:pt x="7866467" y="1321254"/>
                </a:cubicBezTo>
                <a:cubicBezTo>
                  <a:pt x="7666277" y="1334773"/>
                  <a:pt x="7511238" y="1315966"/>
                  <a:pt x="7360450" y="1321254"/>
                </a:cubicBezTo>
                <a:cubicBezTo>
                  <a:pt x="7165000" y="1311138"/>
                  <a:pt x="7011637" y="1345620"/>
                  <a:pt x="6925276" y="1321254"/>
                </a:cubicBezTo>
                <a:cubicBezTo>
                  <a:pt x="6845788" y="1318327"/>
                  <a:pt x="6435198" y="1288106"/>
                  <a:pt x="6277574" y="1321254"/>
                </a:cubicBezTo>
                <a:cubicBezTo>
                  <a:pt x="6090398" y="1333756"/>
                  <a:pt x="6053962" y="1323621"/>
                  <a:pt x="5984085" y="1321254"/>
                </a:cubicBezTo>
                <a:cubicBezTo>
                  <a:pt x="5908420" y="1333775"/>
                  <a:pt x="5816635" y="1309593"/>
                  <a:pt x="5619753" y="1321254"/>
                </a:cubicBezTo>
                <a:cubicBezTo>
                  <a:pt x="5466283" y="1322014"/>
                  <a:pt x="5252506" y="1330926"/>
                  <a:pt x="5113736" y="1321254"/>
                </a:cubicBezTo>
                <a:cubicBezTo>
                  <a:pt x="5014422" y="1352337"/>
                  <a:pt x="4825910" y="1342090"/>
                  <a:pt x="4678562" y="1321254"/>
                </a:cubicBezTo>
                <a:cubicBezTo>
                  <a:pt x="4512462" y="1295163"/>
                  <a:pt x="4447130" y="1330445"/>
                  <a:pt x="4314230" y="1321254"/>
                </a:cubicBezTo>
                <a:cubicBezTo>
                  <a:pt x="4162257" y="1384131"/>
                  <a:pt x="3890798" y="1374271"/>
                  <a:pt x="3666528" y="1321254"/>
                </a:cubicBezTo>
                <a:cubicBezTo>
                  <a:pt x="3557994" y="1338554"/>
                  <a:pt x="3501564" y="1327358"/>
                  <a:pt x="3373039" y="1321254"/>
                </a:cubicBezTo>
                <a:cubicBezTo>
                  <a:pt x="3263824" y="1293086"/>
                  <a:pt x="3160047" y="1315500"/>
                  <a:pt x="3008707" y="1321254"/>
                </a:cubicBezTo>
                <a:cubicBezTo>
                  <a:pt x="2842114" y="1327397"/>
                  <a:pt x="2784596" y="1312721"/>
                  <a:pt x="2715217" y="1321254"/>
                </a:cubicBezTo>
                <a:cubicBezTo>
                  <a:pt x="2632614" y="1308782"/>
                  <a:pt x="2448324" y="1326045"/>
                  <a:pt x="2138358" y="1321254"/>
                </a:cubicBezTo>
                <a:cubicBezTo>
                  <a:pt x="1883170" y="1298049"/>
                  <a:pt x="1790687" y="1318328"/>
                  <a:pt x="1490656" y="1321254"/>
                </a:cubicBezTo>
                <a:cubicBezTo>
                  <a:pt x="1191625" y="1355460"/>
                  <a:pt x="1068048" y="1314676"/>
                  <a:pt x="782233" y="1321254"/>
                </a:cubicBezTo>
                <a:cubicBezTo>
                  <a:pt x="277755" y="1309736"/>
                  <a:pt x="68746" y="1228272"/>
                  <a:pt x="0" y="1101040"/>
                </a:cubicBezTo>
                <a:cubicBezTo>
                  <a:pt x="5241" y="1066618"/>
                  <a:pt x="-4066" y="1018040"/>
                  <a:pt x="0" y="992824"/>
                </a:cubicBezTo>
                <a:cubicBezTo>
                  <a:pt x="9807" y="963372"/>
                  <a:pt x="-22557" y="920966"/>
                  <a:pt x="0" y="866992"/>
                </a:cubicBezTo>
                <a:cubicBezTo>
                  <a:pt x="12222" y="816168"/>
                  <a:pt x="-29692" y="788262"/>
                  <a:pt x="0" y="732351"/>
                </a:cubicBezTo>
                <a:cubicBezTo>
                  <a:pt x="20000" y="672535"/>
                  <a:pt x="6530" y="649211"/>
                  <a:pt x="0" y="624135"/>
                </a:cubicBezTo>
                <a:cubicBezTo>
                  <a:pt x="-8304" y="599702"/>
                  <a:pt x="-5885" y="554289"/>
                  <a:pt x="0" y="498303"/>
                </a:cubicBezTo>
                <a:cubicBezTo>
                  <a:pt x="9012" y="446163"/>
                  <a:pt x="6019" y="423849"/>
                  <a:pt x="0" y="398895"/>
                </a:cubicBezTo>
                <a:cubicBezTo>
                  <a:pt x="-12119" y="355986"/>
                  <a:pt x="12930" y="314485"/>
                  <a:pt x="0" y="220213"/>
                </a:cubicBezTo>
                <a:close/>
              </a:path>
              <a:path w="8648701" h="1321254" fill="none" stroke="0" extrusionOk="0">
                <a:moveTo>
                  <a:pt x="0" y="220213"/>
                </a:moveTo>
                <a:cubicBezTo>
                  <a:pt x="-10012" y="162314"/>
                  <a:pt x="353786" y="-122829"/>
                  <a:pt x="782233" y="0"/>
                </a:cubicBezTo>
                <a:cubicBezTo>
                  <a:pt x="935928" y="22854"/>
                  <a:pt x="1056112" y="17014"/>
                  <a:pt x="1146565" y="0"/>
                </a:cubicBezTo>
                <a:cubicBezTo>
                  <a:pt x="1178744" y="-36158"/>
                  <a:pt x="1446630" y="-48262"/>
                  <a:pt x="1652582" y="0"/>
                </a:cubicBezTo>
                <a:cubicBezTo>
                  <a:pt x="1898291" y="78535"/>
                  <a:pt x="2072624" y="44058"/>
                  <a:pt x="2300283" y="0"/>
                </a:cubicBezTo>
                <a:cubicBezTo>
                  <a:pt x="2496327" y="3457"/>
                  <a:pt x="2682879" y="-15405"/>
                  <a:pt x="2806300" y="0"/>
                </a:cubicBezTo>
                <a:cubicBezTo>
                  <a:pt x="2909256" y="46217"/>
                  <a:pt x="3111254" y="-53410"/>
                  <a:pt x="3383159" y="0"/>
                </a:cubicBezTo>
                <a:cubicBezTo>
                  <a:pt x="3654935" y="18527"/>
                  <a:pt x="3702841" y="-828"/>
                  <a:pt x="3818333" y="0"/>
                </a:cubicBezTo>
                <a:cubicBezTo>
                  <a:pt x="3992201" y="39529"/>
                  <a:pt x="4165688" y="-70066"/>
                  <a:pt x="4395192" y="0"/>
                </a:cubicBezTo>
                <a:cubicBezTo>
                  <a:pt x="4639174" y="-15590"/>
                  <a:pt x="4546922" y="3357"/>
                  <a:pt x="4688682" y="0"/>
                </a:cubicBezTo>
                <a:cubicBezTo>
                  <a:pt x="4823571" y="5032"/>
                  <a:pt x="4859385" y="2993"/>
                  <a:pt x="4982172" y="0"/>
                </a:cubicBezTo>
                <a:cubicBezTo>
                  <a:pt x="5242243" y="2958"/>
                  <a:pt x="5298384" y="21163"/>
                  <a:pt x="5559031" y="0"/>
                </a:cubicBezTo>
                <a:cubicBezTo>
                  <a:pt x="5749488" y="7215"/>
                  <a:pt x="5863762" y="-19854"/>
                  <a:pt x="6065048" y="0"/>
                </a:cubicBezTo>
                <a:cubicBezTo>
                  <a:pt x="6138184" y="6568"/>
                  <a:pt x="6232878" y="7668"/>
                  <a:pt x="6358537" y="0"/>
                </a:cubicBezTo>
                <a:cubicBezTo>
                  <a:pt x="6457875" y="-22642"/>
                  <a:pt x="6790842" y="-32629"/>
                  <a:pt x="6935396" y="0"/>
                </a:cubicBezTo>
                <a:cubicBezTo>
                  <a:pt x="7113900" y="26931"/>
                  <a:pt x="7202896" y="-7264"/>
                  <a:pt x="7299728" y="0"/>
                </a:cubicBezTo>
                <a:cubicBezTo>
                  <a:pt x="7399314" y="13834"/>
                  <a:pt x="7616271" y="-22378"/>
                  <a:pt x="7866467" y="0"/>
                </a:cubicBezTo>
                <a:cubicBezTo>
                  <a:pt x="8299418" y="-26490"/>
                  <a:pt x="8612468" y="118801"/>
                  <a:pt x="8648701" y="220213"/>
                </a:cubicBezTo>
                <a:cubicBezTo>
                  <a:pt x="8652668" y="242729"/>
                  <a:pt x="8635833" y="295863"/>
                  <a:pt x="8648701" y="337237"/>
                </a:cubicBezTo>
                <a:cubicBezTo>
                  <a:pt x="8659449" y="389091"/>
                  <a:pt x="8645860" y="408842"/>
                  <a:pt x="8648701" y="471878"/>
                </a:cubicBezTo>
                <a:cubicBezTo>
                  <a:pt x="8649546" y="531736"/>
                  <a:pt x="8641399" y="550692"/>
                  <a:pt x="8648701" y="597710"/>
                </a:cubicBezTo>
                <a:cubicBezTo>
                  <a:pt x="8655328" y="646619"/>
                  <a:pt x="8636257" y="655727"/>
                  <a:pt x="8648701" y="705926"/>
                </a:cubicBezTo>
                <a:cubicBezTo>
                  <a:pt x="8660500" y="755464"/>
                  <a:pt x="8659414" y="790290"/>
                  <a:pt x="8648701" y="831759"/>
                </a:cubicBezTo>
                <a:cubicBezTo>
                  <a:pt x="8632194" y="867374"/>
                  <a:pt x="8648738" y="889249"/>
                  <a:pt x="8648701" y="931166"/>
                </a:cubicBezTo>
                <a:cubicBezTo>
                  <a:pt x="8653919" y="976193"/>
                  <a:pt x="8663094" y="1024296"/>
                  <a:pt x="8648701" y="1101040"/>
                </a:cubicBezTo>
                <a:cubicBezTo>
                  <a:pt x="8528525" y="1189207"/>
                  <a:pt x="8325201" y="1303304"/>
                  <a:pt x="7866467" y="1321254"/>
                </a:cubicBezTo>
                <a:cubicBezTo>
                  <a:pt x="7724247" y="1317212"/>
                  <a:pt x="7703277" y="1335042"/>
                  <a:pt x="7572977" y="1321254"/>
                </a:cubicBezTo>
                <a:cubicBezTo>
                  <a:pt x="7393671" y="1330155"/>
                  <a:pt x="7275940" y="1331838"/>
                  <a:pt x="6996118" y="1321254"/>
                </a:cubicBezTo>
                <a:cubicBezTo>
                  <a:pt x="6838616" y="1318839"/>
                  <a:pt x="6714466" y="1303945"/>
                  <a:pt x="6631786" y="1321254"/>
                </a:cubicBezTo>
                <a:cubicBezTo>
                  <a:pt x="6526487" y="1255689"/>
                  <a:pt x="6319845" y="1379615"/>
                  <a:pt x="6054927" y="1321254"/>
                </a:cubicBezTo>
                <a:cubicBezTo>
                  <a:pt x="5804108" y="1305868"/>
                  <a:pt x="5705978" y="1322542"/>
                  <a:pt x="5407226" y="1321254"/>
                </a:cubicBezTo>
                <a:cubicBezTo>
                  <a:pt x="5102066" y="1331631"/>
                  <a:pt x="5164781" y="1320623"/>
                  <a:pt x="5042893" y="1321254"/>
                </a:cubicBezTo>
                <a:cubicBezTo>
                  <a:pt x="4901003" y="1330141"/>
                  <a:pt x="4764141" y="1310710"/>
                  <a:pt x="4607720" y="1321254"/>
                </a:cubicBezTo>
                <a:cubicBezTo>
                  <a:pt x="4448366" y="1310806"/>
                  <a:pt x="4336720" y="1336172"/>
                  <a:pt x="4243387" y="1321254"/>
                </a:cubicBezTo>
                <a:cubicBezTo>
                  <a:pt x="4172752" y="1341425"/>
                  <a:pt x="3968171" y="1334170"/>
                  <a:pt x="3737370" y="1321254"/>
                </a:cubicBezTo>
                <a:cubicBezTo>
                  <a:pt x="3491958" y="1324885"/>
                  <a:pt x="3418802" y="1340507"/>
                  <a:pt x="3089669" y="1321254"/>
                </a:cubicBezTo>
                <a:cubicBezTo>
                  <a:pt x="2750484" y="1288643"/>
                  <a:pt x="2897905" y="1286646"/>
                  <a:pt x="2725337" y="1321254"/>
                </a:cubicBezTo>
                <a:cubicBezTo>
                  <a:pt x="2555886" y="1338798"/>
                  <a:pt x="2441171" y="1308040"/>
                  <a:pt x="2290163" y="1321254"/>
                </a:cubicBezTo>
                <a:cubicBezTo>
                  <a:pt x="2138046" y="1298428"/>
                  <a:pt x="1955647" y="1317747"/>
                  <a:pt x="1784146" y="1321254"/>
                </a:cubicBezTo>
                <a:cubicBezTo>
                  <a:pt x="1579063" y="1271679"/>
                  <a:pt x="996154" y="1308023"/>
                  <a:pt x="782233" y="1321254"/>
                </a:cubicBezTo>
                <a:cubicBezTo>
                  <a:pt x="420930" y="1321595"/>
                  <a:pt x="118549" y="1223780"/>
                  <a:pt x="0" y="1101040"/>
                </a:cubicBezTo>
                <a:cubicBezTo>
                  <a:pt x="-19557" y="1049404"/>
                  <a:pt x="14815" y="1010373"/>
                  <a:pt x="0" y="984016"/>
                </a:cubicBezTo>
                <a:cubicBezTo>
                  <a:pt x="-4954" y="945864"/>
                  <a:pt x="3092" y="904421"/>
                  <a:pt x="0" y="875800"/>
                </a:cubicBezTo>
                <a:cubicBezTo>
                  <a:pt x="1884" y="854654"/>
                  <a:pt x="489" y="810393"/>
                  <a:pt x="0" y="776392"/>
                </a:cubicBezTo>
                <a:cubicBezTo>
                  <a:pt x="8256" y="745934"/>
                  <a:pt x="-27032" y="689522"/>
                  <a:pt x="0" y="650560"/>
                </a:cubicBezTo>
                <a:cubicBezTo>
                  <a:pt x="26238" y="604691"/>
                  <a:pt x="10563" y="577043"/>
                  <a:pt x="0" y="551152"/>
                </a:cubicBezTo>
                <a:cubicBezTo>
                  <a:pt x="-12707" y="547284"/>
                  <a:pt x="18352" y="486817"/>
                  <a:pt x="0" y="425320"/>
                </a:cubicBezTo>
                <a:cubicBezTo>
                  <a:pt x="-17321" y="368945"/>
                  <a:pt x="28420" y="305582"/>
                  <a:pt x="0" y="220213"/>
                </a:cubicBezTo>
                <a:close/>
              </a:path>
              <a:path w="8648701" h="1321254" fill="none" stroke="0" extrusionOk="0">
                <a:moveTo>
                  <a:pt x="0" y="220213"/>
                </a:moveTo>
                <a:cubicBezTo>
                  <a:pt x="25271" y="89347"/>
                  <a:pt x="306695" y="-133438"/>
                  <a:pt x="782233" y="0"/>
                </a:cubicBezTo>
                <a:cubicBezTo>
                  <a:pt x="927618" y="11742"/>
                  <a:pt x="1061600" y="32284"/>
                  <a:pt x="1146565" y="0"/>
                </a:cubicBezTo>
                <a:cubicBezTo>
                  <a:pt x="1193776" y="-19705"/>
                  <a:pt x="1422793" y="-63377"/>
                  <a:pt x="1652582" y="0"/>
                </a:cubicBezTo>
                <a:cubicBezTo>
                  <a:pt x="1907055" y="-26006"/>
                  <a:pt x="2112433" y="15053"/>
                  <a:pt x="2300283" y="0"/>
                </a:cubicBezTo>
                <a:cubicBezTo>
                  <a:pt x="2524067" y="-13903"/>
                  <a:pt x="2686605" y="12664"/>
                  <a:pt x="2806300" y="0"/>
                </a:cubicBezTo>
                <a:cubicBezTo>
                  <a:pt x="2861643" y="51447"/>
                  <a:pt x="3079638" y="-60236"/>
                  <a:pt x="3383159" y="0"/>
                </a:cubicBezTo>
                <a:cubicBezTo>
                  <a:pt x="3638821" y="13686"/>
                  <a:pt x="3707506" y="-902"/>
                  <a:pt x="3818333" y="0"/>
                </a:cubicBezTo>
                <a:cubicBezTo>
                  <a:pt x="3935145" y="6185"/>
                  <a:pt x="4154222" y="-50692"/>
                  <a:pt x="4395192" y="0"/>
                </a:cubicBezTo>
                <a:cubicBezTo>
                  <a:pt x="4633485" y="-2461"/>
                  <a:pt x="4552240" y="-1772"/>
                  <a:pt x="4688682" y="0"/>
                </a:cubicBezTo>
                <a:cubicBezTo>
                  <a:pt x="4822941" y="-8598"/>
                  <a:pt x="4857447" y="12744"/>
                  <a:pt x="4982172" y="0"/>
                </a:cubicBezTo>
                <a:cubicBezTo>
                  <a:pt x="5128884" y="22421"/>
                  <a:pt x="5398066" y="1474"/>
                  <a:pt x="5559031" y="0"/>
                </a:cubicBezTo>
                <a:cubicBezTo>
                  <a:pt x="5726198" y="4129"/>
                  <a:pt x="5837213" y="-2344"/>
                  <a:pt x="6065048" y="0"/>
                </a:cubicBezTo>
                <a:cubicBezTo>
                  <a:pt x="6285160" y="330"/>
                  <a:pt x="6269250" y="-3431"/>
                  <a:pt x="6358537" y="0"/>
                </a:cubicBezTo>
                <a:cubicBezTo>
                  <a:pt x="6435503" y="8692"/>
                  <a:pt x="6756207" y="-38969"/>
                  <a:pt x="6935396" y="0"/>
                </a:cubicBezTo>
                <a:cubicBezTo>
                  <a:pt x="7114564" y="8224"/>
                  <a:pt x="7169625" y="20401"/>
                  <a:pt x="7299728" y="0"/>
                </a:cubicBezTo>
                <a:cubicBezTo>
                  <a:pt x="7356658" y="-17418"/>
                  <a:pt x="7661540" y="5947"/>
                  <a:pt x="7866467" y="0"/>
                </a:cubicBezTo>
                <a:cubicBezTo>
                  <a:pt x="8321134" y="3223"/>
                  <a:pt x="8608924" y="118082"/>
                  <a:pt x="8648701" y="220213"/>
                </a:cubicBezTo>
                <a:cubicBezTo>
                  <a:pt x="8642810" y="252664"/>
                  <a:pt x="8630848" y="288242"/>
                  <a:pt x="8648701" y="337237"/>
                </a:cubicBezTo>
                <a:cubicBezTo>
                  <a:pt x="8660999" y="387004"/>
                  <a:pt x="8658368" y="415712"/>
                  <a:pt x="8648701" y="471878"/>
                </a:cubicBezTo>
                <a:cubicBezTo>
                  <a:pt x="8642790" y="534725"/>
                  <a:pt x="8637053" y="548385"/>
                  <a:pt x="8648701" y="597710"/>
                </a:cubicBezTo>
                <a:cubicBezTo>
                  <a:pt x="8662990" y="645635"/>
                  <a:pt x="8638949" y="657187"/>
                  <a:pt x="8648701" y="705926"/>
                </a:cubicBezTo>
                <a:cubicBezTo>
                  <a:pt x="8662319" y="754728"/>
                  <a:pt x="8650428" y="805826"/>
                  <a:pt x="8648701" y="831759"/>
                </a:cubicBezTo>
                <a:cubicBezTo>
                  <a:pt x="8642922" y="867569"/>
                  <a:pt x="8643067" y="882620"/>
                  <a:pt x="8648701" y="931166"/>
                </a:cubicBezTo>
                <a:cubicBezTo>
                  <a:pt x="8654385" y="971859"/>
                  <a:pt x="8678168" y="1017603"/>
                  <a:pt x="8648701" y="1101040"/>
                </a:cubicBezTo>
                <a:cubicBezTo>
                  <a:pt x="8544910" y="1258558"/>
                  <a:pt x="8291210" y="1300446"/>
                  <a:pt x="7866467" y="1321254"/>
                </a:cubicBezTo>
                <a:cubicBezTo>
                  <a:pt x="7768538" y="1319757"/>
                  <a:pt x="7713090" y="1331433"/>
                  <a:pt x="7572977" y="1321254"/>
                </a:cubicBezTo>
                <a:cubicBezTo>
                  <a:pt x="7391832" y="1338114"/>
                  <a:pt x="7189380" y="1377672"/>
                  <a:pt x="6996118" y="1321254"/>
                </a:cubicBezTo>
                <a:cubicBezTo>
                  <a:pt x="6915161" y="1284851"/>
                  <a:pt x="6803926" y="1301984"/>
                  <a:pt x="6631786" y="1321254"/>
                </a:cubicBezTo>
                <a:cubicBezTo>
                  <a:pt x="6595835" y="1284024"/>
                  <a:pt x="6270852" y="1342104"/>
                  <a:pt x="6054927" y="1321254"/>
                </a:cubicBezTo>
                <a:cubicBezTo>
                  <a:pt x="5810404" y="1298324"/>
                  <a:pt x="5742510" y="1321852"/>
                  <a:pt x="5407226" y="1321254"/>
                </a:cubicBezTo>
                <a:cubicBezTo>
                  <a:pt x="5111598" y="1322480"/>
                  <a:pt x="5169348" y="1310295"/>
                  <a:pt x="5042893" y="1321254"/>
                </a:cubicBezTo>
                <a:cubicBezTo>
                  <a:pt x="4905205" y="1308171"/>
                  <a:pt x="4756417" y="1328067"/>
                  <a:pt x="4607720" y="1321254"/>
                </a:cubicBezTo>
                <a:cubicBezTo>
                  <a:pt x="4433988" y="1305945"/>
                  <a:pt x="4326523" y="1341452"/>
                  <a:pt x="4243387" y="1321254"/>
                </a:cubicBezTo>
                <a:cubicBezTo>
                  <a:pt x="4099454" y="1318998"/>
                  <a:pt x="4011325" y="1296348"/>
                  <a:pt x="3737370" y="1321254"/>
                </a:cubicBezTo>
                <a:cubicBezTo>
                  <a:pt x="3507414" y="1322330"/>
                  <a:pt x="3399072" y="1329818"/>
                  <a:pt x="3089669" y="1321254"/>
                </a:cubicBezTo>
                <a:cubicBezTo>
                  <a:pt x="2719367" y="1306994"/>
                  <a:pt x="2899079" y="1335891"/>
                  <a:pt x="2725337" y="1321254"/>
                </a:cubicBezTo>
                <a:cubicBezTo>
                  <a:pt x="2512071" y="1354942"/>
                  <a:pt x="2434474" y="1278240"/>
                  <a:pt x="2290163" y="1321254"/>
                </a:cubicBezTo>
                <a:cubicBezTo>
                  <a:pt x="2138909" y="1355382"/>
                  <a:pt x="1959672" y="1317940"/>
                  <a:pt x="1784146" y="1321254"/>
                </a:cubicBezTo>
                <a:cubicBezTo>
                  <a:pt x="1558995" y="1254337"/>
                  <a:pt x="1163937" y="1294032"/>
                  <a:pt x="782233" y="1321254"/>
                </a:cubicBezTo>
                <a:cubicBezTo>
                  <a:pt x="400787" y="1280603"/>
                  <a:pt x="48194" y="1200048"/>
                  <a:pt x="0" y="1101040"/>
                </a:cubicBezTo>
                <a:cubicBezTo>
                  <a:pt x="-7889" y="1038519"/>
                  <a:pt x="17639" y="1014819"/>
                  <a:pt x="0" y="984016"/>
                </a:cubicBezTo>
                <a:cubicBezTo>
                  <a:pt x="-14542" y="957947"/>
                  <a:pt x="12699" y="902043"/>
                  <a:pt x="0" y="875800"/>
                </a:cubicBezTo>
                <a:cubicBezTo>
                  <a:pt x="595" y="843572"/>
                  <a:pt x="-5887" y="811336"/>
                  <a:pt x="0" y="776392"/>
                </a:cubicBezTo>
                <a:cubicBezTo>
                  <a:pt x="15042" y="756331"/>
                  <a:pt x="-23509" y="709637"/>
                  <a:pt x="0" y="650560"/>
                </a:cubicBezTo>
                <a:cubicBezTo>
                  <a:pt x="28054" y="601373"/>
                  <a:pt x="5041" y="568749"/>
                  <a:pt x="0" y="551152"/>
                </a:cubicBezTo>
                <a:cubicBezTo>
                  <a:pt x="-2730" y="521772"/>
                  <a:pt x="24760" y="468160"/>
                  <a:pt x="0" y="425320"/>
                </a:cubicBezTo>
                <a:cubicBezTo>
                  <a:pt x="-17601" y="375247"/>
                  <a:pt x="24490" y="323546"/>
                  <a:pt x="0" y="22021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custGeom>
                    <a:avLst/>
                    <a:gdLst>
                      <a:gd name="connsiteX0" fmla="*/ 0 w 8648701"/>
                      <a:gd name="connsiteY0" fmla="*/ 220213 h 1321254"/>
                      <a:gd name="connsiteX1" fmla="*/ 782233 w 8648701"/>
                      <a:gd name="connsiteY1" fmla="*/ 0 h 1321254"/>
                      <a:gd name="connsiteX2" fmla="*/ 1146565 w 8648701"/>
                      <a:gd name="connsiteY2" fmla="*/ 0 h 1321254"/>
                      <a:gd name="connsiteX3" fmla="*/ 1652582 w 8648701"/>
                      <a:gd name="connsiteY3" fmla="*/ 0 h 1321254"/>
                      <a:gd name="connsiteX4" fmla="*/ 2300283 w 8648701"/>
                      <a:gd name="connsiteY4" fmla="*/ 0 h 1321254"/>
                      <a:gd name="connsiteX5" fmla="*/ 2806300 w 8648701"/>
                      <a:gd name="connsiteY5" fmla="*/ 0 h 1321254"/>
                      <a:gd name="connsiteX6" fmla="*/ 3383159 w 8648701"/>
                      <a:gd name="connsiteY6" fmla="*/ 0 h 1321254"/>
                      <a:gd name="connsiteX7" fmla="*/ 3818333 w 8648701"/>
                      <a:gd name="connsiteY7" fmla="*/ 0 h 1321254"/>
                      <a:gd name="connsiteX8" fmla="*/ 4395192 w 8648701"/>
                      <a:gd name="connsiteY8" fmla="*/ 0 h 1321254"/>
                      <a:gd name="connsiteX9" fmla="*/ 4688682 w 8648701"/>
                      <a:gd name="connsiteY9" fmla="*/ 0 h 1321254"/>
                      <a:gd name="connsiteX10" fmla="*/ 4982172 w 8648701"/>
                      <a:gd name="connsiteY10" fmla="*/ 0 h 1321254"/>
                      <a:gd name="connsiteX11" fmla="*/ 5559031 w 8648701"/>
                      <a:gd name="connsiteY11" fmla="*/ 0 h 1321254"/>
                      <a:gd name="connsiteX12" fmla="*/ 6065048 w 8648701"/>
                      <a:gd name="connsiteY12" fmla="*/ 0 h 1321254"/>
                      <a:gd name="connsiteX13" fmla="*/ 6358537 w 8648701"/>
                      <a:gd name="connsiteY13" fmla="*/ 0 h 1321254"/>
                      <a:gd name="connsiteX14" fmla="*/ 6935396 w 8648701"/>
                      <a:gd name="connsiteY14" fmla="*/ 0 h 1321254"/>
                      <a:gd name="connsiteX15" fmla="*/ 7299728 w 8648701"/>
                      <a:gd name="connsiteY15" fmla="*/ 0 h 1321254"/>
                      <a:gd name="connsiteX16" fmla="*/ 7866467 w 8648701"/>
                      <a:gd name="connsiteY16" fmla="*/ 0 h 1321254"/>
                      <a:gd name="connsiteX17" fmla="*/ 8648701 w 8648701"/>
                      <a:gd name="connsiteY17" fmla="*/ 220213 h 1321254"/>
                      <a:gd name="connsiteX18" fmla="*/ 8648701 w 8648701"/>
                      <a:gd name="connsiteY18" fmla="*/ 337237 h 1321254"/>
                      <a:gd name="connsiteX19" fmla="*/ 8648701 w 8648701"/>
                      <a:gd name="connsiteY19" fmla="*/ 471878 h 1321254"/>
                      <a:gd name="connsiteX20" fmla="*/ 8648701 w 8648701"/>
                      <a:gd name="connsiteY20" fmla="*/ 597710 h 1321254"/>
                      <a:gd name="connsiteX21" fmla="*/ 8648701 w 8648701"/>
                      <a:gd name="connsiteY21" fmla="*/ 705926 h 1321254"/>
                      <a:gd name="connsiteX22" fmla="*/ 8648701 w 8648701"/>
                      <a:gd name="connsiteY22" fmla="*/ 831759 h 1321254"/>
                      <a:gd name="connsiteX23" fmla="*/ 8648701 w 8648701"/>
                      <a:gd name="connsiteY23" fmla="*/ 931166 h 1321254"/>
                      <a:gd name="connsiteX24" fmla="*/ 8648701 w 8648701"/>
                      <a:gd name="connsiteY24" fmla="*/ 1101040 h 1321254"/>
                      <a:gd name="connsiteX25" fmla="*/ 7866467 w 8648701"/>
                      <a:gd name="connsiteY25" fmla="*/ 1321254 h 1321254"/>
                      <a:gd name="connsiteX26" fmla="*/ 7572977 w 8648701"/>
                      <a:gd name="connsiteY26" fmla="*/ 1321254 h 1321254"/>
                      <a:gd name="connsiteX27" fmla="*/ 6996118 w 8648701"/>
                      <a:gd name="connsiteY27" fmla="*/ 1321254 h 1321254"/>
                      <a:gd name="connsiteX28" fmla="*/ 6631786 w 8648701"/>
                      <a:gd name="connsiteY28" fmla="*/ 1321254 h 1321254"/>
                      <a:gd name="connsiteX29" fmla="*/ 6054927 w 8648701"/>
                      <a:gd name="connsiteY29" fmla="*/ 1321254 h 1321254"/>
                      <a:gd name="connsiteX30" fmla="*/ 5407226 w 8648701"/>
                      <a:gd name="connsiteY30" fmla="*/ 1321254 h 1321254"/>
                      <a:gd name="connsiteX31" fmla="*/ 5042893 w 8648701"/>
                      <a:gd name="connsiteY31" fmla="*/ 1321254 h 1321254"/>
                      <a:gd name="connsiteX32" fmla="*/ 4607720 w 8648701"/>
                      <a:gd name="connsiteY32" fmla="*/ 1321254 h 1321254"/>
                      <a:gd name="connsiteX33" fmla="*/ 4243387 w 8648701"/>
                      <a:gd name="connsiteY33" fmla="*/ 1321254 h 1321254"/>
                      <a:gd name="connsiteX34" fmla="*/ 3737370 w 8648701"/>
                      <a:gd name="connsiteY34" fmla="*/ 1321254 h 1321254"/>
                      <a:gd name="connsiteX35" fmla="*/ 3089669 w 8648701"/>
                      <a:gd name="connsiteY35" fmla="*/ 1321254 h 1321254"/>
                      <a:gd name="connsiteX36" fmla="*/ 2725337 w 8648701"/>
                      <a:gd name="connsiteY36" fmla="*/ 1321254 h 1321254"/>
                      <a:gd name="connsiteX37" fmla="*/ 2290163 w 8648701"/>
                      <a:gd name="connsiteY37" fmla="*/ 1321254 h 1321254"/>
                      <a:gd name="connsiteX38" fmla="*/ 1784146 w 8648701"/>
                      <a:gd name="connsiteY38" fmla="*/ 1321254 h 1321254"/>
                      <a:gd name="connsiteX39" fmla="*/ 782233 w 8648701"/>
                      <a:gd name="connsiteY39" fmla="*/ 1321254 h 1321254"/>
                      <a:gd name="connsiteX40" fmla="*/ 0 w 8648701"/>
                      <a:gd name="connsiteY40" fmla="*/ 1101040 h 1321254"/>
                      <a:gd name="connsiteX41" fmla="*/ 0 w 8648701"/>
                      <a:gd name="connsiteY41" fmla="*/ 984016 h 1321254"/>
                      <a:gd name="connsiteX42" fmla="*/ 0 w 8648701"/>
                      <a:gd name="connsiteY42" fmla="*/ 875800 h 1321254"/>
                      <a:gd name="connsiteX43" fmla="*/ 0 w 8648701"/>
                      <a:gd name="connsiteY43" fmla="*/ 776392 h 1321254"/>
                      <a:gd name="connsiteX44" fmla="*/ 0 w 8648701"/>
                      <a:gd name="connsiteY44" fmla="*/ 650560 h 1321254"/>
                      <a:gd name="connsiteX45" fmla="*/ 0 w 8648701"/>
                      <a:gd name="connsiteY45" fmla="*/ 551152 h 1321254"/>
                      <a:gd name="connsiteX46" fmla="*/ 0 w 8648701"/>
                      <a:gd name="connsiteY46" fmla="*/ 425320 h 1321254"/>
                      <a:gd name="connsiteX47" fmla="*/ 0 w 8648701"/>
                      <a:gd name="connsiteY47" fmla="*/ 220213 h 1321254"/>
                      <a:gd name="connsiteX0" fmla="*/ 0 w 8648701"/>
                      <a:gd name="connsiteY0" fmla="*/ 220213 h 1321254"/>
                      <a:gd name="connsiteX1" fmla="*/ 782233 w 8648701"/>
                      <a:gd name="connsiteY1" fmla="*/ 0 h 1321254"/>
                      <a:gd name="connsiteX2" fmla="*/ 1146565 w 8648701"/>
                      <a:gd name="connsiteY2" fmla="*/ 0 h 1321254"/>
                      <a:gd name="connsiteX3" fmla="*/ 1510897 w 8648701"/>
                      <a:gd name="connsiteY3" fmla="*/ 0 h 1321254"/>
                      <a:gd name="connsiteX4" fmla="*/ 2087756 w 8648701"/>
                      <a:gd name="connsiteY4" fmla="*/ 0 h 1321254"/>
                      <a:gd name="connsiteX5" fmla="*/ 2735457 w 8648701"/>
                      <a:gd name="connsiteY5" fmla="*/ 0 h 1321254"/>
                      <a:gd name="connsiteX6" fmla="*/ 3241474 w 8648701"/>
                      <a:gd name="connsiteY6" fmla="*/ 0 h 1321254"/>
                      <a:gd name="connsiteX7" fmla="*/ 3676649 w 8648701"/>
                      <a:gd name="connsiteY7" fmla="*/ 0 h 1321254"/>
                      <a:gd name="connsiteX8" fmla="*/ 3970138 w 8648701"/>
                      <a:gd name="connsiteY8" fmla="*/ 0 h 1321254"/>
                      <a:gd name="connsiteX9" fmla="*/ 4476155 w 8648701"/>
                      <a:gd name="connsiteY9" fmla="*/ 0 h 1321254"/>
                      <a:gd name="connsiteX10" fmla="*/ 4982172 w 8648701"/>
                      <a:gd name="connsiteY10" fmla="*/ 0 h 1321254"/>
                      <a:gd name="connsiteX11" fmla="*/ 5346504 w 8648701"/>
                      <a:gd name="connsiteY11" fmla="*/ 0 h 1321254"/>
                      <a:gd name="connsiteX12" fmla="*/ 5639993 w 8648701"/>
                      <a:gd name="connsiteY12" fmla="*/ 0 h 1321254"/>
                      <a:gd name="connsiteX13" fmla="*/ 5933483 w 8648701"/>
                      <a:gd name="connsiteY13" fmla="*/ 0 h 1321254"/>
                      <a:gd name="connsiteX14" fmla="*/ 6581184 w 8648701"/>
                      <a:gd name="connsiteY14" fmla="*/ 0 h 1321254"/>
                      <a:gd name="connsiteX15" fmla="*/ 7016359 w 8648701"/>
                      <a:gd name="connsiteY15" fmla="*/ 0 h 1321254"/>
                      <a:gd name="connsiteX16" fmla="*/ 7380691 w 8648701"/>
                      <a:gd name="connsiteY16" fmla="*/ 0 h 1321254"/>
                      <a:gd name="connsiteX17" fmla="*/ 7866467 w 8648701"/>
                      <a:gd name="connsiteY17" fmla="*/ 0 h 1321254"/>
                      <a:gd name="connsiteX18" fmla="*/ 8648701 w 8648701"/>
                      <a:gd name="connsiteY18" fmla="*/ 220213 h 1321254"/>
                      <a:gd name="connsiteX19" fmla="*/ 8648701 w 8648701"/>
                      <a:gd name="connsiteY19" fmla="*/ 363662 h 1321254"/>
                      <a:gd name="connsiteX20" fmla="*/ 8648701 w 8648701"/>
                      <a:gd name="connsiteY20" fmla="*/ 507111 h 1321254"/>
                      <a:gd name="connsiteX21" fmla="*/ 8648701 w 8648701"/>
                      <a:gd name="connsiteY21" fmla="*/ 615327 h 1321254"/>
                      <a:gd name="connsiteX22" fmla="*/ 8648701 w 8648701"/>
                      <a:gd name="connsiteY22" fmla="*/ 749967 h 1321254"/>
                      <a:gd name="connsiteX23" fmla="*/ 8648701 w 8648701"/>
                      <a:gd name="connsiteY23" fmla="*/ 849375 h 1321254"/>
                      <a:gd name="connsiteX24" fmla="*/ 8648701 w 8648701"/>
                      <a:gd name="connsiteY24" fmla="*/ 992824 h 1321254"/>
                      <a:gd name="connsiteX25" fmla="*/ 8648701 w 8648701"/>
                      <a:gd name="connsiteY25" fmla="*/ 1101040 h 1321254"/>
                      <a:gd name="connsiteX26" fmla="*/ 7866467 w 8648701"/>
                      <a:gd name="connsiteY26" fmla="*/ 1321254 h 1321254"/>
                      <a:gd name="connsiteX27" fmla="*/ 7360450 w 8648701"/>
                      <a:gd name="connsiteY27" fmla="*/ 1321254 h 1321254"/>
                      <a:gd name="connsiteX28" fmla="*/ 6925276 w 8648701"/>
                      <a:gd name="connsiteY28" fmla="*/ 1321254 h 1321254"/>
                      <a:gd name="connsiteX29" fmla="*/ 6277574 w 8648701"/>
                      <a:gd name="connsiteY29" fmla="*/ 1321254 h 1321254"/>
                      <a:gd name="connsiteX30" fmla="*/ 5984085 w 8648701"/>
                      <a:gd name="connsiteY30" fmla="*/ 1321254 h 1321254"/>
                      <a:gd name="connsiteX31" fmla="*/ 5619753 w 8648701"/>
                      <a:gd name="connsiteY31" fmla="*/ 1321254 h 1321254"/>
                      <a:gd name="connsiteX32" fmla="*/ 5113736 w 8648701"/>
                      <a:gd name="connsiteY32" fmla="*/ 1321254 h 1321254"/>
                      <a:gd name="connsiteX33" fmla="*/ 4678562 w 8648701"/>
                      <a:gd name="connsiteY33" fmla="*/ 1321254 h 1321254"/>
                      <a:gd name="connsiteX34" fmla="*/ 4314230 w 8648701"/>
                      <a:gd name="connsiteY34" fmla="*/ 1321254 h 1321254"/>
                      <a:gd name="connsiteX35" fmla="*/ 3666528 w 8648701"/>
                      <a:gd name="connsiteY35" fmla="*/ 1321254 h 1321254"/>
                      <a:gd name="connsiteX36" fmla="*/ 3373039 w 8648701"/>
                      <a:gd name="connsiteY36" fmla="*/ 1321254 h 1321254"/>
                      <a:gd name="connsiteX37" fmla="*/ 3008707 w 8648701"/>
                      <a:gd name="connsiteY37" fmla="*/ 1321254 h 1321254"/>
                      <a:gd name="connsiteX38" fmla="*/ 2715217 w 8648701"/>
                      <a:gd name="connsiteY38" fmla="*/ 1321254 h 1321254"/>
                      <a:gd name="connsiteX39" fmla="*/ 2138358 w 8648701"/>
                      <a:gd name="connsiteY39" fmla="*/ 1321254 h 1321254"/>
                      <a:gd name="connsiteX40" fmla="*/ 1490656 w 8648701"/>
                      <a:gd name="connsiteY40" fmla="*/ 1321254 h 1321254"/>
                      <a:gd name="connsiteX41" fmla="*/ 782233 w 8648701"/>
                      <a:gd name="connsiteY41" fmla="*/ 1321254 h 1321254"/>
                      <a:gd name="connsiteX42" fmla="*/ 0 w 8648701"/>
                      <a:gd name="connsiteY42" fmla="*/ 1101040 h 1321254"/>
                      <a:gd name="connsiteX43" fmla="*/ 0 w 8648701"/>
                      <a:gd name="connsiteY43" fmla="*/ 992824 h 1321254"/>
                      <a:gd name="connsiteX44" fmla="*/ 0 w 8648701"/>
                      <a:gd name="connsiteY44" fmla="*/ 866992 h 1321254"/>
                      <a:gd name="connsiteX45" fmla="*/ 0 w 8648701"/>
                      <a:gd name="connsiteY45" fmla="*/ 732351 h 1321254"/>
                      <a:gd name="connsiteX46" fmla="*/ 0 w 8648701"/>
                      <a:gd name="connsiteY46" fmla="*/ 624135 h 1321254"/>
                      <a:gd name="connsiteX47" fmla="*/ 0 w 8648701"/>
                      <a:gd name="connsiteY47" fmla="*/ 498303 h 1321254"/>
                      <a:gd name="connsiteX48" fmla="*/ 0 w 8648701"/>
                      <a:gd name="connsiteY48" fmla="*/ 398895 h 1321254"/>
                      <a:gd name="connsiteX49" fmla="*/ 0 w 8648701"/>
                      <a:gd name="connsiteY49" fmla="*/ 220213 h 132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648701" h="1321254" fill="none" extrusionOk="0">
                        <a:moveTo>
                          <a:pt x="0" y="220213"/>
                        </a:moveTo>
                        <a:cubicBezTo>
                          <a:pt x="-38902" y="66239"/>
                          <a:pt x="321126" y="-50318"/>
                          <a:pt x="782233" y="0"/>
                        </a:cubicBezTo>
                        <a:cubicBezTo>
                          <a:pt x="927857" y="-420"/>
                          <a:pt x="1063857" y="17750"/>
                          <a:pt x="1146565" y="0"/>
                        </a:cubicBezTo>
                        <a:cubicBezTo>
                          <a:pt x="1202483" y="-11928"/>
                          <a:pt x="1399849" y="-30024"/>
                          <a:pt x="1652582" y="0"/>
                        </a:cubicBezTo>
                        <a:cubicBezTo>
                          <a:pt x="1904453" y="-34752"/>
                          <a:pt x="2124939" y="-2437"/>
                          <a:pt x="2300283" y="0"/>
                        </a:cubicBezTo>
                        <a:cubicBezTo>
                          <a:pt x="2515062" y="3064"/>
                          <a:pt x="2700788" y="175"/>
                          <a:pt x="2806300" y="0"/>
                        </a:cubicBezTo>
                        <a:cubicBezTo>
                          <a:pt x="2861467" y="2301"/>
                          <a:pt x="3084876" y="-22476"/>
                          <a:pt x="3383159" y="0"/>
                        </a:cubicBezTo>
                        <a:cubicBezTo>
                          <a:pt x="3637975" y="7466"/>
                          <a:pt x="3707570" y="2576"/>
                          <a:pt x="3818333" y="0"/>
                        </a:cubicBezTo>
                        <a:cubicBezTo>
                          <a:pt x="3911494" y="-48430"/>
                          <a:pt x="4147706" y="2913"/>
                          <a:pt x="4395192" y="0"/>
                        </a:cubicBezTo>
                        <a:cubicBezTo>
                          <a:pt x="4632577" y="3509"/>
                          <a:pt x="4556305" y="-2838"/>
                          <a:pt x="4688682" y="0"/>
                        </a:cubicBezTo>
                        <a:cubicBezTo>
                          <a:pt x="4825611" y="-658"/>
                          <a:pt x="4859763" y="5423"/>
                          <a:pt x="4982172" y="0"/>
                        </a:cubicBezTo>
                        <a:cubicBezTo>
                          <a:pt x="5147961" y="21857"/>
                          <a:pt x="5410805" y="-1487"/>
                          <a:pt x="5559031" y="0"/>
                        </a:cubicBezTo>
                        <a:cubicBezTo>
                          <a:pt x="5742686" y="-3870"/>
                          <a:pt x="5837366" y="600"/>
                          <a:pt x="6065048" y="0"/>
                        </a:cubicBezTo>
                        <a:cubicBezTo>
                          <a:pt x="6287071" y="-500"/>
                          <a:pt x="6270061" y="-2581"/>
                          <a:pt x="6358537" y="0"/>
                        </a:cubicBezTo>
                        <a:cubicBezTo>
                          <a:pt x="6432193" y="26826"/>
                          <a:pt x="6732302" y="-46480"/>
                          <a:pt x="6935396" y="0"/>
                        </a:cubicBezTo>
                        <a:cubicBezTo>
                          <a:pt x="7124181" y="10194"/>
                          <a:pt x="7181012" y="15070"/>
                          <a:pt x="7299728" y="0"/>
                        </a:cubicBezTo>
                        <a:cubicBezTo>
                          <a:pt x="7352041" y="-14590"/>
                          <a:pt x="7656630" y="4029"/>
                          <a:pt x="7866467" y="0"/>
                        </a:cubicBezTo>
                        <a:cubicBezTo>
                          <a:pt x="8320565" y="5661"/>
                          <a:pt x="8614462" y="126453"/>
                          <a:pt x="8648701" y="220213"/>
                        </a:cubicBezTo>
                        <a:cubicBezTo>
                          <a:pt x="8645145" y="250697"/>
                          <a:pt x="8638569" y="291403"/>
                          <a:pt x="8648701" y="337237"/>
                        </a:cubicBezTo>
                        <a:cubicBezTo>
                          <a:pt x="8657554" y="383373"/>
                          <a:pt x="8652590" y="415252"/>
                          <a:pt x="8648701" y="471878"/>
                        </a:cubicBezTo>
                        <a:cubicBezTo>
                          <a:pt x="8643741" y="532054"/>
                          <a:pt x="8636294" y="548696"/>
                          <a:pt x="8648701" y="597710"/>
                        </a:cubicBezTo>
                        <a:cubicBezTo>
                          <a:pt x="8664373" y="646161"/>
                          <a:pt x="8637879" y="653729"/>
                          <a:pt x="8648701" y="705926"/>
                        </a:cubicBezTo>
                        <a:cubicBezTo>
                          <a:pt x="8663163" y="759192"/>
                          <a:pt x="8653495" y="804960"/>
                          <a:pt x="8648701" y="831759"/>
                        </a:cubicBezTo>
                        <a:cubicBezTo>
                          <a:pt x="8639174" y="863522"/>
                          <a:pt x="8645544" y="887151"/>
                          <a:pt x="8648701" y="931166"/>
                        </a:cubicBezTo>
                        <a:cubicBezTo>
                          <a:pt x="8659510" y="969666"/>
                          <a:pt x="8671134" y="1016655"/>
                          <a:pt x="8648701" y="1101040"/>
                        </a:cubicBezTo>
                        <a:cubicBezTo>
                          <a:pt x="8542187" y="1274909"/>
                          <a:pt x="8292310" y="1311584"/>
                          <a:pt x="7866467" y="1321254"/>
                        </a:cubicBezTo>
                        <a:cubicBezTo>
                          <a:pt x="7763232" y="1329769"/>
                          <a:pt x="7697567" y="1334627"/>
                          <a:pt x="7572977" y="1321254"/>
                        </a:cubicBezTo>
                        <a:cubicBezTo>
                          <a:pt x="7426854" y="1342457"/>
                          <a:pt x="7196363" y="1333748"/>
                          <a:pt x="6996118" y="1321254"/>
                        </a:cubicBezTo>
                        <a:cubicBezTo>
                          <a:pt x="6913859" y="1310854"/>
                          <a:pt x="6796330" y="1311530"/>
                          <a:pt x="6631786" y="1321254"/>
                        </a:cubicBezTo>
                        <a:cubicBezTo>
                          <a:pt x="6541318" y="1283347"/>
                          <a:pt x="6283961" y="1360741"/>
                          <a:pt x="6054927" y="1321254"/>
                        </a:cubicBezTo>
                        <a:cubicBezTo>
                          <a:pt x="5812052" y="1306902"/>
                          <a:pt x="5728656" y="1315692"/>
                          <a:pt x="5407226" y="1321254"/>
                        </a:cubicBezTo>
                        <a:cubicBezTo>
                          <a:pt x="5107600" y="1329973"/>
                          <a:pt x="5182676" y="1320377"/>
                          <a:pt x="5042893" y="1321254"/>
                        </a:cubicBezTo>
                        <a:cubicBezTo>
                          <a:pt x="4887012" y="1289693"/>
                          <a:pt x="4770795" y="1334142"/>
                          <a:pt x="4607720" y="1321254"/>
                        </a:cubicBezTo>
                        <a:cubicBezTo>
                          <a:pt x="4428253" y="1305826"/>
                          <a:pt x="4325259" y="1344441"/>
                          <a:pt x="4243387" y="1321254"/>
                        </a:cubicBezTo>
                        <a:cubicBezTo>
                          <a:pt x="4110680" y="1328171"/>
                          <a:pt x="3993308" y="1284141"/>
                          <a:pt x="3737370" y="1321254"/>
                        </a:cubicBezTo>
                        <a:cubicBezTo>
                          <a:pt x="3506856" y="1314718"/>
                          <a:pt x="3410710" y="1310948"/>
                          <a:pt x="3089669" y="1321254"/>
                        </a:cubicBezTo>
                        <a:cubicBezTo>
                          <a:pt x="2749319" y="1317725"/>
                          <a:pt x="2916059" y="1315763"/>
                          <a:pt x="2725337" y="1321254"/>
                        </a:cubicBezTo>
                        <a:cubicBezTo>
                          <a:pt x="2533594" y="1347946"/>
                          <a:pt x="2433409" y="1290206"/>
                          <a:pt x="2290163" y="1321254"/>
                        </a:cubicBezTo>
                        <a:cubicBezTo>
                          <a:pt x="2152477" y="1343110"/>
                          <a:pt x="1943642" y="1321267"/>
                          <a:pt x="1784146" y="1321254"/>
                        </a:cubicBezTo>
                        <a:cubicBezTo>
                          <a:pt x="1593041" y="1302834"/>
                          <a:pt x="1105328" y="1267887"/>
                          <a:pt x="782233" y="1321254"/>
                        </a:cubicBezTo>
                        <a:cubicBezTo>
                          <a:pt x="403293" y="1297154"/>
                          <a:pt x="56440" y="1194845"/>
                          <a:pt x="0" y="1101040"/>
                        </a:cubicBezTo>
                        <a:cubicBezTo>
                          <a:pt x="-12782" y="1038246"/>
                          <a:pt x="10871" y="1017324"/>
                          <a:pt x="0" y="984016"/>
                        </a:cubicBezTo>
                        <a:cubicBezTo>
                          <a:pt x="-11756" y="953674"/>
                          <a:pt x="10878" y="903147"/>
                          <a:pt x="0" y="875800"/>
                        </a:cubicBezTo>
                        <a:cubicBezTo>
                          <a:pt x="-4568" y="847497"/>
                          <a:pt x="-4018" y="805118"/>
                          <a:pt x="0" y="776392"/>
                        </a:cubicBezTo>
                        <a:cubicBezTo>
                          <a:pt x="3957" y="750760"/>
                          <a:pt x="-25375" y="707367"/>
                          <a:pt x="0" y="650560"/>
                        </a:cubicBezTo>
                        <a:cubicBezTo>
                          <a:pt x="23856" y="604114"/>
                          <a:pt x="6504" y="573014"/>
                          <a:pt x="0" y="551152"/>
                        </a:cubicBezTo>
                        <a:cubicBezTo>
                          <a:pt x="-9876" y="524667"/>
                          <a:pt x="21245" y="477086"/>
                          <a:pt x="0" y="425320"/>
                        </a:cubicBezTo>
                        <a:cubicBezTo>
                          <a:pt x="-17305" y="361613"/>
                          <a:pt x="29743" y="312951"/>
                          <a:pt x="0" y="220213"/>
                        </a:cubicBezTo>
                        <a:close/>
                      </a:path>
                      <a:path w="8648701" h="1321254" stroke="0" extrusionOk="0">
                        <a:moveTo>
                          <a:pt x="0" y="220213"/>
                        </a:moveTo>
                        <a:cubicBezTo>
                          <a:pt x="87232" y="172091"/>
                          <a:pt x="349155" y="-7209"/>
                          <a:pt x="782233" y="0"/>
                        </a:cubicBezTo>
                        <a:cubicBezTo>
                          <a:pt x="861239" y="-7855"/>
                          <a:pt x="1070124" y="7897"/>
                          <a:pt x="1146565" y="0"/>
                        </a:cubicBezTo>
                        <a:cubicBezTo>
                          <a:pt x="1229434" y="2604"/>
                          <a:pt x="1387067" y="8476"/>
                          <a:pt x="1510897" y="0"/>
                        </a:cubicBezTo>
                        <a:cubicBezTo>
                          <a:pt x="1670796" y="2699"/>
                          <a:pt x="1805757" y="7655"/>
                          <a:pt x="2087756" y="0"/>
                        </a:cubicBezTo>
                        <a:cubicBezTo>
                          <a:pt x="2340730" y="-2549"/>
                          <a:pt x="2531904" y="-16391"/>
                          <a:pt x="2735457" y="0"/>
                        </a:cubicBezTo>
                        <a:cubicBezTo>
                          <a:pt x="2898260" y="3311"/>
                          <a:pt x="3071297" y="-9184"/>
                          <a:pt x="3241474" y="0"/>
                        </a:cubicBezTo>
                        <a:cubicBezTo>
                          <a:pt x="3383823" y="-10416"/>
                          <a:pt x="3587554" y="-27301"/>
                          <a:pt x="3676649" y="0"/>
                        </a:cubicBezTo>
                        <a:cubicBezTo>
                          <a:pt x="3772397" y="-4859"/>
                          <a:pt x="3905878" y="6055"/>
                          <a:pt x="3970138" y="0"/>
                        </a:cubicBezTo>
                        <a:cubicBezTo>
                          <a:pt x="4079355" y="-6077"/>
                          <a:pt x="4279304" y="-4984"/>
                          <a:pt x="4476155" y="0"/>
                        </a:cubicBezTo>
                        <a:cubicBezTo>
                          <a:pt x="4684907" y="7239"/>
                          <a:pt x="4784142" y="8437"/>
                          <a:pt x="4982172" y="0"/>
                        </a:cubicBezTo>
                        <a:cubicBezTo>
                          <a:pt x="5177104" y="-5221"/>
                          <a:pt x="5171673" y="-3347"/>
                          <a:pt x="5346504" y="0"/>
                        </a:cubicBezTo>
                        <a:cubicBezTo>
                          <a:pt x="5521615" y="3073"/>
                          <a:pt x="5525940" y="-3077"/>
                          <a:pt x="5639993" y="0"/>
                        </a:cubicBezTo>
                        <a:cubicBezTo>
                          <a:pt x="5752859" y="-3515"/>
                          <a:pt x="5793923" y="1227"/>
                          <a:pt x="5933483" y="0"/>
                        </a:cubicBezTo>
                        <a:cubicBezTo>
                          <a:pt x="6084102" y="-16880"/>
                          <a:pt x="6271906" y="-3524"/>
                          <a:pt x="6581184" y="0"/>
                        </a:cubicBezTo>
                        <a:cubicBezTo>
                          <a:pt x="6857769" y="-4646"/>
                          <a:pt x="6842350" y="2238"/>
                          <a:pt x="7016359" y="0"/>
                        </a:cubicBezTo>
                        <a:cubicBezTo>
                          <a:pt x="7151914" y="11899"/>
                          <a:pt x="7301354" y="-11706"/>
                          <a:pt x="7380691" y="0"/>
                        </a:cubicBezTo>
                        <a:cubicBezTo>
                          <a:pt x="7477307" y="12364"/>
                          <a:pt x="7622049" y="24929"/>
                          <a:pt x="7866467" y="0"/>
                        </a:cubicBezTo>
                        <a:cubicBezTo>
                          <a:pt x="8339775" y="10447"/>
                          <a:pt x="8628083" y="97633"/>
                          <a:pt x="8648701" y="220213"/>
                        </a:cubicBezTo>
                        <a:cubicBezTo>
                          <a:pt x="8654516" y="287756"/>
                          <a:pt x="8670179" y="307530"/>
                          <a:pt x="8648701" y="363662"/>
                        </a:cubicBezTo>
                        <a:cubicBezTo>
                          <a:pt x="8628745" y="419317"/>
                          <a:pt x="8640633" y="470890"/>
                          <a:pt x="8648701" y="507111"/>
                        </a:cubicBezTo>
                        <a:cubicBezTo>
                          <a:pt x="8658689" y="544709"/>
                          <a:pt x="8647319" y="588079"/>
                          <a:pt x="8648701" y="615327"/>
                        </a:cubicBezTo>
                        <a:cubicBezTo>
                          <a:pt x="8651470" y="645977"/>
                          <a:pt x="8652994" y="693934"/>
                          <a:pt x="8648701" y="749967"/>
                        </a:cubicBezTo>
                        <a:cubicBezTo>
                          <a:pt x="8637527" y="798874"/>
                          <a:pt x="8643876" y="816763"/>
                          <a:pt x="8648701" y="849375"/>
                        </a:cubicBezTo>
                        <a:cubicBezTo>
                          <a:pt x="8641924" y="876946"/>
                          <a:pt x="8674410" y="934671"/>
                          <a:pt x="8648701" y="992824"/>
                        </a:cubicBezTo>
                        <a:cubicBezTo>
                          <a:pt x="8623493" y="1050358"/>
                          <a:pt x="8657681" y="1056506"/>
                          <a:pt x="8648701" y="1101040"/>
                        </a:cubicBezTo>
                        <a:cubicBezTo>
                          <a:pt x="8660381" y="1223444"/>
                          <a:pt x="8411463" y="1362795"/>
                          <a:pt x="7866467" y="1321254"/>
                        </a:cubicBezTo>
                        <a:cubicBezTo>
                          <a:pt x="7643257" y="1333638"/>
                          <a:pt x="7536437" y="1320952"/>
                          <a:pt x="7360450" y="1321254"/>
                        </a:cubicBezTo>
                        <a:cubicBezTo>
                          <a:pt x="7185715" y="1316880"/>
                          <a:pt x="7014933" y="1340590"/>
                          <a:pt x="6925276" y="1321254"/>
                        </a:cubicBezTo>
                        <a:cubicBezTo>
                          <a:pt x="6836808" y="1315089"/>
                          <a:pt x="6460790" y="1280158"/>
                          <a:pt x="6277574" y="1321254"/>
                        </a:cubicBezTo>
                        <a:cubicBezTo>
                          <a:pt x="6097035" y="1327058"/>
                          <a:pt x="6050971" y="1328280"/>
                          <a:pt x="5984085" y="1321254"/>
                        </a:cubicBezTo>
                        <a:cubicBezTo>
                          <a:pt x="5911695" y="1322209"/>
                          <a:pt x="5800779" y="1320093"/>
                          <a:pt x="5619753" y="1321254"/>
                        </a:cubicBezTo>
                        <a:cubicBezTo>
                          <a:pt x="5462435" y="1346764"/>
                          <a:pt x="5293005" y="1334486"/>
                          <a:pt x="5113736" y="1321254"/>
                        </a:cubicBezTo>
                        <a:cubicBezTo>
                          <a:pt x="4996705" y="1329043"/>
                          <a:pt x="4853159" y="1332032"/>
                          <a:pt x="4678562" y="1321254"/>
                        </a:cubicBezTo>
                        <a:cubicBezTo>
                          <a:pt x="4505379" y="1304492"/>
                          <a:pt x="4444271" y="1326574"/>
                          <a:pt x="4314230" y="1321254"/>
                        </a:cubicBezTo>
                        <a:cubicBezTo>
                          <a:pt x="4152284" y="1333195"/>
                          <a:pt x="3877690" y="1334815"/>
                          <a:pt x="3666528" y="1321254"/>
                        </a:cubicBezTo>
                        <a:cubicBezTo>
                          <a:pt x="3560688" y="1333435"/>
                          <a:pt x="3508732" y="1332786"/>
                          <a:pt x="3373039" y="1321254"/>
                        </a:cubicBezTo>
                        <a:cubicBezTo>
                          <a:pt x="3264372" y="1307188"/>
                          <a:pt x="3173725" y="1330358"/>
                          <a:pt x="3008707" y="1321254"/>
                        </a:cubicBezTo>
                        <a:cubicBezTo>
                          <a:pt x="2845399" y="1325122"/>
                          <a:pt x="2782276" y="1308983"/>
                          <a:pt x="2715217" y="1321254"/>
                        </a:cubicBezTo>
                        <a:cubicBezTo>
                          <a:pt x="2632764" y="1329016"/>
                          <a:pt x="2408745" y="1330749"/>
                          <a:pt x="2138358" y="1321254"/>
                        </a:cubicBezTo>
                        <a:cubicBezTo>
                          <a:pt x="1882114" y="1309545"/>
                          <a:pt x="1792038" y="1326794"/>
                          <a:pt x="1490656" y="1321254"/>
                        </a:cubicBezTo>
                        <a:cubicBezTo>
                          <a:pt x="1208000" y="1328453"/>
                          <a:pt x="1064505" y="1313978"/>
                          <a:pt x="782233" y="1321254"/>
                        </a:cubicBezTo>
                        <a:cubicBezTo>
                          <a:pt x="285563" y="1326538"/>
                          <a:pt x="71570" y="1226450"/>
                          <a:pt x="0" y="1101040"/>
                        </a:cubicBezTo>
                        <a:cubicBezTo>
                          <a:pt x="752" y="1065154"/>
                          <a:pt x="-4080" y="1021645"/>
                          <a:pt x="0" y="992824"/>
                        </a:cubicBezTo>
                        <a:cubicBezTo>
                          <a:pt x="7018" y="961925"/>
                          <a:pt x="-18787" y="919688"/>
                          <a:pt x="0" y="866992"/>
                        </a:cubicBezTo>
                        <a:cubicBezTo>
                          <a:pt x="24231" y="819614"/>
                          <a:pt x="-21860" y="780397"/>
                          <a:pt x="0" y="732351"/>
                        </a:cubicBezTo>
                        <a:cubicBezTo>
                          <a:pt x="19987" y="674343"/>
                          <a:pt x="7110" y="650444"/>
                          <a:pt x="0" y="624135"/>
                        </a:cubicBezTo>
                        <a:cubicBezTo>
                          <a:pt x="-6711" y="597353"/>
                          <a:pt x="-8337" y="556430"/>
                          <a:pt x="0" y="498303"/>
                        </a:cubicBezTo>
                        <a:cubicBezTo>
                          <a:pt x="10019" y="442632"/>
                          <a:pt x="5459" y="424175"/>
                          <a:pt x="0" y="398895"/>
                        </a:cubicBezTo>
                        <a:cubicBezTo>
                          <a:pt x="-10379" y="365420"/>
                          <a:pt x="11091" y="301178"/>
                          <a:pt x="0" y="220213"/>
                        </a:cubicBezTo>
                        <a:close/>
                      </a:path>
                      <a:path w="8648701" h="1321254" fill="none" stroke="0" extrusionOk="0">
                        <a:moveTo>
                          <a:pt x="0" y="220213"/>
                        </a:moveTo>
                        <a:cubicBezTo>
                          <a:pt x="-22502" y="91230"/>
                          <a:pt x="355046" y="-73111"/>
                          <a:pt x="782233" y="0"/>
                        </a:cubicBezTo>
                        <a:cubicBezTo>
                          <a:pt x="928934" y="8863"/>
                          <a:pt x="1056961" y="23726"/>
                          <a:pt x="1146565" y="0"/>
                        </a:cubicBezTo>
                        <a:cubicBezTo>
                          <a:pt x="1204657" y="-28391"/>
                          <a:pt x="1449531" y="-36039"/>
                          <a:pt x="1652582" y="0"/>
                        </a:cubicBezTo>
                        <a:cubicBezTo>
                          <a:pt x="1893573" y="39486"/>
                          <a:pt x="2077932" y="21989"/>
                          <a:pt x="2300283" y="0"/>
                        </a:cubicBezTo>
                        <a:cubicBezTo>
                          <a:pt x="2506150" y="-951"/>
                          <a:pt x="2696590" y="6027"/>
                          <a:pt x="2806300" y="0"/>
                        </a:cubicBezTo>
                        <a:cubicBezTo>
                          <a:pt x="2912631" y="23184"/>
                          <a:pt x="3125181" y="-19254"/>
                          <a:pt x="3383159" y="0"/>
                        </a:cubicBezTo>
                        <a:cubicBezTo>
                          <a:pt x="3641492" y="22100"/>
                          <a:pt x="3706854" y="-1742"/>
                          <a:pt x="3818333" y="0"/>
                        </a:cubicBezTo>
                        <a:cubicBezTo>
                          <a:pt x="3945079" y="30336"/>
                          <a:pt x="4159510" y="-30028"/>
                          <a:pt x="4395192" y="0"/>
                        </a:cubicBezTo>
                        <a:cubicBezTo>
                          <a:pt x="4636524" y="-12991"/>
                          <a:pt x="4542441" y="727"/>
                          <a:pt x="4688682" y="0"/>
                        </a:cubicBezTo>
                        <a:cubicBezTo>
                          <a:pt x="4822168" y="-3168"/>
                          <a:pt x="4855554" y="1981"/>
                          <a:pt x="4982172" y="0"/>
                        </a:cubicBezTo>
                        <a:cubicBezTo>
                          <a:pt x="5240551" y="3549"/>
                          <a:pt x="5300086" y="21384"/>
                          <a:pt x="5559031" y="0"/>
                        </a:cubicBezTo>
                        <a:cubicBezTo>
                          <a:pt x="5732821" y="-16540"/>
                          <a:pt x="5860573" y="-9326"/>
                          <a:pt x="6065048" y="0"/>
                        </a:cubicBezTo>
                        <a:cubicBezTo>
                          <a:pt x="6288317" y="-631"/>
                          <a:pt x="6276065" y="-926"/>
                          <a:pt x="6358537" y="0"/>
                        </a:cubicBezTo>
                        <a:cubicBezTo>
                          <a:pt x="6474544" y="-10117"/>
                          <a:pt x="6785700" y="-21142"/>
                          <a:pt x="6935396" y="0"/>
                        </a:cubicBezTo>
                        <a:cubicBezTo>
                          <a:pt x="7114068" y="21801"/>
                          <a:pt x="7203719" y="7853"/>
                          <a:pt x="7299728" y="0"/>
                        </a:cubicBezTo>
                        <a:cubicBezTo>
                          <a:pt x="7383867" y="-1554"/>
                          <a:pt x="7626262" y="-4493"/>
                          <a:pt x="7866467" y="0"/>
                        </a:cubicBezTo>
                        <a:cubicBezTo>
                          <a:pt x="8316840" y="-24848"/>
                          <a:pt x="8607700" y="118971"/>
                          <a:pt x="8648701" y="220213"/>
                        </a:cubicBezTo>
                        <a:cubicBezTo>
                          <a:pt x="8648037" y="242961"/>
                          <a:pt x="8642462" y="292208"/>
                          <a:pt x="8648701" y="337237"/>
                        </a:cubicBezTo>
                        <a:cubicBezTo>
                          <a:pt x="8659086" y="388575"/>
                          <a:pt x="8648100" y="407346"/>
                          <a:pt x="8648701" y="471878"/>
                        </a:cubicBezTo>
                        <a:cubicBezTo>
                          <a:pt x="8646164" y="532251"/>
                          <a:pt x="8638390" y="548846"/>
                          <a:pt x="8648701" y="597710"/>
                        </a:cubicBezTo>
                        <a:cubicBezTo>
                          <a:pt x="8659502" y="645026"/>
                          <a:pt x="8634806" y="653596"/>
                          <a:pt x="8648701" y="705926"/>
                        </a:cubicBezTo>
                        <a:cubicBezTo>
                          <a:pt x="8661894" y="758090"/>
                          <a:pt x="8659687" y="793462"/>
                          <a:pt x="8648701" y="831759"/>
                        </a:cubicBezTo>
                        <a:cubicBezTo>
                          <a:pt x="8636162" y="864141"/>
                          <a:pt x="8647917" y="889772"/>
                          <a:pt x="8648701" y="931166"/>
                        </a:cubicBezTo>
                        <a:cubicBezTo>
                          <a:pt x="8648676" y="976792"/>
                          <a:pt x="8655797" y="1025141"/>
                          <a:pt x="8648701" y="1101040"/>
                        </a:cubicBezTo>
                        <a:cubicBezTo>
                          <a:pt x="8573090" y="1208017"/>
                          <a:pt x="8325618" y="1334760"/>
                          <a:pt x="7866467" y="1321254"/>
                        </a:cubicBezTo>
                        <a:cubicBezTo>
                          <a:pt x="7729888" y="1311484"/>
                          <a:pt x="7701423" y="1332594"/>
                          <a:pt x="7572977" y="1321254"/>
                        </a:cubicBezTo>
                        <a:cubicBezTo>
                          <a:pt x="7375320" y="1324277"/>
                          <a:pt x="7269453" y="1340646"/>
                          <a:pt x="6996118" y="1321254"/>
                        </a:cubicBezTo>
                        <a:cubicBezTo>
                          <a:pt x="6833514" y="1317724"/>
                          <a:pt x="6720312" y="1303162"/>
                          <a:pt x="6631786" y="1321254"/>
                        </a:cubicBezTo>
                        <a:cubicBezTo>
                          <a:pt x="6546964" y="1269292"/>
                          <a:pt x="6332233" y="1341440"/>
                          <a:pt x="6054927" y="1321254"/>
                        </a:cubicBezTo>
                        <a:cubicBezTo>
                          <a:pt x="5818207" y="1298118"/>
                          <a:pt x="5714212" y="1312252"/>
                          <a:pt x="5407226" y="1321254"/>
                        </a:cubicBezTo>
                        <a:cubicBezTo>
                          <a:pt x="5106008" y="1337257"/>
                          <a:pt x="5178519" y="1322094"/>
                          <a:pt x="5042893" y="1321254"/>
                        </a:cubicBezTo>
                        <a:cubicBezTo>
                          <a:pt x="4933592" y="1318821"/>
                          <a:pt x="4772629" y="1318981"/>
                          <a:pt x="4607720" y="1321254"/>
                        </a:cubicBezTo>
                        <a:cubicBezTo>
                          <a:pt x="4432983" y="1304850"/>
                          <a:pt x="4348580" y="1333832"/>
                          <a:pt x="4243387" y="1321254"/>
                        </a:cubicBezTo>
                        <a:cubicBezTo>
                          <a:pt x="4153223" y="1336700"/>
                          <a:pt x="3962661" y="1333907"/>
                          <a:pt x="3737370" y="1321254"/>
                        </a:cubicBezTo>
                        <a:cubicBezTo>
                          <a:pt x="3501061" y="1322152"/>
                          <a:pt x="3404475" y="1330032"/>
                          <a:pt x="3089669" y="1321254"/>
                        </a:cubicBezTo>
                        <a:cubicBezTo>
                          <a:pt x="2761330" y="1318998"/>
                          <a:pt x="2903419" y="1295573"/>
                          <a:pt x="2725337" y="1321254"/>
                        </a:cubicBezTo>
                        <a:cubicBezTo>
                          <a:pt x="2541416" y="1329840"/>
                          <a:pt x="2451284" y="1311125"/>
                          <a:pt x="2290163" y="1321254"/>
                        </a:cubicBezTo>
                        <a:cubicBezTo>
                          <a:pt x="2133671" y="1300916"/>
                          <a:pt x="1962011" y="1338901"/>
                          <a:pt x="1784146" y="1321254"/>
                        </a:cubicBezTo>
                        <a:cubicBezTo>
                          <a:pt x="1627496" y="1292822"/>
                          <a:pt x="1031967" y="1333983"/>
                          <a:pt x="782233" y="1321254"/>
                        </a:cubicBezTo>
                        <a:cubicBezTo>
                          <a:pt x="424451" y="1303094"/>
                          <a:pt x="105455" y="1204858"/>
                          <a:pt x="0" y="1101040"/>
                        </a:cubicBezTo>
                        <a:cubicBezTo>
                          <a:pt x="-18829" y="1048641"/>
                          <a:pt x="12470" y="1013740"/>
                          <a:pt x="0" y="984016"/>
                        </a:cubicBezTo>
                        <a:cubicBezTo>
                          <a:pt x="-7644" y="951246"/>
                          <a:pt x="4522" y="905035"/>
                          <a:pt x="0" y="875800"/>
                        </a:cubicBezTo>
                        <a:cubicBezTo>
                          <a:pt x="689" y="851569"/>
                          <a:pt x="3532" y="810388"/>
                          <a:pt x="0" y="776392"/>
                        </a:cubicBezTo>
                        <a:cubicBezTo>
                          <a:pt x="6973" y="740633"/>
                          <a:pt x="-19804" y="693611"/>
                          <a:pt x="0" y="650560"/>
                        </a:cubicBezTo>
                        <a:cubicBezTo>
                          <a:pt x="24086" y="600539"/>
                          <a:pt x="10832" y="571860"/>
                          <a:pt x="0" y="551152"/>
                        </a:cubicBezTo>
                        <a:cubicBezTo>
                          <a:pt x="-9560" y="538982"/>
                          <a:pt x="15001" y="481335"/>
                          <a:pt x="0" y="425320"/>
                        </a:cubicBezTo>
                        <a:cubicBezTo>
                          <a:pt x="-18097" y="366892"/>
                          <a:pt x="20499" y="290101"/>
                          <a:pt x="0" y="22021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1000"/>
              </a:spcAft>
              <a:defRPr/>
            </a:pPr>
            <a:r>
              <a:rPr lang="vi-VN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 nghĩ của em sau khi làm xong đồ dùng đó? </a:t>
            </a:r>
          </a:p>
        </p:txBody>
      </p:sp>
      <p:sp>
        <p:nvSpPr>
          <p:cNvPr id="2" name="Hình chữ nhật: Góc Tròn 12">
            <a:extLst>
              <a:ext uri="{FF2B5EF4-FFF2-40B4-BE49-F238E27FC236}">
                <a16:creationId xmlns:a16="http://schemas.microsoft.com/office/drawing/2014/main" id="{E043E546-AA55-423D-9025-67246F96D860}"/>
              </a:ext>
            </a:extLst>
          </p:cNvPr>
          <p:cNvSpPr/>
          <p:nvPr/>
        </p:nvSpPr>
        <p:spPr>
          <a:xfrm>
            <a:off x="3204481" y="4709432"/>
            <a:ext cx="8648701" cy="1321254"/>
          </a:xfrm>
          <a:custGeom>
            <a:avLst/>
            <a:gdLst>
              <a:gd name="connsiteX0" fmla="*/ 0 w 8648701"/>
              <a:gd name="connsiteY0" fmla="*/ 220213 h 1321254"/>
              <a:gd name="connsiteX1" fmla="*/ 782233 w 8648701"/>
              <a:gd name="connsiteY1" fmla="*/ 0 h 1321254"/>
              <a:gd name="connsiteX2" fmla="*/ 1146565 w 8648701"/>
              <a:gd name="connsiteY2" fmla="*/ 0 h 1321254"/>
              <a:gd name="connsiteX3" fmla="*/ 1652582 w 8648701"/>
              <a:gd name="connsiteY3" fmla="*/ 0 h 1321254"/>
              <a:gd name="connsiteX4" fmla="*/ 2300283 w 8648701"/>
              <a:gd name="connsiteY4" fmla="*/ 0 h 1321254"/>
              <a:gd name="connsiteX5" fmla="*/ 2806300 w 8648701"/>
              <a:gd name="connsiteY5" fmla="*/ 0 h 1321254"/>
              <a:gd name="connsiteX6" fmla="*/ 3383159 w 8648701"/>
              <a:gd name="connsiteY6" fmla="*/ 0 h 1321254"/>
              <a:gd name="connsiteX7" fmla="*/ 3818333 w 8648701"/>
              <a:gd name="connsiteY7" fmla="*/ 0 h 1321254"/>
              <a:gd name="connsiteX8" fmla="*/ 4395192 w 8648701"/>
              <a:gd name="connsiteY8" fmla="*/ 0 h 1321254"/>
              <a:gd name="connsiteX9" fmla="*/ 4688682 w 8648701"/>
              <a:gd name="connsiteY9" fmla="*/ 0 h 1321254"/>
              <a:gd name="connsiteX10" fmla="*/ 4982172 w 8648701"/>
              <a:gd name="connsiteY10" fmla="*/ 0 h 1321254"/>
              <a:gd name="connsiteX11" fmla="*/ 5559031 w 8648701"/>
              <a:gd name="connsiteY11" fmla="*/ 0 h 1321254"/>
              <a:gd name="connsiteX12" fmla="*/ 6065048 w 8648701"/>
              <a:gd name="connsiteY12" fmla="*/ 0 h 1321254"/>
              <a:gd name="connsiteX13" fmla="*/ 6358537 w 8648701"/>
              <a:gd name="connsiteY13" fmla="*/ 0 h 1321254"/>
              <a:gd name="connsiteX14" fmla="*/ 6935396 w 8648701"/>
              <a:gd name="connsiteY14" fmla="*/ 0 h 1321254"/>
              <a:gd name="connsiteX15" fmla="*/ 7299728 w 8648701"/>
              <a:gd name="connsiteY15" fmla="*/ 0 h 1321254"/>
              <a:gd name="connsiteX16" fmla="*/ 7866467 w 8648701"/>
              <a:gd name="connsiteY16" fmla="*/ 0 h 1321254"/>
              <a:gd name="connsiteX17" fmla="*/ 8648701 w 8648701"/>
              <a:gd name="connsiteY17" fmla="*/ 220213 h 1321254"/>
              <a:gd name="connsiteX18" fmla="*/ 8648701 w 8648701"/>
              <a:gd name="connsiteY18" fmla="*/ 337237 h 1321254"/>
              <a:gd name="connsiteX19" fmla="*/ 8648701 w 8648701"/>
              <a:gd name="connsiteY19" fmla="*/ 471878 h 1321254"/>
              <a:gd name="connsiteX20" fmla="*/ 8648701 w 8648701"/>
              <a:gd name="connsiteY20" fmla="*/ 597710 h 1321254"/>
              <a:gd name="connsiteX21" fmla="*/ 8648701 w 8648701"/>
              <a:gd name="connsiteY21" fmla="*/ 705926 h 1321254"/>
              <a:gd name="connsiteX22" fmla="*/ 8648701 w 8648701"/>
              <a:gd name="connsiteY22" fmla="*/ 831759 h 1321254"/>
              <a:gd name="connsiteX23" fmla="*/ 8648701 w 8648701"/>
              <a:gd name="connsiteY23" fmla="*/ 931166 h 1321254"/>
              <a:gd name="connsiteX24" fmla="*/ 8648701 w 8648701"/>
              <a:gd name="connsiteY24" fmla="*/ 1101040 h 1321254"/>
              <a:gd name="connsiteX25" fmla="*/ 7866467 w 8648701"/>
              <a:gd name="connsiteY25" fmla="*/ 1321254 h 1321254"/>
              <a:gd name="connsiteX26" fmla="*/ 7572977 w 8648701"/>
              <a:gd name="connsiteY26" fmla="*/ 1321254 h 1321254"/>
              <a:gd name="connsiteX27" fmla="*/ 6996118 w 8648701"/>
              <a:gd name="connsiteY27" fmla="*/ 1321254 h 1321254"/>
              <a:gd name="connsiteX28" fmla="*/ 6631786 w 8648701"/>
              <a:gd name="connsiteY28" fmla="*/ 1321254 h 1321254"/>
              <a:gd name="connsiteX29" fmla="*/ 6054927 w 8648701"/>
              <a:gd name="connsiteY29" fmla="*/ 1321254 h 1321254"/>
              <a:gd name="connsiteX30" fmla="*/ 5407226 w 8648701"/>
              <a:gd name="connsiteY30" fmla="*/ 1321254 h 1321254"/>
              <a:gd name="connsiteX31" fmla="*/ 5042893 w 8648701"/>
              <a:gd name="connsiteY31" fmla="*/ 1321254 h 1321254"/>
              <a:gd name="connsiteX32" fmla="*/ 4607720 w 8648701"/>
              <a:gd name="connsiteY32" fmla="*/ 1321254 h 1321254"/>
              <a:gd name="connsiteX33" fmla="*/ 4243387 w 8648701"/>
              <a:gd name="connsiteY33" fmla="*/ 1321254 h 1321254"/>
              <a:gd name="connsiteX34" fmla="*/ 3737370 w 8648701"/>
              <a:gd name="connsiteY34" fmla="*/ 1321254 h 1321254"/>
              <a:gd name="connsiteX35" fmla="*/ 3089669 w 8648701"/>
              <a:gd name="connsiteY35" fmla="*/ 1321254 h 1321254"/>
              <a:gd name="connsiteX36" fmla="*/ 2725337 w 8648701"/>
              <a:gd name="connsiteY36" fmla="*/ 1321254 h 1321254"/>
              <a:gd name="connsiteX37" fmla="*/ 2290163 w 8648701"/>
              <a:gd name="connsiteY37" fmla="*/ 1321254 h 1321254"/>
              <a:gd name="connsiteX38" fmla="*/ 1784146 w 8648701"/>
              <a:gd name="connsiteY38" fmla="*/ 1321254 h 1321254"/>
              <a:gd name="connsiteX39" fmla="*/ 782233 w 8648701"/>
              <a:gd name="connsiteY39" fmla="*/ 1321254 h 1321254"/>
              <a:gd name="connsiteX40" fmla="*/ 0 w 8648701"/>
              <a:gd name="connsiteY40" fmla="*/ 1101040 h 1321254"/>
              <a:gd name="connsiteX41" fmla="*/ 0 w 8648701"/>
              <a:gd name="connsiteY41" fmla="*/ 984016 h 1321254"/>
              <a:gd name="connsiteX42" fmla="*/ 0 w 8648701"/>
              <a:gd name="connsiteY42" fmla="*/ 875800 h 1321254"/>
              <a:gd name="connsiteX43" fmla="*/ 0 w 8648701"/>
              <a:gd name="connsiteY43" fmla="*/ 776392 h 1321254"/>
              <a:gd name="connsiteX44" fmla="*/ 0 w 8648701"/>
              <a:gd name="connsiteY44" fmla="*/ 650560 h 1321254"/>
              <a:gd name="connsiteX45" fmla="*/ 0 w 8648701"/>
              <a:gd name="connsiteY45" fmla="*/ 551152 h 1321254"/>
              <a:gd name="connsiteX46" fmla="*/ 0 w 8648701"/>
              <a:gd name="connsiteY46" fmla="*/ 425320 h 1321254"/>
              <a:gd name="connsiteX47" fmla="*/ 0 w 8648701"/>
              <a:gd name="connsiteY47" fmla="*/ 220213 h 1321254"/>
              <a:gd name="connsiteX0" fmla="*/ 0 w 8648701"/>
              <a:gd name="connsiteY0" fmla="*/ 220213 h 1321254"/>
              <a:gd name="connsiteX1" fmla="*/ 782233 w 8648701"/>
              <a:gd name="connsiteY1" fmla="*/ 0 h 1321254"/>
              <a:gd name="connsiteX2" fmla="*/ 1146565 w 8648701"/>
              <a:gd name="connsiteY2" fmla="*/ 0 h 1321254"/>
              <a:gd name="connsiteX3" fmla="*/ 1510897 w 8648701"/>
              <a:gd name="connsiteY3" fmla="*/ 0 h 1321254"/>
              <a:gd name="connsiteX4" fmla="*/ 2087756 w 8648701"/>
              <a:gd name="connsiteY4" fmla="*/ 0 h 1321254"/>
              <a:gd name="connsiteX5" fmla="*/ 2735457 w 8648701"/>
              <a:gd name="connsiteY5" fmla="*/ 0 h 1321254"/>
              <a:gd name="connsiteX6" fmla="*/ 3241474 w 8648701"/>
              <a:gd name="connsiteY6" fmla="*/ 0 h 1321254"/>
              <a:gd name="connsiteX7" fmla="*/ 3676649 w 8648701"/>
              <a:gd name="connsiteY7" fmla="*/ 0 h 1321254"/>
              <a:gd name="connsiteX8" fmla="*/ 3970138 w 8648701"/>
              <a:gd name="connsiteY8" fmla="*/ 0 h 1321254"/>
              <a:gd name="connsiteX9" fmla="*/ 4476155 w 8648701"/>
              <a:gd name="connsiteY9" fmla="*/ 0 h 1321254"/>
              <a:gd name="connsiteX10" fmla="*/ 4982172 w 8648701"/>
              <a:gd name="connsiteY10" fmla="*/ 0 h 1321254"/>
              <a:gd name="connsiteX11" fmla="*/ 5346504 w 8648701"/>
              <a:gd name="connsiteY11" fmla="*/ 0 h 1321254"/>
              <a:gd name="connsiteX12" fmla="*/ 5639993 w 8648701"/>
              <a:gd name="connsiteY12" fmla="*/ 0 h 1321254"/>
              <a:gd name="connsiteX13" fmla="*/ 5933483 w 8648701"/>
              <a:gd name="connsiteY13" fmla="*/ 0 h 1321254"/>
              <a:gd name="connsiteX14" fmla="*/ 6581184 w 8648701"/>
              <a:gd name="connsiteY14" fmla="*/ 0 h 1321254"/>
              <a:gd name="connsiteX15" fmla="*/ 7016359 w 8648701"/>
              <a:gd name="connsiteY15" fmla="*/ 0 h 1321254"/>
              <a:gd name="connsiteX16" fmla="*/ 7380691 w 8648701"/>
              <a:gd name="connsiteY16" fmla="*/ 0 h 1321254"/>
              <a:gd name="connsiteX17" fmla="*/ 7866467 w 8648701"/>
              <a:gd name="connsiteY17" fmla="*/ 0 h 1321254"/>
              <a:gd name="connsiteX18" fmla="*/ 8648701 w 8648701"/>
              <a:gd name="connsiteY18" fmla="*/ 220213 h 1321254"/>
              <a:gd name="connsiteX19" fmla="*/ 8648701 w 8648701"/>
              <a:gd name="connsiteY19" fmla="*/ 363662 h 1321254"/>
              <a:gd name="connsiteX20" fmla="*/ 8648701 w 8648701"/>
              <a:gd name="connsiteY20" fmla="*/ 507111 h 1321254"/>
              <a:gd name="connsiteX21" fmla="*/ 8648701 w 8648701"/>
              <a:gd name="connsiteY21" fmla="*/ 615327 h 1321254"/>
              <a:gd name="connsiteX22" fmla="*/ 8648701 w 8648701"/>
              <a:gd name="connsiteY22" fmla="*/ 749967 h 1321254"/>
              <a:gd name="connsiteX23" fmla="*/ 8648701 w 8648701"/>
              <a:gd name="connsiteY23" fmla="*/ 849375 h 1321254"/>
              <a:gd name="connsiteX24" fmla="*/ 8648701 w 8648701"/>
              <a:gd name="connsiteY24" fmla="*/ 992824 h 1321254"/>
              <a:gd name="connsiteX25" fmla="*/ 8648701 w 8648701"/>
              <a:gd name="connsiteY25" fmla="*/ 1101040 h 1321254"/>
              <a:gd name="connsiteX26" fmla="*/ 7866467 w 8648701"/>
              <a:gd name="connsiteY26" fmla="*/ 1321254 h 1321254"/>
              <a:gd name="connsiteX27" fmla="*/ 7360450 w 8648701"/>
              <a:gd name="connsiteY27" fmla="*/ 1321254 h 1321254"/>
              <a:gd name="connsiteX28" fmla="*/ 6925276 w 8648701"/>
              <a:gd name="connsiteY28" fmla="*/ 1321254 h 1321254"/>
              <a:gd name="connsiteX29" fmla="*/ 6277574 w 8648701"/>
              <a:gd name="connsiteY29" fmla="*/ 1321254 h 1321254"/>
              <a:gd name="connsiteX30" fmla="*/ 5984085 w 8648701"/>
              <a:gd name="connsiteY30" fmla="*/ 1321254 h 1321254"/>
              <a:gd name="connsiteX31" fmla="*/ 5619753 w 8648701"/>
              <a:gd name="connsiteY31" fmla="*/ 1321254 h 1321254"/>
              <a:gd name="connsiteX32" fmla="*/ 5113736 w 8648701"/>
              <a:gd name="connsiteY32" fmla="*/ 1321254 h 1321254"/>
              <a:gd name="connsiteX33" fmla="*/ 4678562 w 8648701"/>
              <a:gd name="connsiteY33" fmla="*/ 1321254 h 1321254"/>
              <a:gd name="connsiteX34" fmla="*/ 4314230 w 8648701"/>
              <a:gd name="connsiteY34" fmla="*/ 1321254 h 1321254"/>
              <a:gd name="connsiteX35" fmla="*/ 3666528 w 8648701"/>
              <a:gd name="connsiteY35" fmla="*/ 1321254 h 1321254"/>
              <a:gd name="connsiteX36" fmla="*/ 3373039 w 8648701"/>
              <a:gd name="connsiteY36" fmla="*/ 1321254 h 1321254"/>
              <a:gd name="connsiteX37" fmla="*/ 3008707 w 8648701"/>
              <a:gd name="connsiteY37" fmla="*/ 1321254 h 1321254"/>
              <a:gd name="connsiteX38" fmla="*/ 2715217 w 8648701"/>
              <a:gd name="connsiteY38" fmla="*/ 1321254 h 1321254"/>
              <a:gd name="connsiteX39" fmla="*/ 2138358 w 8648701"/>
              <a:gd name="connsiteY39" fmla="*/ 1321254 h 1321254"/>
              <a:gd name="connsiteX40" fmla="*/ 1490656 w 8648701"/>
              <a:gd name="connsiteY40" fmla="*/ 1321254 h 1321254"/>
              <a:gd name="connsiteX41" fmla="*/ 782233 w 8648701"/>
              <a:gd name="connsiteY41" fmla="*/ 1321254 h 1321254"/>
              <a:gd name="connsiteX42" fmla="*/ 0 w 8648701"/>
              <a:gd name="connsiteY42" fmla="*/ 1101040 h 1321254"/>
              <a:gd name="connsiteX43" fmla="*/ 0 w 8648701"/>
              <a:gd name="connsiteY43" fmla="*/ 992824 h 1321254"/>
              <a:gd name="connsiteX44" fmla="*/ 0 w 8648701"/>
              <a:gd name="connsiteY44" fmla="*/ 866992 h 1321254"/>
              <a:gd name="connsiteX45" fmla="*/ 0 w 8648701"/>
              <a:gd name="connsiteY45" fmla="*/ 732351 h 1321254"/>
              <a:gd name="connsiteX46" fmla="*/ 0 w 8648701"/>
              <a:gd name="connsiteY46" fmla="*/ 624135 h 1321254"/>
              <a:gd name="connsiteX47" fmla="*/ 0 w 8648701"/>
              <a:gd name="connsiteY47" fmla="*/ 498303 h 1321254"/>
              <a:gd name="connsiteX48" fmla="*/ 0 w 8648701"/>
              <a:gd name="connsiteY48" fmla="*/ 398895 h 1321254"/>
              <a:gd name="connsiteX49" fmla="*/ 0 w 8648701"/>
              <a:gd name="connsiteY49" fmla="*/ 220213 h 1321254"/>
              <a:gd name="connsiteX0" fmla="*/ 0 w 8648701"/>
              <a:gd name="connsiteY0" fmla="*/ 220213 h 1321254"/>
              <a:gd name="connsiteX1" fmla="*/ 782233 w 8648701"/>
              <a:gd name="connsiteY1" fmla="*/ 0 h 1321254"/>
              <a:gd name="connsiteX2" fmla="*/ 1146565 w 8648701"/>
              <a:gd name="connsiteY2" fmla="*/ 0 h 1321254"/>
              <a:gd name="connsiteX3" fmla="*/ 1652582 w 8648701"/>
              <a:gd name="connsiteY3" fmla="*/ 0 h 1321254"/>
              <a:gd name="connsiteX4" fmla="*/ 2300283 w 8648701"/>
              <a:gd name="connsiteY4" fmla="*/ 0 h 1321254"/>
              <a:gd name="connsiteX5" fmla="*/ 2806300 w 8648701"/>
              <a:gd name="connsiteY5" fmla="*/ 0 h 1321254"/>
              <a:gd name="connsiteX6" fmla="*/ 3383159 w 8648701"/>
              <a:gd name="connsiteY6" fmla="*/ 0 h 1321254"/>
              <a:gd name="connsiteX7" fmla="*/ 3818333 w 8648701"/>
              <a:gd name="connsiteY7" fmla="*/ 0 h 1321254"/>
              <a:gd name="connsiteX8" fmla="*/ 4395192 w 8648701"/>
              <a:gd name="connsiteY8" fmla="*/ 0 h 1321254"/>
              <a:gd name="connsiteX9" fmla="*/ 4688682 w 8648701"/>
              <a:gd name="connsiteY9" fmla="*/ 0 h 1321254"/>
              <a:gd name="connsiteX10" fmla="*/ 4982172 w 8648701"/>
              <a:gd name="connsiteY10" fmla="*/ 0 h 1321254"/>
              <a:gd name="connsiteX11" fmla="*/ 5559031 w 8648701"/>
              <a:gd name="connsiteY11" fmla="*/ 0 h 1321254"/>
              <a:gd name="connsiteX12" fmla="*/ 6065048 w 8648701"/>
              <a:gd name="connsiteY12" fmla="*/ 0 h 1321254"/>
              <a:gd name="connsiteX13" fmla="*/ 6358537 w 8648701"/>
              <a:gd name="connsiteY13" fmla="*/ 0 h 1321254"/>
              <a:gd name="connsiteX14" fmla="*/ 6935396 w 8648701"/>
              <a:gd name="connsiteY14" fmla="*/ 0 h 1321254"/>
              <a:gd name="connsiteX15" fmla="*/ 7299728 w 8648701"/>
              <a:gd name="connsiteY15" fmla="*/ 0 h 1321254"/>
              <a:gd name="connsiteX16" fmla="*/ 7866467 w 8648701"/>
              <a:gd name="connsiteY16" fmla="*/ 0 h 1321254"/>
              <a:gd name="connsiteX17" fmla="*/ 8648701 w 8648701"/>
              <a:gd name="connsiteY17" fmla="*/ 220213 h 1321254"/>
              <a:gd name="connsiteX18" fmla="*/ 8648701 w 8648701"/>
              <a:gd name="connsiteY18" fmla="*/ 337237 h 1321254"/>
              <a:gd name="connsiteX19" fmla="*/ 8648701 w 8648701"/>
              <a:gd name="connsiteY19" fmla="*/ 471878 h 1321254"/>
              <a:gd name="connsiteX20" fmla="*/ 8648701 w 8648701"/>
              <a:gd name="connsiteY20" fmla="*/ 597710 h 1321254"/>
              <a:gd name="connsiteX21" fmla="*/ 8648701 w 8648701"/>
              <a:gd name="connsiteY21" fmla="*/ 705926 h 1321254"/>
              <a:gd name="connsiteX22" fmla="*/ 8648701 w 8648701"/>
              <a:gd name="connsiteY22" fmla="*/ 831759 h 1321254"/>
              <a:gd name="connsiteX23" fmla="*/ 8648701 w 8648701"/>
              <a:gd name="connsiteY23" fmla="*/ 931166 h 1321254"/>
              <a:gd name="connsiteX24" fmla="*/ 8648701 w 8648701"/>
              <a:gd name="connsiteY24" fmla="*/ 1101040 h 1321254"/>
              <a:gd name="connsiteX25" fmla="*/ 7866467 w 8648701"/>
              <a:gd name="connsiteY25" fmla="*/ 1321254 h 1321254"/>
              <a:gd name="connsiteX26" fmla="*/ 7572977 w 8648701"/>
              <a:gd name="connsiteY26" fmla="*/ 1321254 h 1321254"/>
              <a:gd name="connsiteX27" fmla="*/ 6996118 w 8648701"/>
              <a:gd name="connsiteY27" fmla="*/ 1321254 h 1321254"/>
              <a:gd name="connsiteX28" fmla="*/ 6631786 w 8648701"/>
              <a:gd name="connsiteY28" fmla="*/ 1321254 h 1321254"/>
              <a:gd name="connsiteX29" fmla="*/ 6054927 w 8648701"/>
              <a:gd name="connsiteY29" fmla="*/ 1321254 h 1321254"/>
              <a:gd name="connsiteX30" fmla="*/ 5407226 w 8648701"/>
              <a:gd name="connsiteY30" fmla="*/ 1321254 h 1321254"/>
              <a:gd name="connsiteX31" fmla="*/ 5042893 w 8648701"/>
              <a:gd name="connsiteY31" fmla="*/ 1321254 h 1321254"/>
              <a:gd name="connsiteX32" fmla="*/ 4607720 w 8648701"/>
              <a:gd name="connsiteY32" fmla="*/ 1321254 h 1321254"/>
              <a:gd name="connsiteX33" fmla="*/ 4243387 w 8648701"/>
              <a:gd name="connsiteY33" fmla="*/ 1321254 h 1321254"/>
              <a:gd name="connsiteX34" fmla="*/ 3737370 w 8648701"/>
              <a:gd name="connsiteY34" fmla="*/ 1321254 h 1321254"/>
              <a:gd name="connsiteX35" fmla="*/ 3089669 w 8648701"/>
              <a:gd name="connsiteY35" fmla="*/ 1321254 h 1321254"/>
              <a:gd name="connsiteX36" fmla="*/ 2725337 w 8648701"/>
              <a:gd name="connsiteY36" fmla="*/ 1321254 h 1321254"/>
              <a:gd name="connsiteX37" fmla="*/ 2290163 w 8648701"/>
              <a:gd name="connsiteY37" fmla="*/ 1321254 h 1321254"/>
              <a:gd name="connsiteX38" fmla="*/ 1784146 w 8648701"/>
              <a:gd name="connsiteY38" fmla="*/ 1321254 h 1321254"/>
              <a:gd name="connsiteX39" fmla="*/ 782233 w 8648701"/>
              <a:gd name="connsiteY39" fmla="*/ 1321254 h 1321254"/>
              <a:gd name="connsiteX40" fmla="*/ 0 w 8648701"/>
              <a:gd name="connsiteY40" fmla="*/ 1101040 h 1321254"/>
              <a:gd name="connsiteX41" fmla="*/ 0 w 8648701"/>
              <a:gd name="connsiteY41" fmla="*/ 984016 h 1321254"/>
              <a:gd name="connsiteX42" fmla="*/ 0 w 8648701"/>
              <a:gd name="connsiteY42" fmla="*/ 875800 h 1321254"/>
              <a:gd name="connsiteX43" fmla="*/ 0 w 8648701"/>
              <a:gd name="connsiteY43" fmla="*/ 776392 h 1321254"/>
              <a:gd name="connsiteX44" fmla="*/ 0 w 8648701"/>
              <a:gd name="connsiteY44" fmla="*/ 650560 h 1321254"/>
              <a:gd name="connsiteX45" fmla="*/ 0 w 8648701"/>
              <a:gd name="connsiteY45" fmla="*/ 551152 h 1321254"/>
              <a:gd name="connsiteX46" fmla="*/ 0 w 8648701"/>
              <a:gd name="connsiteY46" fmla="*/ 425320 h 1321254"/>
              <a:gd name="connsiteX47" fmla="*/ 0 w 8648701"/>
              <a:gd name="connsiteY47" fmla="*/ 220213 h 132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648701" h="1321254" fill="none" extrusionOk="0">
                <a:moveTo>
                  <a:pt x="0" y="220213"/>
                </a:moveTo>
                <a:cubicBezTo>
                  <a:pt x="-59479" y="-17509"/>
                  <a:pt x="341670" y="-101877"/>
                  <a:pt x="782233" y="0"/>
                </a:cubicBezTo>
                <a:cubicBezTo>
                  <a:pt x="926962" y="-5623"/>
                  <a:pt x="1060645" y="14668"/>
                  <a:pt x="1146565" y="0"/>
                </a:cubicBezTo>
                <a:cubicBezTo>
                  <a:pt x="1197960" y="3807"/>
                  <a:pt x="1410164" y="10887"/>
                  <a:pt x="1652582" y="0"/>
                </a:cubicBezTo>
                <a:cubicBezTo>
                  <a:pt x="1899499" y="-36187"/>
                  <a:pt x="2116394" y="-13675"/>
                  <a:pt x="2300283" y="0"/>
                </a:cubicBezTo>
                <a:cubicBezTo>
                  <a:pt x="2530002" y="-18538"/>
                  <a:pt x="2726376" y="4479"/>
                  <a:pt x="2806300" y="0"/>
                </a:cubicBezTo>
                <a:cubicBezTo>
                  <a:pt x="2887589" y="-5312"/>
                  <a:pt x="3091141" y="-46595"/>
                  <a:pt x="3383159" y="0"/>
                </a:cubicBezTo>
                <a:cubicBezTo>
                  <a:pt x="3626325" y="8669"/>
                  <a:pt x="3700383" y="-150"/>
                  <a:pt x="3818333" y="0"/>
                </a:cubicBezTo>
                <a:cubicBezTo>
                  <a:pt x="3884717" y="-30281"/>
                  <a:pt x="4150234" y="-8429"/>
                  <a:pt x="4395192" y="0"/>
                </a:cubicBezTo>
                <a:cubicBezTo>
                  <a:pt x="4628667" y="-5780"/>
                  <a:pt x="4546516" y="1531"/>
                  <a:pt x="4688682" y="0"/>
                </a:cubicBezTo>
                <a:cubicBezTo>
                  <a:pt x="4823818" y="1992"/>
                  <a:pt x="4863839" y="4455"/>
                  <a:pt x="4982172" y="0"/>
                </a:cubicBezTo>
                <a:cubicBezTo>
                  <a:pt x="5159766" y="1828"/>
                  <a:pt x="5415339" y="6178"/>
                  <a:pt x="5559031" y="0"/>
                </a:cubicBezTo>
                <a:cubicBezTo>
                  <a:pt x="5758481" y="-14610"/>
                  <a:pt x="5851281" y="11502"/>
                  <a:pt x="6065048" y="0"/>
                </a:cubicBezTo>
                <a:cubicBezTo>
                  <a:pt x="6285445" y="-1275"/>
                  <a:pt x="6269339" y="-2363"/>
                  <a:pt x="6358537" y="0"/>
                </a:cubicBezTo>
                <a:cubicBezTo>
                  <a:pt x="6431162" y="33918"/>
                  <a:pt x="6722335" y="-40789"/>
                  <a:pt x="6935396" y="0"/>
                </a:cubicBezTo>
                <a:cubicBezTo>
                  <a:pt x="7118211" y="6665"/>
                  <a:pt x="7173102" y="19977"/>
                  <a:pt x="7299728" y="0"/>
                </a:cubicBezTo>
                <a:cubicBezTo>
                  <a:pt x="7356170" y="-52647"/>
                  <a:pt x="7650145" y="11341"/>
                  <a:pt x="7866467" y="0"/>
                </a:cubicBezTo>
                <a:cubicBezTo>
                  <a:pt x="8310334" y="11822"/>
                  <a:pt x="8636642" y="127969"/>
                  <a:pt x="8648701" y="220213"/>
                </a:cubicBezTo>
                <a:cubicBezTo>
                  <a:pt x="8648334" y="250566"/>
                  <a:pt x="8635752" y="298112"/>
                  <a:pt x="8648701" y="337237"/>
                </a:cubicBezTo>
                <a:cubicBezTo>
                  <a:pt x="8659600" y="383239"/>
                  <a:pt x="8650149" y="420680"/>
                  <a:pt x="8648701" y="471878"/>
                </a:cubicBezTo>
                <a:cubicBezTo>
                  <a:pt x="8642717" y="530428"/>
                  <a:pt x="8635652" y="546761"/>
                  <a:pt x="8648701" y="597710"/>
                </a:cubicBezTo>
                <a:cubicBezTo>
                  <a:pt x="8665072" y="646615"/>
                  <a:pt x="8636806" y="652844"/>
                  <a:pt x="8648701" y="705926"/>
                </a:cubicBezTo>
                <a:cubicBezTo>
                  <a:pt x="8663285" y="758372"/>
                  <a:pt x="8657309" y="805561"/>
                  <a:pt x="8648701" y="831759"/>
                </a:cubicBezTo>
                <a:cubicBezTo>
                  <a:pt x="8642554" y="867906"/>
                  <a:pt x="8644634" y="885826"/>
                  <a:pt x="8648701" y="931166"/>
                </a:cubicBezTo>
                <a:cubicBezTo>
                  <a:pt x="8660154" y="968537"/>
                  <a:pt x="8670813" y="1018309"/>
                  <a:pt x="8648701" y="1101040"/>
                </a:cubicBezTo>
                <a:cubicBezTo>
                  <a:pt x="8516002" y="1274533"/>
                  <a:pt x="8302197" y="1284621"/>
                  <a:pt x="7866467" y="1321254"/>
                </a:cubicBezTo>
                <a:cubicBezTo>
                  <a:pt x="7764406" y="1321282"/>
                  <a:pt x="7692135" y="1336614"/>
                  <a:pt x="7572977" y="1321254"/>
                </a:cubicBezTo>
                <a:cubicBezTo>
                  <a:pt x="7380175" y="1325597"/>
                  <a:pt x="7178435" y="1304532"/>
                  <a:pt x="6996118" y="1321254"/>
                </a:cubicBezTo>
                <a:cubicBezTo>
                  <a:pt x="6901867" y="1315323"/>
                  <a:pt x="6789702" y="1322549"/>
                  <a:pt x="6631786" y="1321254"/>
                </a:cubicBezTo>
                <a:cubicBezTo>
                  <a:pt x="6533441" y="1282194"/>
                  <a:pt x="6263771" y="1370697"/>
                  <a:pt x="6054927" y="1321254"/>
                </a:cubicBezTo>
                <a:cubicBezTo>
                  <a:pt x="5810220" y="1315158"/>
                  <a:pt x="5728590" y="1319284"/>
                  <a:pt x="5407226" y="1321254"/>
                </a:cubicBezTo>
                <a:cubicBezTo>
                  <a:pt x="5102796" y="1318124"/>
                  <a:pt x="5176998" y="1331680"/>
                  <a:pt x="5042893" y="1321254"/>
                </a:cubicBezTo>
                <a:cubicBezTo>
                  <a:pt x="4889867" y="1281631"/>
                  <a:pt x="4776304" y="1334199"/>
                  <a:pt x="4607720" y="1321254"/>
                </a:cubicBezTo>
                <a:cubicBezTo>
                  <a:pt x="4435053" y="1307591"/>
                  <a:pt x="4320071" y="1326784"/>
                  <a:pt x="4243387" y="1321254"/>
                </a:cubicBezTo>
                <a:cubicBezTo>
                  <a:pt x="4106118" y="1319474"/>
                  <a:pt x="3996425" y="1299094"/>
                  <a:pt x="3737370" y="1321254"/>
                </a:cubicBezTo>
                <a:cubicBezTo>
                  <a:pt x="3486335" y="1303498"/>
                  <a:pt x="3400296" y="1332339"/>
                  <a:pt x="3089669" y="1321254"/>
                </a:cubicBezTo>
                <a:cubicBezTo>
                  <a:pt x="2729579" y="1322638"/>
                  <a:pt x="2920822" y="1308024"/>
                  <a:pt x="2725337" y="1321254"/>
                </a:cubicBezTo>
                <a:cubicBezTo>
                  <a:pt x="2544247" y="1323745"/>
                  <a:pt x="2434589" y="1285143"/>
                  <a:pt x="2290163" y="1321254"/>
                </a:cubicBezTo>
                <a:cubicBezTo>
                  <a:pt x="2137163" y="1344652"/>
                  <a:pt x="1960592" y="1316523"/>
                  <a:pt x="1784146" y="1321254"/>
                </a:cubicBezTo>
                <a:cubicBezTo>
                  <a:pt x="1558687" y="1357850"/>
                  <a:pt x="1112814" y="1228171"/>
                  <a:pt x="782233" y="1321254"/>
                </a:cubicBezTo>
                <a:cubicBezTo>
                  <a:pt x="404080" y="1314963"/>
                  <a:pt x="64301" y="1186253"/>
                  <a:pt x="0" y="1101040"/>
                </a:cubicBezTo>
                <a:cubicBezTo>
                  <a:pt x="-17576" y="1036760"/>
                  <a:pt x="15180" y="1012459"/>
                  <a:pt x="0" y="984016"/>
                </a:cubicBezTo>
                <a:cubicBezTo>
                  <a:pt x="-18018" y="950966"/>
                  <a:pt x="9085" y="901448"/>
                  <a:pt x="0" y="875800"/>
                </a:cubicBezTo>
                <a:cubicBezTo>
                  <a:pt x="-1292" y="841303"/>
                  <a:pt x="1929" y="807868"/>
                  <a:pt x="0" y="776392"/>
                </a:cubicBezTo>
                <a:cubicBezTo>
                  <a:pt x="-599" y="753269"/>
                  <a:pt x="-19306" y="707562"/>
                  <a:pt x="0" y="650560"/>
                </a:cubicBezTo>
                <a:cubicBezTo>
                  <a:pt x="24906" y="602043"/>
                  <a:pt x="2716" y="571479"/>
                  <a:pt x="0" y="551152"/>
                </a:cubicBezTo>
                <a:cubicBezTo>
                  <a:pt x="-5797" y="528988"/>
                  <a:pt x="14226" y="486083"/>
                  <a:pt x="0" y="425320"/>
                </a:cubicBezTo>
                <a:cubicBezTo>
                  <a:pt x="-3813" y="364492"/>
                  <a:pt x="22094" y="305355"/>
                  <a:pt x="0" y="220213"/>
                </a:cubicBezTo>
                <a:close/>
              </a:path>
              <a:path w="8648701" h="1321254" stroke="0" extrusionOk="0">
                <a:moveTo>
                  <a:pt x="0" y="220213"/>
                </a:moveTo>
                <a:cubicBezTo>
                  <a:pt x="69745" y="116632"/>
                  <a:pt x="403858" y="-17667"/>
                  <a:pt x="782233" y="0"/>
                </a:cubicBezTo>
                <a:cubicBezTo>
                  <a:pt x="861133" y="-9715"/>
                  <a:pt x="1082138" y="13151"/>
                  <a:pt x="1146565" y="0"/>
                </a:cubicBezTo>
                <a:cubicBezTo>
                  <a:pt x="1237545" y="27952"/>
                  <a:pt x="1397952" y="16676"/>
                  <a:pt x="1510897" y="0"/>
                </a:cubicBezTo>
                <a:cubicBezTo>
                  <a:pt x="1666818" y="-1324"/>
                  <a:pt x="1799791" y="18883"/>
                  <a:pt x="2087756" y="0"/>
                </a:cubicBezTo>
                <a:cubicBezTo>
                  <a:pt x="2381406" y="20272"/>
                  <a:pt x="2540770" y="-12843"/>
                  <a:pt x="2735457" y="0"/>
                </a:cubicBezTo>
                <a:cubicBezTo>
                  <a:pt x="2913503" y="7345"/>
                  <a:pt x="3057584" y="-8172"/>
                  <a:pt x="3241474" y="0"/>
                </a:cubicBezTo>
                <a:cubicBezTo>
                  <a:pt x="3388909" y="-9735"/>
                  <a:pt x="3566084" y="-35767"/>
                  <a:pt x="3676649" y="0"/>
                </a:cubicBezTo>
                <a:cubicBezTo>
                  <a:pt x="3768398" y="-3304"/>
                  <a:pt x="3901049" y="4936"/>
                  <a:pt x="3970138" y="0"/>
                </a:cubicBezTo>
                <a:cubicBezTo>
                  <a:pt x="4079117" y="-28080"/>
                  <a:pt x="4282354" y="-14701"/>
                  <a:pt x="4476155" y="0"/>
                </a:cubicBezTo>
                <a:cubicBezTo>
                  <a:pt x="4684467" y="-14845"/>
                  <a:pt x="4782954" y="13227"/>
                  <a:pt x="4982172" y="0"/>
                </a:cubicBezTo>
                <a:cubicBezTo>
                  <a:pt x="5178416" y="-5343"/>
                  <a:pt x="5172672" y="-4312"/>
                  <a:pt x="5346504" y="0"/>
                </a:cubicBezTo>
                <a:cubicBezTo>
                  <a:pt x="5521977" y="4550"/>
                  <a:pt x="5525491" y="-2641"/>
                  <a:pt x="5639993" y="0"/>
                </a:cubicBezTo>
                <a:cubicBezTo>
                  <a:pt x="5747614" y="5029"/>
                  <a:pt x="5794026" y="-4098"/>
                  <a:pt x="5933483" y="0"/>
                </a:cubicBezTo>
                <a:cubicBezTo>
                  <a:pt x="6092465" y="8769"/>
                  <a:pt x="6244019" y="18015"/>
                  <a:pt x="6581184" y="0"/>
                </a:cubicBezTo>
                <a:cubicBezTo>
                  <a:pt x="6857658" y="-5537"/>
                  <a:pt x="6840374" y="2578"/>
                  <a:pt x="7016359" y="0"/>
                </a:cubicBezTo>
                <a:cubicBezTo>
                  <a:pt x="7150258" y="21223"/>
                  <a:pt x="7305115" y="-1801"/>
                  <a:pt x="7380691" y="0"/>
                </a:cubicBezTo>
                <a:cubicBezTo>
                  <a:pt x="7502667" y="7919"/>
                  <a:pt x="7618924" y="23397"/>
                  <a:pt x="7866467" y="0"/>
                </a:cubicBezTo>
                <a:cubicBezTo>
                  <a:pt x="8340977" y="-6258"/>
                  <a:pt x="8621952" y="101515"/>
                  <a:pt x="8648701" y="220213"/>
                </a:cubicBezTo>
                <a:cubicBezTo>
                  <a:pt x="8652602" y="284766"/>
                  <a:pt x="8674027" y="311453"/>
                  <a:pt x="8648701" y="363662"/>
                </a:cubicBezTo>
                <a:cubicBezTo>
                  <a:pt x="8625892" y="421319"/>
                  <a:pt x="8635786" y="477482"/>
                  <a:pt x="8648701" y="507111"/>
                </a:cubicBezTo>
                <a:cubicBezTo>
                  <a:pt x="8661931" y="545037"/>
                  <a:pt x="8646691" y="590989"/>
                  <a:pt x="8648701" y="615327"/>
                </a:cubicBezTo>
                <a:cubicBezTo>
                  <a:pt x="8651718" y="638215"/>
                  <a:pt x="8657102" y="695675"/>
                  <a:pt x="8648701" y="749967"/>
                </a:cubicBezTo>
                <a:cubicBezTo>
                  <a:pt x="8640003" y="799452"/>
                  <a:pt x="8644161" y="817414"/>
                  <a:pt x="8648701" y="849375"/>
                </a:cubicBezTo>
                <a:cubicBezTo>
                  <a:pt x="8636659" y="874508"/>
                  <a:pt x="8676854" y="937717"/>
                  <a:pt x="8648701" y="992824"/>
                </a:cubicBezTo>
                <a:cubicBezTo>
                  <a:pt x="8619706" y="1045391"/>
                  <a:pt x="8653721" y="1058025"/>
                  <a:pt x="8648701" y="1101040"/>
                </a:cubicBezTo>
                <a:cubicBezTo>
                  <a:pt x="8671219" y="1168851"/>
                  <a:pt x="8403976" y="1361989"/>
                  <a:pt x="7866467" y="1321254"/>
                </a:cubicBezTo>
                <a:cubicBezTo>
                  <a:pt x="7666277" y="1334773"/>
                  <a:pt x="7511238" y="1315966"/>
                  <a:pt x="7360450" y="1321254"/>
                </a:cubicBezTo>
                <a:cubicBezTo>
                  <a:pt x="7165000" y="1311138"/>
                  <a:pt x="7011637" y="1345620"/>
                  <a:pt x="6925276" y="1321254"/>
                </a:cubicBezTo>
                <a:cubicBezTo>
                  <a:pt x="6845788" y="1318327"/>
                  <a:pt x="6435198" y="1288106"/>
                  <a:pt x="6277574" y="1321254"/>
                </a:cubicBezTo>
                <a:cubicBezTo>
                  <a:pt x="6090398" y="1333756"/>
                  <a:pt x="6053962" y="1323621"/>
                  <a:pt x="5984085" y="1321254"/>
                </a:cubicBezTo>
                <a:cubicBezTo>
                  <a:pt x="5908420" y="1333775"/>
                  <a:pt x="5816635" y="1309593"/>
                  <a:pt x="5619753" y="1321254"/>
                </a:cubicBezTo>
                <a:cubicBezTo>
                  <a:pt x="5466283" y="1322014"/>
                  <a:pt x="5252506" y="1330926"/>
                  <a:pt x="5113736" y="1321254"/>
                </a:cubicBezTo>
                <a:cubicBezTo>
                  <a:pt x="5014422" y="1352337"/>
                  <a:pt x="4825910" y="1342090"/>
                  <a:pt x="4678562" y="1321254"/>
                </a:cubicBezTo>
                <a:cubicBezTo>
                  <a:pt x="4512462" y="1295163"/>
                  <a:pt x="4447130" y="1330445"/>
                  <a:pt x="4314230" y="1321254"/>
                </a:cubicBezTo>
                <a:cubicBezTo>
                  <a:pt x="4162257" y="1384131"/>
                  <a:pt x="3890798" y="1374271"/>
                  <a:pt x="3666528" y="1321254"/>
                </a:cubicBezTo>
                <a:cubicBezTo>
                  <a:pt x="3557994" y="1338554"/>
                  <a:pt x="3501564" y="1327358"/>
                  <a:pt x="3373039" y="1321254"/>
                </a:cubicBezTo>
                <a:cubicBezTo>
                  <a:pt x="3263824" y="1293086"/>
                  <a:pt x="3160047" y="1315500"/>
                  <a:pt x="3008707" y="1321254"/>
                </a:cubicBezTo>
                <a:cubicBezTo>
                  <a:pt x="2842114" y="1327397"/>
                  <a:pt x="2784596" y="1312721"/>
                  <a:pt x="2715217" y="1321254"/>
                </a:cubicBezTo>
                <a:cubicBezTo>
                  <a:pt x="2632614" y="1308782"/>
                  <a:pt x="2448324" y="1326045"/>
                  <a:pt x="2138358" y="1321254"/>
                </a:cubicBezTo>
                <a:cubicBezTo>
                  <a:pt x="1883170" y="1298049"/>
                  <a:pt x="1790687" y="1318328"/>
                  <a:pt x="1490656" y="1321254"/>
                </a:cubicBezTo>
                <a:cubicBezTo>
                  <a:pt x="1191625" y="1355460"/>
                  <a:pt x="1068048" y="1314676"/>
                  <a:pt x="782233" y="1321254"/>
                </a:cubicBezTo>
                <a:cubicBezTo>
                  <a:pt x="277755" y="1309736"/>
                  <a:pt x="68746" y="1228272"/>
                  <a:pt x="0" y="1101040"/>
                </a:cubicBezTo>
                <a:cubicBezTo>
                  <a:pt x="5241" y="1066618"/>
                  <a:pt x="-4066" y="1018040"/>
                  <a:pt x="0" y="992824"/>
                </a:cubicBezTo>
                <a:cubicBezTo>
                  <a:pt x="9807" y="963372"/>
                  <a:pt x="-22557" y="920966"/>
                  <a:pt x="0" y="866992"/>
                </a:cubicBezTo>
                <a:cubicBezTo>
                  <a:pt x="12222" y="816168"/>
                  <a:pt x="-29692" y="788262"/>
                  <a:pt x="0" y="732351"/>
                </a:cubicBezTo>
                <a:cubicBezTo>
                  <a:pt x="20000" y="672535"/>
                  <a:pt x="6530" y="649211"/>
                  <a:pt x="0" y="624135"/>
                </a:cubicBezTo>
                <a:cubicBezTo>
                  <a:pt x="-8304" y="599702"/>
                  <a:pt x="-5885" y="554289"/>
                  <a:pt x="0" y="498303"/>
                </a:cubicBezTo>
                <a:cubicBezTo>
                  <a:pt x="9012" y="446163"/>
                  <a:pt x="6019" y="423849"/>
                  <a:pt x="0" y="398895"/>
                </a:cubicBezTo>
                <a:cubicBezTo>
                  <a:pt x="-12119" y="355986"/>
                  <a:pt x="12930" y="314485"/>
                  <a:pt x="0" y="220213"/>
                </a:cubicBezTo>
                <a:close/>
              </a:path>
              <a:path w="8648701" h="1321254" fill="none" stroke="0" extrusionOk="0">
                <a:moveTo>
                  <a:pt x="0" y="220213"/>
                </a:moveTo>
                <a:cubicBezTo>
                  <a:pt x="-10012" y="162314"/>
                  <a:pt x="353786" y="-122829"/>
                  <a:pt x="782233" y="0"/>
                </a:cubicBezTo>
                <a:cubicBezTo>
                  <a:pt x="935928" y="22854"/>
                  <a:pt x="1056112" y="17014"/>
                  <a:pt x="1146565" y="0"/>
                </a:cubicBezTo>
                <a:cubicBezTo>
                  <a:pt x="1178744" y="-36158"/>
                  <a:pt x="1446630" y="-48262"/>
                  <a:pt x="1652582" y="0"/>
                </a:cubicBezTo>
                <a:cubicBezTo>
                  <a:pt x="1898291" y="78535"/>
                  <a:pt x="2072624" y="44058"/>
                  <a:pt x="2300283" y="0"/>
                </a:cubicBezTo>
                <a:cubicBezTo>
                  <a:pt x="2496327" y="3457"/>
                  <a:pt x="2682879" y="-15405"/>
                  <a:pt x="2806300" y="0"/>
                </a:cubicBezTo>
                <a:cubicBezTo>
                  <a:pt x="2909256" y="46217"/>
                  <a:pt x="3111254" y="-53410"/>
                  <a:pt x="3383159" y="0"/>
                </a:cubicBezTo>
                <a:cubicBezTo>
                  <a:pt x="3654935" y="18527"/>
                  <a:pt x="3702841" y="-828"/>
                  <a:pt x="3818333" y="0"/>
                </a:cubicBezTo>
                <a:cubicBezTo>
                  <a:pt x="3992201" y="39529"/>
                  <a:pt x="4165688" y="-70066"/>
                  <a:pt x="4395192" y="0"/>
                </a:cubicBezTo>
                <a:cubicBezTo>
                  <a:pt x="4639174" y="-15590"/>
                  <a:pt x="4546922" y="3357"/>
                  <a:pt x="4688682" y="0"/>
                </a:cubicBezTo>
                <a:cubicBezTo>
                  <a:pt x="4823571" y="5032"/>
                  <a:pt x="4859385" y="2993"/>
                  <a:pt x="4982172" y="0"/>
                </a:cubicBezTo>
                <a:cubicBezTo>
                  <a:pt x="5242243" y="2958"/>
                  <a:pt x="5298384" y="21163"/>
                  <a:pt x="5559031" y="0"/>
                </a:cubicBezTo>
                <a:cubicBezTo>
                  <a:pt x="5749488" y="7215"/>
                  <a:pt x="5863762" y="-19854"/>
                  <a:pt x="6065048" y="0"/>
                </a:cubicBezTo>
                <a:cubicBezTo>
                  <a:pt x="6138184" y="6568"/>
                  <a:pt x="6232878" y="7668"/>
                  <a:pt x="6358537" y="0"/>
                </a:cubicBezTo>
                <a:cubicBezTo>
                  <a:pt x="6457875" y="-22642"/>
                  <a:pt x="6790842" y="-32629"/>
                  <a:pt x="6935396" y="0"/>
                </a:cubicBezTo>
                <a:cubicBezTo>
                  <a:pt x="7113900" y="26931"/>
                  <a:pt x="7202896" y="-7264"/>
                  <a:pt x="7299728" y="0"/>
                </a:cubicBezTo>
                <a:cubicBezTo>
                  <a:pt x="7399314" y="13834"/>
                  <a:pt x="7616271" y="-22378"/>
                  <a:pt x="7866467" y="0"/>
                </a:cubicBezTo>
                <a:cubicBezTo>
                  <a:pt x="8299418" y="-26490"/>
                  <a:pt x="8612468" y="118801"/>
                  <a:pt x="8648701" y="220213"/>
                </a:cubicBezTo>
                <a:cubicBezTo>
                  <a:pt x="8652668" y="242729"/>
                  <a:pt x="8635833" y="295863"/>
                  <a:pt x="8648701" y="337237"/>
                </a:cubicBezTo>
                <a:cubicBezTo>
                  <a:pt x="8659449" y="389091"/>
                  <a:pt x="8645860" y="408842"/>
                  <a:pt x="8648701" y="471878"/>
                </a:cubicBezTo>
                <a:cubicBezTo>
                  <a:pt x="8649546" y="531736"/>
                  <a:pt x="8641399" y="550692"/>
                  <a:pt x="8648701" y="597710"/>
                </a:cubicBezTo>
                <a:cubicBezTo>
                  <a:pt x="8655328" y="646619"/>
                  <a:pt x="8636257" y="655727"/>
                  <a:pt x="8648701" y="705926"/>
                </a:cubicBezTo>
                <a:cubicBezTo>
                  <a:pt x="8660500" y="755464"/>
                  <a:pt x="8659414" y="790290"/>
                  <a:pt x="8648701" y="831759"/>
                </a:cubicBezTo>
                <a:cubicBezTo>
                  <a:pt x="8632194" y="867374"/>
                  <a:pt x="8648738" y="889249"/>
                  <a:pt x="8648701" y="931166"/>
                </a:cubicBezTo>
                <a:cubicBezTo>
                  <a:pt x="8653919" y="976193"/>
                  <a:pt x="8663094" y="1024296"/>
                  <a:pt x="8648701" y="1101040"/>
                </a:cubicBezTo>
                <a:cubicBezTo>
                  <a:pt x="8528525" y="1189207"/>
                  <a:pt x="8325201" y="1303304"/>
                  <a:pt x="7866467" y="1321254"/>
                </a:cubicBezTo>
                <a:cubicBezTo>
                  <a:pt x="7724247" y="1317212"/>
                  <a:pt x="7703277" y="1335042"/>
                  <a:pt x="7572977" y="1321254"/>
                </a:cubicBezTo>
                <a:cubicBezTo>
                  <a:pt x="7393671" y="1330155"/>
                  <a:pt x="7275940" y="1331838"/>
                  <a:pt x="6996118" y="1321254"/>
                </a:cubicBezTo>
                <a:cubicBezTo>
                  <a:pt x="6838616" y="1318839"/>
                  <a:pt x="6714466" y="1303945"/>
                  <a:pt x="6631786" y="1321254"/>
                </a:cubicBezTo>
                <a:cubicBezTo>
                  <a:pt x="6526487" y="1255689"/>
                  <a:pt x="6319845" y="1379615"/>
                  <a:pt x="6054927" y="1321254"/>
                </a:cubicBezTo>
                <a:cubicBezTo>
                  <a:pt x="5804108" y="1305868"/>
                  <a:pt x="5705978" y="1322542"/>
                  <a:pt x="5407226" y="1321254"/>
                </a:cubicBezTo>
                <a:cubicBezTo>
                  <a:pt x="5102066" y="1331631"/>
                  <a:pt x="5164781" y="1320623"/>
                  <a:pt x="5042893" y="1321254"/>
                </a:cubicBezTo>
                <a:cubicBezTo>
                  <a:pt x="4901003" y="1330141"/>
                  <a:pt x="4764141" y="1310710"/>
                  <a:pt x="4607720" y="1321254"/>
                </a:cubicBezTo>
                <a:cubicBezTo>
                  <a:pt x="4448366" y="1310806"/>
                  <a:pt x="4336720" y="1336172"/>
                  <a:pt x="4243387" y="1321254"/>
                </a:cubicBezTo>
                <a:cubicBezTo>
                  <a:pt x="4172752" y="1341425"/>
                  <a:pt x="3968171" y="1334170"/>
                  <a:pt x="3737370" y="1321254"/>
                </a:cubicBezTo>
                <a:cubicBezTo>
                  <a:pt x="3491958" y="1324885"/>
                  <a:pt x="3418802" y="1340507"/>
                  <a:pt x="3089669" y="1321254"/>
                </a:cubicBezTo>
                <a:cubicBezTo>
                  <a:pt x="2750484" y="1288643"/>
                  <a:pt x="2897905" y="1286646"/>
                  <a:pt x="2725337" y="1321254"/>
                </a:cubicBezTo>
                <a:cubicBezTo>
                  <a:pt x="2555886" y="1338798"/>
                  <a:pt x="2441171" y="1308040"/>
                  <a:pt x="2290163" y="1321254"/>
                </a:cubicBezTo>
                <a:cubicBezTo>
                  <a:pt x="2138046" y="1298428"/>
                  <a:pt x="1955647" y="1317747"/>
                  <a:pt x="1784146" y="1321254"/>
                </a:cubicBezTo>
                <a:cubicBezTo>
                  <a:pt x="1579063" y="1271679"/>
                  <a:pt x="996154" y="1308023"/>
                  <a:pt x="782233" y="1321254"/>
                </a:cubicBezTo>
                <a:cubicBezTo>
                  <a:pt x="420930" y="1321595"/>
                  <a:pt x="118549" y="1223780"/>
                  <a:pt x="0" y="1101040"/>
                </a:cubicBezTo>
                <a:cubicBezTo>
                  <a:pt x="-19557" y="1049404"/>
                  <a:pt x="14815" y="1010373"/>
                  <a:pt x="0" y="984016"/>
                </a:cubicBezTo>
                <a:cubicBezTo>
                  <a:pt x="-4954" y="945864"/>
                  <a:pt x="3092" y="904421"/>
                  <a:pt x="0" y="875800"/>
                </a:cubicBezTo>
                <a:cubicBezTo>
                  <a:pt x="1884" y="854654"/>
                  <a:pt x="489" y="810393"/>
                  <a:pt x="0" y="776392"/>
                </a:cubicBezTo>
                <a:cubicBezTo>
                  <a:pt x="8256" y="745934"/>
                  <a:pt x="-27032" y="689522"/>
                  <a:pt x="0" y="650560"/>
                </a:cubicBezTo>
                <a:cubicBezTo>
                  <a:pt x="26238" y="604691"/>
                  <a:pt x="10563" y="577043"/>
                  <a:pt x="0" y="551152"/>
                </a:cubicBezTo>
                <a:cubicBezTo>
                  <a:pt x="-12707" y="547284"/>
                  <a:pt x="18352" y="486817"/>
                  <a:pt x="0" y="425320"/>
                </a:cubicBezTo>
                <a:cubicBezTo>
                  <a:pt x="-17321" y="368945"/>
                  <a:pt x="28420" y="305582"/>
                  <a:pt x="0" y="220213"/>
                </a:cubicBezTo>
                <a:close/>
              </a:path>
              <a:path w="8648701" h="1321254" fill="none" stroke="0" extrusionOk="0">
                <a:moveTo>
                  <a:pt x="0" y="220213"/>
                </a:moveTo>
                <a:cubicBezTo>
                  <a:pt x="25271" y="89347"/>
                  <a:pt x="306695" y="-133438"/>
                  <a:pt x="782233" y="0"/>
                </a:cubicBezTo>
                <a:cubicBezTo>
                  <a:pt x="927618" y="11742"/>
                  <a:pt x="1061600" y="32284"/>
                  <a:pt x="1146565" y="0"/>
                </a:cubicBezTo>
                <a:cubicBezTo>
                  <a:pt x="1193776" y="-19705"/>
                  <a:pt x="1422793" y="-63377"/>
                  <a:pt x="1652582" y="0"/>
                </a:cubicBezTo>
                <a:cubicBezTo>
                  <a:pt x="1907055" y="-26006"/>
                  <a:pt x="2112433" y="15053"/>
                  <a:pt x="2300283" y="0"/>
                </a:cubicBezTo>
                <a:cubicBezTo>
                  <a:pt x="2524067" y="-13903"/>
                  <a:pt x="2686605" y="12664"/>
                  <a:pt x="2806300" y="0"/>
                </a:cubicBezTo>
                <a:cubicBezTo>
                  <a:pt x="2861643" y="51447"/>
                  <a:pt x="3079638" y="-60236"/>
                  <a:pt x="3383159" y="0"/>
                </a:cubicBezTo>
                <a:cubicBezTo>
                  <a:pt x="3638821" y="13686"/>
                  <a:pt x="3707506" y="-902"/>
                  <a:pt x="3818333" y="0"/>
                </a:cubicBezTo>
                <a:cubicBezTo>
                  <a:pt x="3935145" y="6185"/>
                  <a:pt x="4154222" y="-50692"/>
                  <a:pt x="4395192" y="0"/>
                </a:cubicBezTo>
                <a:cubicBezTo>
                  <a:pt x="4633485" y="-2461"/>
                  <a:pt x="4552240" y="-1772"/>
                  <a:pt x="4688682" y="0"/>
                </a:cubicBezTo>
                <a:cubicBezTo>
                  <a:pt x="4822941" y="-8598"/>
                  <a:pt x="4857447" y="12744"/>
                  <a:pt x="4982172" y="0"/>
                </a:cubicBezTo>
                <a:cubicBezTo>
                  <a:pt x="5128884" y="22421"/>
                  <a:pt x="5398066" y="1474"/>
                  <a:pt x="5559031" y="0"/>
                </a:cubicBezTo>
                <a:cubicBezTo>
                  <a:pt x="5726198" y="4129"/>
                  <a:pt x="5837213" y="-2344"/>
                  <a:pt x="6065048" y="0"/>
                </a:cubicBezTo>
                <a:cubicBezTo>
                  <a:pt x="6285160" y="330"/>
                  <a:pt x="6269250" y="-3431"/>
                  <a:pt x="6358537" y="0"/>
                </a:cubicBezTo>
                <a:cubicBezTo>
                  <a:pt x="6435503" y="8692"/>
                  <a:pt x="6756207" y="-38969"/>
                  <a:pt x="6935396" y="0"/>
                </a:cubicBezTo>
                <a:cubicBezTo>
                  <a:pt x="7114564" y="8224"/>
                  <a:pt x="7169625" y="20401"/>
                  <a:pt x="7299728" y="0"/>
                </a:cubicBezTo>
                <a:cubicBezTo>
                  <a:pt x="7356658" y="-17418"/>
                  <a:pt x="7661540" y="5947"/>
                  <a:pt x="7866467" y="0"/>
                </a:cubicBezTo>
                <a:cubicBezTo>
                  <a:pt x="8321134" y="3223"/>
                  <a:pt x="8608924" y="118082"/>
                  <a:pt x="8648701" y="220213"/>
                </a:cubicBezTo>
                <a:cubicBezTo>
                  <a:pt x="8642810" y="252664"/>
                  <a:pt x="8630848" y="288242"/>
                  <a:pt x="8648701" y="337237"/>
                </a:cubicBezTo>
                <a:cubicBezTo>
                  <a:pt x="8660999" y="387004"/>
                  <a:pt x="8658368" y="415712"/>
                  <a:pt x="8648701" y="471878"/>
                </a:cubicBezTo>
                <a:cubicBezTo>
                  <a:pt x="8642790" y="534725"/>
                  <a:pt x="8637053" y="548385"/>
                  <a:pt x="8648701" y="597710"/>
                </a:cubicBezTo>
                <a:cubicBezTo>
                  <a:pt x="8662990" y="645635"/>
                  <a:pt x="8638949" y="657187"/>
                  <a:pt x="8648701" y="705926"/>
                </a:cubicBezTo>
                <a:cubicBezTo>
                  <a:pt x="8662319" y="754728"/>
                  <a:pt x="8650428" y="805826"/>
                  <a:pt x="8648701" y="831759"/>
                </a:cubicBezTo>
                <a:cubicBezTo>
                  <a:pt x="8642922" y="867569"/>
                  <a:pt x="8643067" y="882620"/>
                  <a:pt x="8648701" y="931166"/>
                </a:cubicBezTo>
                <a:cubicBezTo>
                  <a:pt x="8654385" y="971859"/>
                  <a:pt x="8678168" y="1017603"/>
                  <a:pt x="8648701" y="1101040"/>
                </a:cubicBezTo>
                <a:cubicBezTo>
                  <a:pt x="8544910" y="1258558"/>
                  <a:pt x="8291210" y="1300446"/>
                  <a:pt x="7866467" y="1321254"/>
                </a:cubicBezTo>
                <a:cubicBezTo>
                  <a:pt x="7768538" y="1319757"/>
                  <a:pt x="7713090" y="1331433"/>
                  <a:pt x="7572977" y="1321254"/>
                </a:cubicBezTo>
                <a:cubicBezTo>
                  <a:pt x="7391832" y="1338114"/>
                  <a:pt x="7189380" y="1377672"/>
                  <a:pt x="6996118" y="1321254"/>
                </a:cubicBezTo>
                <a:cubicBezTo>
                  <a:pt x="6915161" y="1284851"/>
                  <a:pt x="6803926" y="1301984"/>
                  <a:pt x="6631786" y="1321254"/>
                </a:cubicBezTo>
                <a:cubicBezTo>
                  <a:pt x="6595835" y="1284024"/>
                  <a:pt x="6270852" y="1342104"/>
                  <a:pt x="6054927" y="1321254"/>
                </a:cubicBezTo>
                <a:cubicBezTo>
                  <a:pt x="5810404" y="1298324"/>
                  <a:pt x="5742510" y="1321852"/>
                  <a:pt x="5407226" y="1321254"/>
                </a:cubicBezTo>
                <a:cubicBezTo>
                  <a:pt x="5111598" y="1322480"/>
                  <a:pt x="5169348" y="1310295"/>
                  <a:pt x="5042893" y="1321254"/>
                </a:cubicBezTo>
                <a:cubicBezTo>
                  <a:pt x="4905205" y="1308171"/>
                  <a:pt x="4756417" y="1328067"/>
                  <a:pt x="4607720" y="1321254"/>
                </a:cubicBezTo>
                <a:cubicBezTo>
                  <a:pt x="4433988" y="1305945"/>
                  <a:pt x="4326523" y="1341452"/>
                  <a:pt x="4243387" y="1321254"/>
                </a:cubicBezTo>
                <a:cubicBezTo>
                  <a:pt x="4099454" y="1318998"/>
                  <a:pt x="4011325" y="1296348"/>
                  <a:pt x="3737370" y="1321254"/>
                </a:cubicBezTo>
                <a:cubicBezTo>
                  <a:pt x="3507414" y="1322330"/>
                  <a:pt x="3399072" y="1329818"/>
                  <a:pt x="3089669" y="1321254"/>
                </a:cubicBezTo>
                <a:cubicBezTo>
                  <a:pt x="2719367" y="1306994"/>
                  <a:pt x="2899079" y="1335891"/>
                  <a:pt x="2725337" y="1321254"/>
                </a:cubicBezTo>
                <a:cubicBezTo>
                  <a:pt x="2512071" y="1354942"/>
                  <a:pt x="2434474" y="1278240"/>
                  <a:pt x="2290163" y="1321254"/>
                </a:cubicBezTo>
                <a:cubicBezTo>
                  <a:pt x="2138909" y="1355382"/>
                  <a:pt x="1959672" y="1317940"/>
                  <a:pt x="1784146" y="1321254"/>
                </a:cubicBezTo>
                <a:cubicBezTo>
                  <a:pt x="1558995" y="1254337"/>
                  <a:pt x="1163937" y="1294032"/>
                  <a:pt x="782233" y="1321254"/>
                </a:cubicBezTo>
                <a:cubicBezTo>
                  <a:pt x="400787" y="1280603"/>
                  <a:pt x="48194" y="1200048"/>
                  <a:pt x="0" y="1101040"/>
                </a:cubicBezTo>
                <a:cubicBezTo>
                  <a:pt x="-7889" y="1038519"/>
                  <a:pt x="17639" y="1014819"/>
                  <a:pt x="0" y="984016"/>
                </a:cubicBezTo>
                <a:cubicBezTo>
                  <a:pt x="-14542" y="957947"/>
                  <a:pt x="12699" y="902043"/>
                  <a:pt x="0" y="875800"/>
                </a:cubicBezTo>
                <a:cubicBezTo>
                  <a:pt x="595" y="843572"/>
                  <a:pt x="-5887" y="811336"/>
                  <a:pt x="0" y="776392"/>
                </a:cubicBezTo>
                <a:cubicBezTo>
                  <a:pt x="15042" y="756331"/>
                  <a:pt x="-23509" y="709637"/>
                  <a:pt x="0" y="650560"/>
                </a:cubicBezTo>
                <a:cubicBezTo>
                  <a:pt x="28054" y="601373"/>
                  <a:pt x="5041" y="568749"/>
                  <a:pt x="0" y="551152"/>
                </a:cubicBezTo>
                <a:cubicBezTo>
                  <a:pt x="-2730" y="521772"/>
                  <a:pt x="24760" y="468160"/>
                  <a:pt x="0" y="425320"/>
                </a:cubicBezTo>
                <a:cubicBezTo>
                  <a:pt x="-17601" y="375247"/>
                  <a:pt x="24490" y="323546"/>
                  <a:pt x="0" y="22021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custGeom>
                    <a:avLst/>
                    <a:gdLst>
                      <a:gd name="connsiteX0" fmla="*/ 0 w 8648701"/>
                      <a:gd name="connsiteY0" fmla="*/ 220213 h 1321254"/>
                      <a:gd name="connsiteX1" fmla="*/ 782233 w 8648701"/>
                      <a:gd name="connsiteY1" fmla="*/ 0 h 1321254"/>
                      <a:gd name="connsiteX2" fmla="*/ 1146565 w 8648701"/>
                      <a:gd name="connsiteY2" fmla="*/ 0 h 1321254"/>
                      <a:gd name="connsiteX3" fmla="*/ 1652582 w 8648701"/>
                      <a:gd name="connsiteY3" fmla="*/ 0 h 1321254"/>
                      <a:gd name="connsiteX4" fmla="*/ 2300283 w 8648701"/>
                      <a:gd name="connsiteY4" fmla="*/ 0 h 1321254"/>
                      <a:gd name="connsiteX5" fmla="*/ 2806300 w 8648701"/>
                      <a:gd name="connsiteY5" fmla="*/ 0 h 1321254"/>
                      <a:gd name="connsiteX6" fmla="*/ 3383159 w 8648701"/>
                      <a:gd name="connsiteY6" fmla="*/ 0 h 1321254"/>
                      <a:gd name="connsiteX7" fmla="*/ 3818333 w 8648701"/>
                      <a:gd name="connsiteY7" fmla="*/ 0 h 1321254"/>
                      <a:gd name="connsiteX8" fmla="*/ 4395192 w 8648701"/>
                      <a:gd name="connsiteY8" fmla="*/ 0 h 1321254"/>
                      <a:gd name="connsiteX9" fmla="*/ 4688682 w 8648701"/>
                      <a:gd name="connsiteY9" fmla="*/ 0 h 1321254"/>
                      <a:gd name="connsiteX10" fmla="*/ 4982172 w 8648701"/>
                      <a:gd name="connsiteY10" fmla="*/ 0 h 1321254"/>
                      <a:gd name="connsiteX11" fmla="*/ 5559031 w 8648701"/>
                      <a:gd name="connsiteY11" fmla="*/ 0 h 1321254"/>
                      <a:gd name="connsiteX12" fmla="*/ 6065048 w 8648701"/>
                      <a:gd name="connsiteY12" fmla="*/ 0 h 1321254"/>
                      <a:gd name="connsiteX13" fmla="*/ 6358537 w 8648701"/>
                      <a:gd name="connsiteY13" fmla="*/ 0 h 1321254"/>
                      <a:gd name="connsiteX14" fmla="*/ 6935396 w 8648701"/>
                      <a:gd name="connsiteY14" fmla="*/ 0 h 1321254"/>
                      <a:gd name="connsiteX15" fmla="*/ 7299728 w 8648701"/>
                      <a:gd name="connsiteY15" fmla="*/ 0 h 1321254"/>
                      <a:gd name="connsiteX16" fmla="*/ 7866467 w 8648701"/>
                      <a:gd name="connsiteY16" fmla="*/ 0 h 1321254"/>
                      <a:gd name="connsiteX17" fmla="*/ 8648701 w 8648701"/>
                      <a:gd name="connsiteY17" fmla="*/ 220213 h 1321254"/>
                      <a:gd name="connsiteX18" fmla="*/ 8648701 w 8648701"/>
                      <a:gd name="connsiteY18" fmla="*/ 337237 h 1321254"/>
                      <a:gd name="connsiteX19" fmla="*/ 8648701 w 8648701"/>
                      <a:gd name="connsiteY19" fmla="*/ 471878 h 1321254"/>
                      <a:gd name="connsiteX20" fmla="*/ 8648701 w 8648701"/>
                      <a:gd name="connsiteY20" fmla="*/ 597710 h 1321254"/>
                      <a:gd name="connsiteX21" fmla="*/ 8648701 w 8648701"/>
                      <a:gd name="connsiteY21" fmla="*/ 705926 h 1321254"/>
                      <a:gd name="connsiteX22" fmla="*/ 8648701 w 8648701"/>
                      <a:gd name="connsiteY22" fmla="*/ 831759 h 1321254"/>
                      <a:gd name="connsiteX23" fmla="*/ 8648701 w 8648701"/>
                      <a:gd name="connsiteY23" fmla="*/ 931166 h 1321254"/>
                      <a:gd name="connsiteX24" fmla="*/ 8648701 w 8648701"/>
                      <a:gd name="connsiteY24" fmla="*/ 1101040 h 1321254"/>
                      <a:gd name="connsiteX25" fmla="*/ 7866467 w 8648701"/>
                      <a:gd name="connsiteY25" fmla="*/ 1321254 h 1321254"/>
                      <a:gd name="connsiteX26" fmla="*/ 7572977 w 8648701"/>
                      <a:gd name="connsiteY26" fmla="*/ 1321254 h 1321254"/>
                      <a:gd name="connsiteX27" fmla="*/ 6996118 w 8648701"/>
                      <a:gd name="connsiteY27" fmla="*/ 1321254 h 1321254"/>
                      <a:gd name="connsiteX28" fmla="*/ 6631786 w 8648701"/>
                      <a:gd name="connsiteY28" fmla="*/ 1321254 h 1321254"/>
                      <a:gd name="connsiteX29" fmla="*/ 6054927 w 8648701"/>
                      <a:gd name="connsiteY29" fmla="*/ 1321254 h 1321254"/>
                      <a:gd name="connsiteX30" fmla="*/ 5407226 w 8648701"/>
                      <a:gd name="connsiteY30" fmla="*/ 1321254 h 1321254"/>
                      <a:gd name="connsiteX31" fmla="*/ 5042893 w 8648701"/>
                      <a:gd name="connsiteY31" fmla="*/ 1321254 h 1321254"/>
                      <a:gd name="connsiteX32" fmla="*/ 4607720 w 8648701"/>
                      <a:gd name="connsiteY32" fmla="*/ 1321254 h 1321254"/>
                      <a:gd name="connsiteX33" fmla="*/ 4243387 w 8648701"/>
                      <a:gd name="connsiteY33" fmla="*/ 1321254 h 1321254"/>
                      <a:gd name="connsiteX34" fmla="*/ 3737370 w 8648701"/>
                      <a:gd name="connsiteY34" fmla="*/ 1321254 h 1321254"/>
                      <a:gd name="connsiteX35" fmla="*/ 3089669 w 8648701"/>
                      <a:gd name="connsiteY35" fmla="*/ 1321254 h 1321254"/>
                      <a:gd name="connsiteX36" fmla="*/ 2725337 w 8648701"/>
                      <a:gd name="connsiteY36" fmla="*/ 1321254 h 1321254"/>
                      <a:gd name="connsiteX37" fmla="*/ 2290163 w 8648701"/>
                      <a:gd name="connsiteY37" fmla="*/ 1321254 h 1321254"/>
                      <a:gd name="connsiteX38" fmla="*/ 1784146 w 8648701"/>
                      <a:gd name="connsiteY38" fmla="*/ 1321254 h 1321254"/>
                      <a:gd name="connsiteX39" fmla="*/ 782233 w 8648701"/>
                      <a:gd name="connsiteY39" fmla="*/ 1321254 h 1321254"/>
                      <a:gd name="connsiteX40" fmla="*/ 0 w 8648701"/>
                      <a:gd name="connsiteY40" fmla="*/ 1101040 h 1321254"/>
                      <a:gd name="connsiteX41" fmla="*/ 0 w 8648701"/>
                      <a:gd name="connsiteY41" fmla="*/ 984016 h 1321254"/>
                      <a:gd name="connsiteX42" fmla="*/ 0 w 8648701"/>
                      <a:gd name="connsiteY42" fmla="*/ 875800 h 1321254"/>
                      <a:gd name="connsiteX43" fmla="*/ 0 w 8648701"/>
                      <a:gd name="connsiteY43" fmla="*/ 776392 h 1321254"/>
                      <a:gd name="connsiteX44" fmla="*/ 0 w 8648701"/>
                      <a:gd name="connsiteY44" fmla="*/ 650560 h 1321254"/>
                      <a:gd name="connsiteX45" fmla="*/ 0 w 8648701"/>
                      <a:gd name="connsiteY45" fmla="*/ 551152 h 1321254"/>
                      <a:gd name="connsiteX46" fmla="*/ 0 w 8648701"/>
                      <a:gd name="connsiteY46" fmla="*/ 425320 h 1321254"/>
                      <a:gd name="connsiteX47" fmla="*/ 0 w 8648701"/>
                      <a:gd name="connsiteY47" fmla="*/ 220213 h 1321254"/>
                      <a:gd name="connsiteX0" fmla="*/ 0 w 8648701"/>
                      <a:gd name="connsiteY0" fmla="*/ 220213 h 1321254"/>
                      <a:gd name="connsiteX1" fmla="*/ 782233 w 8648701"/>
                      <a:gd name="connsiteY1" fmla="*/ 0 h 1321254"/>
                      <a:gd name="connsiteX2" fmla="*/ 1146565 w 8648701"/>
                      <a:gd name="connsiteY2" fmla="*/ 0 h 1321254"/>
                      <a:gd name="connsiteX3" fmla="*/ 1510897 w 8648701"/>
                      <a:gd name="connsiteY3" fmla="*/ 0 h 1321254"/>
                      <a:gd name="connsiteX4" fmla="*/ 2087756 w 8648701"/>
                      <a:gd name="connsiteY4" fmla="*/ 0 h 1321254"/>
                      <a:gd name="connsiteX5" fmla="*/ 2735457 w 8648701"/>
                      <a:gd name="connsiteY5" fmla="*/ 0 h 1321254"/>
                      <a:gd name="connsiteX6" fmla="*/ 3241474 w 8648701"/>
                      <a:gd name="connsiteY6" fmla="*/ 0 h 1321254"/>
                      <a:gd name="connsiteX7" fmla="*/ 3676649 w 8648701"/>
                      <a:gd name="connsiteY7" fmla="*/ 0 h 1321254"/>
                      <a:gd name="connsiteX8" fmla="*/ 3970138 w 8648701"/>
                      <a:gd name="connsiteY8" fmla="*/ 0 h 1321254"/>
                      <a:gd name="connsiteX9" fmla="*/ 4476155 w 8648701"/>
                      <a:gd name="connsiteY9" fmla="*/ 0 h 1321254"/>
                      <a:gd name="connsiteX10" fmla="*/ 4982172 w 8648701"/>
                      <a:gd name="connsiteY10" fmla="*/ 0 h 1321254"/>
                      <a:gd name="connsiteX11" fmla="*/ 5346504 w 8648701"/>
                      <a:gd name="connsiteY11" fmla="*/ 0 h 1321254"/>
                      <a:gd name="connsiteX12" fmla="*/ 5639993 w 8648701"/>
                      <a:gd name="connsiteY12" fmla="*/ 0 h 1321254"/>
                      <a:gd name="connsiteX13" fmla="*/ 5933483 w 8648701"/>
                      <a:gd name="connsiteY13" fmla="*/ 0 h 1321254"/>
                      <a:gd name="connsiteX14" fmla="*/ 6581184 w 8648701"/>
                      <a:gd name="connsiteY14" fmla="*/ 0 h 1321254"/>
                      <a:gd name="connsiteX15" fmla="*/ 7016359 w 8648701"/>
                      <a:gd name="connsiteY15" fmla="*/ 0 h 1321254"/>
                      <a:gd name="connsiteX16" fmla="*/ 7380691 w 8648701"/>
                      <a:gd name="connsiteY16" fmla="*/ 0 h 1321254"/>
                      <a:gd name="connsiteX17" fmla="*/ 7866467 w 8648701"/>
                      <a:gd name="connsiteY17" fmla="*/ 0 h 1321254"/>
                      <a:gd name="connsiteX18" fmla="*/ 8648701 w 8648701"/>
                      <a:gd name="connsiteY18" fmla="*/ 220213 h 1321254"/>
                      <a:gd name="connsiteX19" fmla="*/ 8648701 w 8648701"/>
                      <a:gd name="connsiteY19" fmla="*/ 363662 h 1321254"/>
                      <a:gd name="connsiteX20" fmla="*/ 8648701 w 8648701"/>
                      <a:gd name="connsiteY20" fmla="*/ 507111 h 1321254"/>
                      <a:gd name="connsiteX21" fmla="*/ 8648701 w 8648701"/>
                      <a:gd name="connsiteY21" fmla="*/ 615327 h 1321254"/>
                      <a:gd name="connsiteX22" fmla="*/ 8648701 w 8648701"/>
                      <a:gd name="connsiteY22" fmla="*/ 749967 h 1321254"/>
                      <a:gd name="connsiteX23" fmla="*/ 8648701 w 8648701"/>
                      <a:gd name="connsiteY23" fmla="*/ 849375 h 1321254"/>
                      <a:gd name="connsiteX24" fmla="*/ 8648701 w 8648701"/>
                      <a:gd name="connsiteY24" fmla="*/ 992824 h 1321254"/>
                      <a:gd name="connsiteX25" fmla="*/ 8648701 w 8648701"/>
                      <a:gd name="connsiteY25" fmla="*/ 1101040 h 1321254"/>
                      <a:gd name="connsiteX26" fmla="*/ 7866467 w 8648701"/>
                      <a:gd name="connsiteY26" fmla="*/ 1321254 h 1321254"/>
                      <a:gd name="connsiteX27" fmla="*/ 7360450 w 8648701"/>
                      <a:gd name="connsiteY27" fmla="*/ 1321254 h 1321254"/>
                      <a:gd name="connsiteX28" fmla="*/ 6925276 w 8648701"/>
                      <a:gd name="connsiteY28" fmla="*/ 1321254 h 1321254"/>
                      <a:gd name="connsiteX29" fmla="*/ 6277574 w 8648701"/>
                      <a:gd name="connsiteY29" fmla="*/ 1321254 h 1321254"/>
                      <a:gd name="connsiteX30" fmla="*/ 5984085 w 8648701"/>
                      <a:gd name="connsiteY30" fmla="*/ 1321254 h 1321254"/>
                      <a:gd name="connsiteX31" fmla="*/ 5619753 w 8648701"/>
                      <a:gd name="connsiteY31" fmla="*/ 1321254 h 1321254"/>
                      <a:gd name="connsiteX32" fmla="*/ 5113736 w 8648701"/>
                      <a:gd name="connsiteY32" fmla="*/ 1321254 h 1321254"/>
                      <a:gd name="connsiteX33" fmla="*/ 4678562 w 8648701"/>
                      <a:gd name="connsiteY33" fmla="*/ 1321254 h 1321254"/>
                      <a:gd name="connsiteX34" fmla="*/ 4314230 w 8648701"/>
                      <a:gd name="connsiteY34" fmla="*/ 1321254 h 1321254"/>
                      <a:gd name="connsiteX35" fmla="*/ 3666528 w 8648701"/>
                      <a:gd name="connsiteY35" fmla="*/ 1321254 h 1321254"/>
                      <a:gd name="connsiteX36" fmla="*/ 3373039 w 8648701"/>
                      <a:gd name="connsiteY36" fmla="*/ 1321254 h 1321254"/>
                      <a:gd name="connsiteX37" fmla="*/ 3008707 w 8648701"/>
                      <a:gd name="connsiteY37" fmla="*/ 1321254 h 1321254"/>
                      <a:gd name="connsiteX38" fmla="*/ 2715217 w 8648701"/>
                      <a:gd name="connsiteY38" fmla="*/ 1321254 h 1321254"/>
                      <a:gd name="connsiteX39" fmla="*/ 2138358 w 8648701"/>
                      <a:gd name="connsiteY39" fmla="*/ 1321254 h 1321254"/>
                      <a:gd name="connsiteX40" fmla="*/ 1490656 w 8648701"/>
                      <a:gd name="connsiteY40" fmla="*/ 1321254 h 1321254"/>
                      <a:gd name="connsiteX41" fmla="*/ 782233 w 8648701"/>
                      <a:gd name="connsiteY41" fmla="*/ 1321254 h 1321254"/>
                      <a:gd name="connsiteX42" fmla="*/ 0 w 8648701"/>
                      <a:gd name="connsiteY42" fmla="*/ 1101040 h 1321254"/>
                      <a:gd name="connsiteX43" fmla="*/ 0 w 8648701"/>
                      <a:gd name="connsiteY43" fmla="*/ 992824 h 1321254"/>
                      <a:gd name="connsiteX44" fmla="*/ 0 w 8648701"/>
                      <a:gd name="connsiteY44" fmla="*/ 866992 h 1321254"/>
                      <a:gd name="connsiteX45" fmla="*/ 0 w 8648701"/>
                      <a:gd name="connsiteY45" fmla="*/ 732351 h 1321254"/>
                      <a:gd name="connsiteX46" fmla="*/ 0 w 8648701"/>
                      <a:gd name="connsiteY46" fmla="*/ 624135 h 1321254"/>
                      <a:gd name="connsiteX47" fmla="*/ 0 w 8648701"/>
                      <a:gd name="connsiteY47" fmla="*/ 498303 h 1321254"/>
                      <a:gd name="connsiteX48" fmla="*/ 0 w 8648701"/>
                      <a:gd name="connsiteY48" fmla="*/ 398895 h 1321254"/>
                      <a:gd name="connsiteX49" fmla="*/ 0 w 8648701"/>
                      <a:gd name="connsiteY49" fmla="*/ 220213 h 132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648701" h="1321254" fill="none" extrusionOk="0">
                        <a:moveTo>
                          <a:pt x="0" y="220213"/>
                        </a:moveTo>
                        <a:cubicBezTo>
                          <a:pt x="-38902" y="66239"/>
                          <a:pt x="321126" y="-50318"/>
                          <a:pt x="782233" y="0"/>
                        </a:cubicBezTo>
                        <a:cubicBezTo>
                          <a:pt x="927857" y="-420"/>
                          <a:pt x="1063857" y="17750"/>
                          <a:pt x="1146565" y="0"/>
                        </a:cubicBezTo>
                        <a:cubicBezTo>
                          <a:pt x="1202483" y="-11928"/>
                          <a:pt x="1399849" y="-30024"/>
                          <a:pt x="1652582" y="0"/>
                        </a:cubicBezTo>
                        <a:cubicBezTo>
                          <a:pt x="1904453" y="-34752"/>
                          <a:pt x="2124939" y="-2437"/>
                          <a:pt x="2300283" y="0"/>
                        </a:cubicBezTo>
                        <a:cubicBezTo>
                          <a:pt x="2515062" y="3064"/>
                          <a:pt x="2700788" y="175"/>
                          <a:pt x="2806300" y="0"/>
                        </a:cubicBezTo>
                        <a:cubicBezTo>
                          <a:pt x="2861467" y="2301"/>
                          <a:pt x="3084876" y="-22476"/>
                          <a:pt x="3383159" y="0"/>
                        </a:cubicBezTo>
                        <a:cubicBezTo>
                          <a:pt x="3637975" y="7466"/>
                          <a:pt x="3707570" y="2576"/>
                          <a:pt x="3818333" y="0"/>
                        </a:cubicBezTo>
                        <a:cubicBezTo>
                          <a:pt x="3911494" y="-48430"/>
                          <a:pt x="4147706" y="2913"/>
                          <a:pt x="4395192" y="0"/>
                        </a:cubicBezTo>
                        <a:cubicBezTo>
                          <a:pt x="4632577" y="3509"/>
                          <a:pt x="4556305" y="-2838"/>
                          <a:pt x="4688682" y="0"/>
                        </a:cubicBezTo>
                        <a:cubicBezTo>
                          <a:pt x="4825611" y="-658"/>
                          <a:pt x="4859763" y="5423"/>
                          <a:pt x="4982172" y="0"/>
                        </a:cubicBezTo>
                        <a:cubicBezTo>
                          <a:pt x="5147961" y="21857"/>
                          <a:pt x="5410805" y="-1487"/>
                          <a:pt x="5559031" y="0"/>
                        </a:cubicBezTo>
                        <a:cubicBezTo>
                          <a:pt x="5742686" y="-3870"/>
                          <a:pt x="5837366" y="600"/>
                          <a:pt x="6065048" y="0"/>
                        </a:cubicBezTo>
                        <a:cubicBezTo>
                          <a:pt x="6287071" y="-500"/>
                          <a:pt x="6270061" y="-2581"/>
                          <a:pt x="6358537" y="0"/>
                        </a:cubicBezTo>
                        <a:cubicBezTo>
                          <a:pt x="6432193" y="26826"/>
                          <a:pt x="6732302" y="-46480"/>
                          <a:pt x="6935396" y="0"/>
                        </a:cubicBezTo>
                        <a:cubicBezTo>
                          <a:pt x="7124181" y="10194"/>
                          <a:pt x="7181012" y="15070"/>
                          <a:pt x="7299728" y="0"/>
                        </a:cubicBezTo>
                        <a:cubicBezTo>
                          <a:pt x="7352041" y="-14590"/>
                          <a:pt x="7656630" y="4029"/>
                          <a:pt x="7866467" y="0"/>
                        </a:cubicBezTo>
                        <a:cubicBezTo>
                          <a:pt x="8320565" y="5661"/>
                          <a:pt x="8614462" y="126453"/>
                          <a:pt x="8648701" y="220213"/>
                        </a:cubicBezTo>
                        <a:cubicBezTo>
                          <a:pt x="8645145" y="250697"/>
                          <a:pt x="8638569" y="291403"/>
                          <a:pt x="8648701" y="337237"/>
                        </a:cubicBezTo>
                        <a:cubicBezTo>
                          <a:pt x="8657554" y="383373"/>
                          <a:pt x="8652590" y="415252"/>
                          <a:pt x="8648701" y="471878"/>
                        </a:cubicBezTo>
                        <a:cubicBezTo>
                          <a:pt x="8643741" y="532054"/>
                          <a:pt x="8636294" y="548696"/>
                          <a:pt x="8648701" y="597710"/>
                        </a:cubicBezTo>
                        <a:cubicBezTo>
                          <a:pt x="8664373" y="646161"/>
                          <a:pt x="8637879" y="653729"/>
                          <a:pt x="8648701" y="705926"/>
                        </a:cubicBezTo>
                        <a:cubicBezTo>
                          <a:pt x="8663163" y="759192"/>
                          <a:pt x="8653495" y="804960"/>
                          <a:pt x="8648701" y="831759"/>
                        </a:cubicBezTo>
                        <a:cubicBezTo>
                          <a:pt x="8639174" y="863522"/>
                          <a:pt x="8645544" y="887151"/>
                          <a:pt x="8648701" y="931166"/>
                        </a:cubicBezTo>
                        <a:cubicBezTo>
                          <a:pt x="8659510" y="969666"/>
                          <a:pt x="8671134" y="1016655"/>
                          <a:pt x="8648701" y="1101040"/>
                        </a:cubicBezTo>
                        <a:cubicBezTo>
                          <a:pt x="8542187" y="1274909"/>
                          <a:pt x="8292310" y="1311584"/>
                          <a:pt x="7866467" y="1321254"/>
                        </a:cubicBezTo>
                        <a:cubicBezTo>
                          <a:pt x="7763232" y="1329769"/>
                          <a:pt x="7697567" y="1334627"/>
                          <a:pt x="7572977" y="1321254"/>
                        </a:cubicBezTo>
                        <a:cubicBezTo>
                          <a:pt x="7426854" y="1342457"/>
                          <a:pt x="7196363" y="1333748"/>
                          <a:pt x="6996118" y="1321254"/>
                        </a:cubicBezTo>
                        <a:cubicBezTo>
                          <a:pt x="6913859" y="1310854"/>
                          <a:pt x="6796330" y="1311530"/>
                          <a:pt x="6631786" y="1321254"/>
                        </a:cubicBezTo>
                        <a:cubicBezTo>
                          <a:pt x="6541318" y="1283347"/>
                          <a:pt x="6283961" y="1360741"/>
                          <a:pt x="6054927" y="1321254"/>
                        </a:cubicBezTo>
                        <a:cubicBezTo>
                          <a:pt x="5812052" y="1306902"/>
                          <a:pt x="5728656" y="1315692"/>
                          <a:pt x="5407226" y="1321254"/>
                        </a:cubicBezTo>
                        <a:cubicBezTo>
                          <a:pt x="5107600" y="1329973"/>
                          <a:pt x="5182676" y="1320377"/>
                          <a:pt x="5042893" y="1321254"/>
                        </a:cubicBezTo>
                        <a:cubicBezTo>
                          <a:pt x="4887012" y="1289693"/>
                          <a:pt x="4770795" y="1334142"/>
                          <a:pt x="4607720" y="1321254"/>
                        </a:cubicBezTo>
                        <a:cubicBezTo>
                          <a:pt x="4428253" y="1305826"/>
                          <a:pt x="4325259" y="1344441"/>
                          <a:pt x="4243387" y="1321254"/>
                        </a:cubicBezTo>
                        <a:cubicBezTo>
                          <a:pt x="4110680" y="1328171"/>
                          <a:pt x="3993308" y="1284141"/>
                          <a:pt x="3737370" y="1321254"/>
                        </a:cubicBezTo>
                        <a:cubicBezTo>
                          <a:pt x="3506856" y="1314718"/>
                          <a:pt x="3410710" y="1310948"/>
                          <a:pt x="3089669" y="1321254"/>
                        </a:cubicBezTo>
                        <a:cubicBezTo>
                          <a:pt x="2749319" y="1317725"/>
                          <a:pt x="2916059" y="1315763"/>
                          <a:pt x="2725337" y="1321254"/>
                        </a:cubicBezTo>
                        <a:cubicBezTo>
                          <a:pt x="2533594" y="1347946"/>
                          <a:pt x="2433409" y="1290206"/>
                          <a:pt x="2290163" y="1321254"/>
                        </a:cubicBezTo>
                        <a:cubicBezTo>
                          <a:pt x="2152477" y="1343110"/>
                          <a:pt x="1943642" y="1321267"/>
                          <a:pt x="1784146" y="1321254"/>
                        </a:cubicBezTo>
                        <a:cubicBezTo>
                          <a:pt x="1593041" y="1302834"/>
                          <a:pt x="1105328" y="1267887"/>
                          <a:pt x="782233" y="1321254"/>
                        </a:cubicBezTo>
                        <a:cubicBezTo>
                          <a:pt x="403293" y="1297154"/>
                          <a:pt x="56440" y="1194845"/>
                          <a:pt x="0" y="1101040"/>
                        </a:cubicBezTo>
                        <a:cubicBezTo>
                          <a:pt x="-12782" y="1038246"/>
                          <a:pt x="10871" y="1017324"/>
                          <a:pt x="0" y="984016"/>
                        </a:cubicBezTo>
                        <a:cubicBezTo>
                          <a:pt x="-11756" y="953674"/>
                          <a:pt x="10878" y="903147"/>
                          <a:pt x="0" y="875800"/>
                        </a:cubicBezTo>
                        <a:cubicBezTo>
                          <a:pt x="-4568" y="847497"/>
                          <a:pt x="-4018" y="805118"/>
                          <a:pt x="0" y="776392"/>
                        </a:cubicBezTo>
                        <a:cubicBezTo>
                          <a:pt x="3957" y="750760"/>
                          <a:pt x="-25375" y="707367"/>
                          <a:pt x="0" y="650560"/>
                        </a:cubicBezTo>
                        <a:cubicBezTo>
                          <a:pt x="23856" y="604114"/>
                          <a:pt x="6504" y="573014"/>
                          <a:pt x="0" y="551152"/>
                        </a:cubicBezTo>
                        <a:cubicBezTo>
                          <a:pt x="-9876" y="524667"/>
                          <a:pt x="21245" y="477086"/>
                          <a:pt x="0" y="425320"/>
                        </a:cubicBezTo>
                        <a:cubicBezTo>
                          <a:pt x="-17305" y="361613"/>
                          <a:pt x="29743" y="312951"/>
                          <a:pt x="0" y="220213"/>
                        </a:cubicBezTo>
                        <a:close/>
                      </a:path>
                      <a:path w="8648701" h="1321254" stroke="0" extrusionOk="0">
                        <a:moveTo>
                          <a:pt x="0" y="220213"/>
                        </a:moveTo>
                        <a:cubicBezTo>
                          <a:pt x="87232" y="172091"/>
                          <a:pt x="349155" y="-7209"/>
                          <a:pt x="782233" y="0"/>
                        </a:cubicBezTo>
                        <a:cubicBezTo>
                          <a:pt x="861239" y="-7855"/>
                          <a:pt x="1070124" y="7897"/>
                          <a:pt x="1146565" y="0"/>
                        </a:cubicBezTo>
                        <a:cubicBezTo>
                          <a:pt x="1229434" y="2604"/>
                          <a:pt x="1387067" y="8476"/>
                          <a:pt x="1510897" y="0"/>
                        </a:cubicBezTo>
                        <a:cubicBezTo>
                          <a:pt x="1670796" y="2699"/>
                          <a:pt x="1805757" y="7655"/>
                          <a:pt x="2087756" y="0"/>
                        </a:cubicBezTo>
                        <a:cubicBezTo>
                          <a:pt x="2340730" y="-2549"/>
                          <a:pt x="2531904" y="-16391"/>
                          <a:pt x="2735457" y="0"/>
                        </a:cubicBezTo>
                        <a:cubicBezTo>
                          <a:pt x="2898260" y="3311"/>
                          <a:pt x="3071297" y="-9184"/>
                          <a:pt x="3241474" y="0"/>
                        </a:cubicBezTo>
                        <a:cubicBezTo>
                          <a:pt x="3383823" y="-10416"/>
                          <a:pt x="3587554" y="-27301"/>
                          <a:pt x="3676649" y="0"/>
                        </a:cubicBezTo>
                        <a:cubicBezTo>
                          <a:pt x="3772397" y="-4859"/>
                          <a:pt x="3905878" y="6055"/>
                          <a:pt x="3970138" y="0"/>
                        </a:cubicBezTo>
                        <a:cubicBezTo>
                          <a:pt x="4079355" y="-6077"/>
                          <a:pt x="4279304" y="-4984"/>
                          <a:pt x="4476155" y="0"/>
                        </a:cubicBezTo>
                        <a:cubicBezTo>
                          <a:pt x="4684907" y="7239"/>
                          <a:pt x="4784142" y="8437"/>
                          <a:pt x="4982172" y="0"/>
                        </a:cubicBezTo>
                        <a:cubicBezTo>
                          <a:pt x="5177104" y="-5221"/>
                          <a:pt x="5171673" y="-3347"/>
                          <a:pt x="5346504" y="0"/>
                        </a:cubicBezTo>
                        <a:cubicBezTo>
                          <a:pt x="5521615" y="3073"/>
                          <a:pt x="5525940" y="-3077"/>
                          <a:pt x="5639993" y="0"/>
                        </a:cubicBezTo>
                        <a:cubicBezTo>
                          <a:pt x="5752859" y="-3515"/>
                          <a:pt x="5793923" y="1227"/>
                          <a:pt x="5933483" y="0"/>
                        </a:cubicBezTo>
                        <a:cubicBezTo>
                          <a:pt x="6084102" y="-16880"/>
                          <a:pt x="6271906" y="-3524"/>
                          <a:pt x="6581184" y="0"/>
                        </a:cubicBezTo>
                        <a:cubicBezTo>
                          <a:pt x="6857769" y="-4646"/>
                          <a:pt x="6842350" y="2238"/>
                          <a:pt x="7016359" y="0"/>
                        </a:cubicBezTo>
                        <a:cubicBezTo>
                          <a:pt x="7151914" y="11899"/>
                          <a:pt x="7301354" y="-11706"/>
                          <a:pt x="7380691" y="0"/>
                        </a:cubicBezTo>
                        <a:cubicBezTo>
                          <a:pt x="7477307" y="12364"/>
                          <a:pt x="7622049" y="24929"/>
                          <a:pt x="7866467" y="0"/>
                        </a:cubicBezTo>
                        <a:cubicBezTo>
                          <a:pt x="8339775" y="10447"/>
                          <a:pt x="8628083" y="97633"/>
                          <a:pt x="8648701" y="220213"/>
                        </a:cubicBezTo>
                        <a:cubicBezTo>
                          <a:pt x="8654516" y="287756"/>
                          <a:pt x="8670179" y="307530"/>
                          <a:pt x="8648701" y="363662"/>
                        </a:cubicBezTo>
                        <a:cubicBezTo>
                          <a:pt x="8628745" y="419317"/>
                          <a:pt x="8640633" y="470890"/>
                          <a:pt x="8648701" y="507111"/>
                        </a:cubicBezTo>
                        <a:cubicBezTo>
                          <a:pt x="8658689" y="544709"/>
                          <a:pt x="8647319" y="588079"/>
                          <a:pt x="8648701" y="615327"/>
                        </a:cubicBezTo>
                        <a:cubicBezTo>
                          <a:pt x="8651470" y="645977"/>
                          <a:pt x="8652994" y="693934"/>
                          <a:pt x="8648701" y="749967"/>
                        </a:cubicBezTo>
                        <a:cubicBezTo>
                          <a:pt x="8637527" y="798874"/>
                          <a:pt x="8643876" y="816763"/>
                          <a:pt x="8648701" y="849375"/>
                        </a:cubicBezTo>
                        <a:cubicBezTo>
                          <a:pt x="8641924" y="876946"/>
                          <a:pt x="8674410" y="934671"/>
                          <a:pt x="8648701" y="992824"/>
                        </a:cubicBezTo>
                        <a:cubicBezTo>
                          <a:pt x="8623493" y="1050358"/>
                          <a:pt x="8657681" y="1056506"/>
                          <a:pt x="8648701" y="1101040"/>
                        </a:cubicBezTo>
                        <a:cubicBezTo>
                          <a:pt x="8660381" y="1223444"/>
                          <a:pt x="8411463" y="1362795"/>
                          <a:pt x="7866467" y="1321254"/>
                        </a:cubicBezTo>
                        <a:cubicBezTo>
                          <a:pt x="7643257" y="1333638"/>
                          <a:pt x="7536437" y="1320952"/>
                          <a:pt x="7360450" y="1321254"/>
                        </a:cubicBezTo>
                        <a:cubicBezTo>
                          <a:pt x="7185715" y="1316880"/>
                          <a:pt x="7014933" y="1340590"/>
                          <a:pt x="6925276" y="1321254"/>
                        </a:cubicBezTo>
                        <a:cubicBezTo>
                          <a:pt x="6836808" y="1315089"/>
                          <a:pt x="6460790" y="1280158"/>
                          <a:pt x="6277574" y="1321254"/>
                        </a:cubicBezTo>
                        <a:cubicBezTo>
                          <a:pt x="6097035" y="1327058"/>
                          <a:pt x="6050971" y="1328280"/>
                          <a:pt x="5984085" y="1321254"/>
                        </a:cubicBezTo>
                        <a:cubicBezTo>
                          <a:pt x="5911695" y="1322209"/>
                          <a:pt x="5800779" y="1320093"/>
                          <a:pt x="5619753" y="1321254"/>
                        </a:cubicBezTo>
                        <a:cubicBezTo>
                          <a:pt x="5462435" y="1346764"/>
                          <a:pt x="5293005" y="1334486"/>
                          <a:pt x="5113736" y="1321254"/>
                        </a:cubicBezTo>
                        <a:cubicBezTo>
                          <a:pt x="4996705" y="1329043"/>
                          <a:pt x="4853159" y="1332032"/>
                          <a:pt x="4678562" y="1321254"/>
                        </a:cubicBezTo>
                        <a:cubicBezTo>
                          <a:pt x="4505379" y="1304492"/>
                          <a:pt x="4444271" y="1326574"/>
                          <a:pt x="4314230" y="1321254"/>
                        </a:cubicBezTo>
                        <a:cubicBezTo>
                          <a:pt x="4152284" y="1333195"/>
                          <a:pt x="3877690" y="1334815"/>
                          <a:pt x="3666528" y="1321254"/>
                        </a:cubicBezTo>
                        <a:cubicBezTo>
                          <a:pt x="3560688" y="1333435"/>
                          <a:pt x="3508732" y="1332786"/>
                          <a:pt x="3373039" y="1321254"/>
                        </a:cubicBezTo>
                        <a:cubicBezTo>
                          <a:pt x="3264372" y="1307188"/>
                          <a:pt x="3173725" y="1330358"/>
                          <a:pt x="3008707" y="1321254"/>
                        </a:cubicBezTo>
                        <a:cubicBezTo>
                          <a:pt x="2845399" y="1325122"/>
                          <a:pt x="2782276" y="1308983"/>
                          <a:pt x="2715217" y="1321254"/>
                        </a:cubicBezTo>
                        <a:cubicBezTo>
                          <a:pt x="2632764" y="1329016"/>
                          <a:pt x="2408745" y="1330749"/>
                          <a:pt x="2138358" y="1321254"/>
                        </a:cubicBezTo>
                        <a:cubicBezTo>
                          <a:pt x="1882114" y="1309545"/>
                          <a:pt x="1792038" y="1326794"/>
                          <a:pt x="1490656" y="1321254"/>
                        </a:cubicBezTo>
                        <a:cubicBezTo>
                          <a:pt x="1208000" y="1328453"/>
                          <a:pt x="1064505" y="1313978"/>
                          <a:pt x="782233" y="1321254"/>
                        </a:cubicBezTo>
                        <a:cubicBezTo>
                          <a:pt x="285563" y="1326538"/>
                          <a:pt x="71570" y="1226450"/>
                          <a:pt x="0" y="1101040"/>
                        </a:cubicBezTo>
                        <a:cubicBezTo>
                          <a:pt x="752" y="1065154"/>
                          <a:pt x="-4080" y="1021645"/>
                          <a:pt x="0" y="992824"/>
                        </a:cubicBezTo>
                        <a:cubicBezTo>
                          <a:pt x="7018" y="961925"/>
                          <a:pt x="-18787" y="919688"/>
                          <a:pt x="0" y="866992"/>
                        </a:cubicBezTo>
                        <a:cubicBezTo>
                          <a:pt x="24231" y="819614"/>
                          <a:pt x="-21860" y="780397"/>
                          <a:pt x="0" y="732351"/>
                        </a:cubicBezTo>
                        <a:cubicBezTo>
                          <a:pt x="19987" y="674343"/>
                          <a:pt x="7110" y="650444"/>
                          <a:pt x="0" y="624135"/>
                        </a:cubicBezTo>
                        <a:cubicBezTo>
                          <a:pt x="-6711" y="597353"/>
                          <a:pt x="-8337" y="556430"/>
                          <a:pt x="0" y="498303"/>
                        </a:cubicBezTo>
                        <a:cubicBezTo>
                          <a:pt x="10019" y="442632"/>
                          <a:pt x="5459" y="424175"/>
                          <a:pt x="0" y="398895"/>
                        </a:cubicBezTo>
                        <a:cubicBezTo>
                          <a:pt x="-10379" y="365420"/>
                          <a:pt x="11091" y="301178"/>
                          <a:pt x="0" y="220213"/>
                        </a:cubicBezTo>
                        <a:close/>
                      </a:path>
                      <a:path w="8648701" h="1321254" fill="none" stroke="0" extrusionOk="0">
                        <a:moveTo>
                          <a:pt x="0" y="220213"/>
                        </a:moveTo>
                        <a:cubicBezTo>
                          <a:pt x="-22502" y="91230"/>
                          <a:pt x="355046" y="-73111"/>
                          <a:pt x="782233" y="0"/>
                        </a:cubicBezTo>
                        <a:cubicBezTo>
                          <a:pt x="928934" y="8863"/>
                          <a:pt x="1056961" y="23726"/>
                          <a:pt x="1146565" y="0"/>
                        </a:cubicBezTo>
                        <a:cubicBezTo>
                          <a:pt x="1204657" y="-28391"/>
                          <a:pt x="1449531" y="-36039"/>
                          <a:pt x="1652582" y="0"/>
                        </a:cubicBezTo>
                        <a:cubicBezTo>
                          <a:pt x="1893573" y="39486"/>
                          <a:pt x="2077932" y="21989"/>
                          <a:pt x="2300283" y="0"/>
                        </a:cubicBezTo>
                        <a:cubicBezTo>
                          <a:pt x="2506150" y="-951"/>
                          <a:pt x="2696590" y="6027"/>
                          <a:pt x="2806300" y="0"/>
                        </a:cubicBezTo>
                        <a:cubicBezTo>
                          <a:pt x="2912631" y="23184"/>
                          <a:pt x="3125181" y="-19254"/>
                          <a:pt x="3383159" y="0"/>
                        </a:cubicBezTo>
                        <a:cubicBezTo>
                          <a:pt x="3641492" y="22100"/>
                          <a:pt x="3706854" y="-1742"/>
                          <a:pt x="3818333" y="0"/>
                        </a:cubicBezTo>
                        <a:cubicBezTo>
                          <a:pt x="3945079" y="30336"/>
                          <a:pt x="4159510" y="-30028"/>
                          <a:pt x="4395192" y="0"/>
                        </a:cubicBezTo>
                        <a:cubicBezTo>
                          <a:pt x="4636524" y="-12991"/>
                          <a:pt x="4542441" y="727"/>
                          <a:pt x="4688682" y="0"/>
                        </a:cubicBezTo>
                        <a:cubicBezTo>
                          <a:pt x="4822168" y="-3168"/>
                          <a:pt x="4855554" y="1981"/>
                          <a:pt x="4982172" y="0"/>
                        </a:cubicBezTo>
                        <a:cubicBezTo>
                          <a:pt x="5240551" y="3549"/>
                          <a:pt x="5300086" y="21384"/>
                          <a:pt x="5559031" y="0"/>
                        </a:cubicBezTo>
                        <a:cubicBezTo>
                          <a:pt x="5732821" y="-16540"/>
                          <a:pt x="5860573" y="-9326"/>
                          <a:pt x="6065048" y="0"/>
                        </a:cubicBezTo>
                        <a:cubicBezTo>
                          <a:pt x="6288317" y="-631"/>
                          <a:pt x="6276065" y="-926"/>
                          <a:pt x="6358537" y="0"/>
                        </a:cubicBezTo>
                        <a:cubicBezTo>
                          <a:pt x="6474544" y="-10117"/>
                          <a:pt x="6785700" y="-21142"/>
                          <a:pt x="6935396" y="0"/>
                        </a:cubicBezTo>
                        <a:cubicBezTo>
                          <a:pt x="7114068" y="21801"/>
                          <a:pt x="7203719" y="7853"/>
                          <a:pt x="7299728" y="0"/>
                        </a:cubicBezTo>
                        <a:cubicBezTo>
                          <a:pt x="7383867" y="-1554"/>
                          <a:pt x="7626262" y="-4493"/>
                          <a:pt x="7866467" y="0"/>
                        </a:cubicBezTo>
                        <a:cubicBezTo>
                          <a:pt x="8316840" y="-24848"/>
                          <a:pt x="8607700" y="118971"/>
                          <a:pt x="8648701" y="220213"/>
                        </a:cubicBezTo>
                        <a:cubicBezTo>
                          <a:pt x="8648037" y="242961"/>
                          <a:pt x="8642462" y="292208"/>
                          <a:pt x="8648701" y="337237"/>
                        </a:cubicBezTo>
                        <a:cubicBezTo>
                          <a:pt x="8659086" y="388575"/>
                          <a:pt x="8648100" y="407346"/>
                          <a:pt x="8648701" y="471878"/>
                        </a:cubicBezTo>
                        <a:cubicBezTo>
                          <a:pt x="8646164" y="532251"/>
                          <a:pt x="8638390" y="548846"/>
                          <a:pt x="8648701" y="597710"/>
                        </a:cubicBezTo>
                        <a:cubicBezTo>
                          <a:pt x="8659502" y="645026"/>
                          <a:pt x="8634806" y="653596"/>
                          <a:pt x="8648701" y="705926"/>
                        </a:cubicBezTo>
                        <a:cubicBezTo>
                          <a:pt x="8661894" y="758090"/>
                          <a:pt x="8659687" y="793462"/>
                          <a:pt x="8648701" y="831759"/>
                        </a:cubicBezTo>
                        <a:cubicBezTo>
                          <a:pt x="8636162" y="864141"/>
                          <a:pt x="8647917" y="889772"/>
                          <a:pt x="8648701" y="931166"/>
                        </a:cubicBezTo>
                        <a:cubicBezTo>
                          <a:pt x="8648676" y="976792"/>
                          <a:pt x="8655797" y="1025141"/>
                          <a:pt x="8648701" y="1101040"/>
                        </a:cubicBezTo>
                        <a:cubicBezTo>
                          <a:pt x="8573090" y="1208017"/>
                          <a:pt x="8325618" y="1334760"/>
                          <a:pt x="7866467" y="1321254"/>
                        </a:cubicBezTo>
                        <a:cubicBezTo>
                          <a:pt x="7729888" y="1311484"/>
                          <a:pt x="7701423" y="1332594"/>
                          <a:pt x="7572977" y="1321254"/>
                        </a:cubicBezTo>
                        <a:cubicBezTo>
                          <a:pt x="7375320" y="1324277"/>
                          <a:pt x="7269453" y="1340646"/>
                          <a:pt x="6996118" y="1321254"/>
                        </a:cubicBezTo>
                        <a:cubicBezTo>
                          <a:pt x="6833514" y="1317724"/>
                          <a:pt x="6720312" y="1303162"/>
                          <a:pt x="6631786" y="1321254"/>
                        </a:cubicBezTo>
                        <a:cubicBezTo>
                          <a:pt x="6546964" y="1269292"/>
                          <a:pt x="6332233" y="1341440"/>
                          <a:pt x="6054927" y="1321254"/>
                        </a:cubicBezTo>
                        <a:cubicBezTo>
                          <a:pt x="5818207" y="1298118"/>
                          <a:pt x="5714212" y="1312252"/>
                          <a:pt x="5407226" y="1321254"/>
                        </a:cubicBezTo>
                        <a:cubicBezTo>
                          <a:pt x="5106008" y="1337257"/>
                          <a:pt x="5178519" y="1322094"/>
                          <a:pt x="5042893" y="1321254"/>
                        </a:cubicBezTo>
                        <a:cubicBezTo>
                          <a:pt x="4933592" y="1318821"/>
                          <a:pt x="4772629" y="1318981"/>
                          <a:pt x="4607720" y="1321254"/>
                        </a:cubicBezTo>
                        <a:cubicBezTo>
                          <a:pt x="4432983" y="1304850"/>
                          <a:pt x="4348580" y="1333832"/>
                          <a:pt x="4243387" y="1321254"/>
                        </a:cubicBezTo>
                        <a:cubicBezTo>
                          <a:pt x="4153223" y="1336700"/>
                          <a:pt x="3962661" y="1333907"/>
                          <a:pt x="3737370" y="1321254"/>
                        </a:cubicBezTo>
                        <a:cubicBezTo>
                          <a:pt x="3501061" y="1322152"/>
                          <a:pt x="3404475" y="1330032"/>
                          <a:pt x="3089669" y="1321254"/>
                        </a:cubicBezTo>
                        <a:cubicBezTo>
                          <a:pt x="2761330" y="1318998"/>
                          <a:pt x="2903419" y="1295573"/>
                          <a:pt x="2725337" y="1321254"/>
                        </a:cubicBezTo>
                        <a:cubicBezTo>
                          <a:pt x="2541416" y="1329840"/>
                          <a:pt x="2451284" y="1311125"/>
                          <a:pt x="2290163" y="1321254"/>
                        </a:cubicBezTo>
                        <a:cubicBezTo>
                          <a:pt x="2133671" y="1300916"/>
                          <a:pt x="1962011" y="1338901"/>
                          <a:pt x="1784146" y="1321254"/>
                        </a:cubicBezTo>
                        <a:cubicBezTo>
                          <a:pt x="1627496" y="1292822"/>
                          <a:pt x="1031967" y="1333983"/>
                          <a:pt x="782233" y="1321254"/>
                        </a:cubicBezTo>
                        <a:cubicBezTo>
                          <a:pt x="424451" y="1303094"/>
                          <a:pt x="105455" y="1204858"/>
                          <a:pt x="0" y="1101040"/>
                        </a:cubicBezTo>
                        <a:cubicBezTo>
                          <a:pt x="-18829" y="1048641"/>
                          <a:pt x="12470" y="1013740"/>
                          <a:pt x="0" y="984016"/>
                        </a:cubicBezTo>
                        <a:cubicBezTo>
                          <a:pt x="-7644" y="951246"/>
                          <a:pt x="4522" y="905035"/>
                          <a:pt x="0" y="875800"/>
                        </a:cubicBezTo>
                        <a:cubicBezTo>
                          <a:pt x="689" y="851569"/>
                          <a:pt x="3532" y="810388"/>
                          <a:pt x="0" y="776392"/>
                        </a:cubicBezTo>
                        <a:cubicBezTo>
                          <a:pt x="6973" y="740633"/>
                          <a:pt x="-19804" y="693611"/>
                          <a:pt x="0" y="650560"/>
                        </a:cubicBezTo>
                        <a:cubicBezTo>
                          <a:pt x="24086" y="600539"/>
                          <a:pt x="10832" y="571860"/>
                          <a:pt x="0" y="551152"/>
                        </a:cubicBezTo>
                        <a:cubicBezTo>
                          <a:pt x="-9560" y="538982"/>
                          <a:pt x="15001" y="481335"/>
                          <a:pt x="0" y="425320"/>
                        </a:cubicBezTo>
                        <a:cubicBezTo>
                          <a:pt x="-18097" y="366892"/>
                          <a:pt x="20499" y="290101"/>
                          <a:pt x="0" y="22021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1000"/>
              </a:spcAft>
              <a:defRPr/>
            </a:pPr>
            <a:r>
              <a:rPr lang="vi-VN" sz="40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thấy việc làm hộp đựng đó có khó không?</a:t>
            </a:r>
          </a:p>
        </p:txBody>
      </p:sp>
    </p:spTree>
    <p:extLst>
      <p:ext uri="{BB962C8B-B14F-4D97-AF65-F5344CB8AC3E}">
        <p14:creationId xmlns:p14="http://schemas.microsoft.com/office/powerpoint/2010/main" val="200861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467992"/>
            <a:ext cx="4547551" cy="35459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83" y="-108899"/>
            <a:ext cx="2061034" cy="2061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4D3AAC-F792-48B1-A01E-8FA8C51B3D07}"/>
              </a:ext>
            </a:extLst>
          </p:cNvPr>
          <p:cNvSpPr txBox="1"/>
          <p:nvPr/>
        </p:nvSpPr>
        <p:spPr>
          <a:xfrm>
            <a:off x="4676139" y="921618"/>
            <a:ext cx="579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A1606-E2E3-4589-89DC-1741D0042AF4}"/>
              </a:ext>
            </a:extLst>
          </p:cNvPr>
          <p:cNvSpPr txBox="1"/>
          <p:nvPr/>
        </p:nvSpPr>
        <p:spPr>
          <a:xfrm>
            <a:off x="4676139" y="2179422"/>
            <a:ext cx="59077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hộp đựng từ vật liệu đã qua sử dụng vừa tiết kiệm, vừa là cách chúng ta góp phần bảo vệ môi trường sống xanh, sạch, đẹp.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3430E2DC-A20F-4D37-A558-9B7CC581D0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8172E-E445-4BAE-BF96-1CE790619EB3}"/>
              </a:ext>
            </a:extLst>
          </p:cNvPr>
          <p:cNvSpPr txBox="1"/>
          <p:nvPr/>
        </p:nvSpPr>
        <p:spPr>
          <a:xfrm>
            <a:off x="627127" y="455137"/>
            <a:ext cx="11317223" cy="59142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B5F7E67-B2DC-2A86-91C0-AD858631C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28" y="2950028"/>
            <a:ext cx="2987983" cy="298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16">
            <a:extLst>
              <a:ext uri="{FF2B5EF4-FFF2-40B4-BE49-F238E27FC236}">
                <a16:creationId xmlns:a16="http://schemas.microsoft.com/office/drawing/2014/main" id="{706E9618-B980-3F98-46BD-C622B481A1E0}"/>
              </a:ext>
            </a:extLst>
          </p:cNvPr>
          <p:cNvSpPr/>
          <p:nvPr/>
        </p:nvSpPr>
        <p:spPr>
          <a:xfrm>
            <a:off x="3955596" y="783771"/>
            <a:ext cx="7539718" cy="20871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4000" kern="0" dirty="0">
                <a:solidFill>
                  <a:srgbClr val="00527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có thể làm gì để góp phần bảo vệ môi trường sống xanh, sạch, đẹp?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DF5F10C-9AC9-4E50-B899-3FBBB9667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r="394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620127-7734-4120-9149-1BECF8FCA85B}"/>
              </a:ext>
            </a:extLst>
          </p:cNvPr>
          <p:cNvGrpSpPr/>
          <p:nvPr/>
        </p:nvGrpSpPr>
        <p:grpSpPr>
          <a:xfrm>
            <a:off x="1493520" y="-544286"/>
            <a:ext cx="10424160" cy="5232521"/>
            <a:chOff x="2114924" y="-28619"/>
            <a:chExt cx="5484300" cy="4716854"/>
          </a:xfrm>
        </p:grpSpPr>
        <p:pic>
          <p:nvPicPr>
            <p:cNvPr id="14" name="Picture 1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853A6953-02AA-4502-B6D3-89C3C2B3A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4924" y="-28619"/>
              <a:ext cx="5484300" cy="471685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4EDB60-1CDC-4310-96DC-6A2215D7A149}"/>
                </a:ext>
              </a:extLst>
            </p:cNvPr>
            <p:cNvSpPr txBox="1"/>
            <p:nvPr/>
          </p:nvSpPr>
          <p:spPr>
            <a:xfrm>
              <a:off x="3032811" y="1285963"/>
              <a:ext cx="3854703" cy="1858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hiện việc giữ ngôi nhà mình sạch sẽ, sử dụng đồ tái chế, hạn chế và không dùng túi nilông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51B29E0-5D8B-4BA4-BDE5-7ACD220BC7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2329925"/>
            <a:ext cx="4406441" cy="440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43" y="895428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09" y="299884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32442" y="2988045"/>
            <a:ext cx="744732" cy="719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70358" y="1347225"/>
            <a:ext cx="7248772" cy="264589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D45F32CE-FCC2-28AA-3C9C-65DB76FDCB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182" name="Rectangle: Rounded Corners 4181">
            <a:extLst>
              <a:ext uri="{FF2B5EF4-FFF2-40B4-BE49-F238E27FC236}">
                <a16:creationId xmlns:a16="http://schemas.microsoft.com/office/drawing/2014/main" id="{596F62B1-CFC4-5407-3375-EE17570BFD88}"/>
              </a:ext>
            </a:extLst>
          </p:cNvPr>
          <p:cNvSpPr/>
          <p:nvPr/>
        </p:nvSpPr>
        <p:spPr>
          <a:xfrm>
            <a:off x="1806650" y="243793"/>
            <a:ext cx="8572799" cy="4613366"/>
          </a:xfrm>
          <a:custGeom>
            <a:avLst/>
            <a:gdLst>
              <a:gd name="connsiteX0" fmla="*/ 0 w 8572799"/>
              <a:gd name="connsiteY0" fmla="*/ 768910 h 4613366"/>
              <a:gd name="connsiteX1" fmla="*/ 768910 w 8572799"/>
              <a:gd name="connsiteY1" fmla="*/ 0 h 4613366"/>
              <a:gd name="connsiteX2" fmla="*/ 7803889 w 8572799"/>
              <a:gd name="connsiteY2" fmla="*/ 0 h 4613366"/>
              <a:gd name="connsiteX3" fmla="*/ 8572799 w 8572799"/>
              <a:gd name="connsiteY3" fmla="*/ 768910 h 4613366"/>
              <a:gd name="connsiteX4" fmla="*/ 8572799 w 8572799"/>
              <a:gd name="connsiteY4" fmla="*/ 3844456 h 4613366"/>
              <a:gd name="connsiteX5" fmla="*/ 7803889 w 8572799"/>
              <a:gd name="connsiteY5" fmla="*/ 4613366 h 4613366"/>
              <a:gd name="connsiteX6" fmla="*/ 768910 w 8572799"/>
              <a:gd name="connsiteY6" fmla="*/ 4613366 h 4613366"/>
              <a:gd name="connsiteX7" fmla="*/ 0 w 8572799"/>
              <a:gd name="connsiteY7" fmla="*/ 3844456 h 4613366"/>
              <a:gd name="connsiteX8" fmla="*/ 0 w 8572799"/>
              <a:gd name="connsiteY8" fmla="*/ 768910 h 461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799" h="4613366" fill="none" extrusionOk="0">
                <a:moveTo>
                  <a:pt x="0" y="768910"/>
                </a:moveTo>
                <a:cubicBezTo>
                  <a:pt x="51271" y="402177"/>
                  <a:pt x="332276" y="79585"/>
                  <a:pt x="768910" y="0"/>
                </a:cubicBezTo>
                <a:cubicBezTo>
                  <a:pt x="2527573" y="111121"/>
                  <a:pt x="5269063" y="-151508"/>
                  <a:pt x="7803889" y="0"/>
                </a:cubicBezTo>
                <a:cubicBezTo>
                  <a:pt x="8263714" y="-61190"/>
                  <a:pt x="8600499" y="347919"/>
                  <a:pt x="8572799" y="768910"/>
                </a:cubicBezTo>
                <a:cubicBezTo>
                  <a:pt x="8731058" y="1192558"/>
                  <a:pt x="8446455" y="2670409"/>
                  <a:pt x="8572799" y="3844456"/>
                </a:cubicBezTo>
                <a:cubicBezTo>
                  <a:pt x="8610695" y="4310837"/>
                  <a:pt x="8199917" y="4692810"/>
                  <a:pt x="7803889" y="4613366"/>
                </a:cubicBezTo>
                <a:cubicBezTo>
                  <a:pt x="4352092" y="4699254"/>
                  <a:pt x="2522568" y="4588962"/>
                  <a:pt x="768910" y="4613366"/>
                </a:cubicBezTo>
                <a:cubicBezTo>
                  <a:pt x="353692" y="4554077"/>
                  <a:pt x="-55026" y="4230633"/>
                  <a:pt x="0" y="3844456"/>
                </a:cubicBezTo>
                <a:cubicBezTo>
                  <a:pt x="167617" y="3490836"/>
                  <a:pt x="69923" y="1942770"/>
                  <a:pt x="0" y="768910"/>
                </a:cubicBezTo>
                <a:close/>
              </a:path>
              <a:path w="8572799" h="4613366" stroke="0" extrusionOk="0">
                <a:moveTo>
                  <a:pt x="0" y="768910"/>
                </a:moveTo>
                <a:cubicBezTo>
                  <a:pt x="-3665" y="350667"/>
                  <a:pt x="349608" y="82297"/>
                  <a:pt x="768910" y="0"/>
                </a:cubicBezTo>
                <a:cubicBezTo>
                  <a:pt x="4084689" y="5515"/>
                  <a:pt x="4817880" y="162484"/>
                  <a:pt x="7803889" y="0"/>
                </a:cubicBezTo>
                <a:cubicBezTo>
                  <a:pt x="8173691" y="18692"/>
                  <a:pt x="8597041" y="342290"/>
                  <a:pt x="8572799" y="768910"/>
                </a:cubicBezTo>
                <a:cubicBezTo>
                  <a:pt x="8513565" y="1177187"/>
                  <a:pt x="8678616" y="2370663"/>
                  <a:pt x="8572799" y="3844456"/>
                </a:cubicBezTo>
                <a:cubicBezTo>
                  <a:pt x="8593777" y="4248592"/>
                  <a:pt x="8205220" y="4597482"/>
                  <a:pt x="7803889" y="4613366"/>
                </a:cubicBezTo>
                <a:cubicBezTo>
                  <a:pt x="5881297" y="4518426"/>
                  <a:pt x="3376847" y="4739179"/>
                  <a:pt x="768910" y="4613366"/>
                </a:cubicBezTo>
                <a:cubicBezTo>
                  <a:pt x="328408" y="4610678"/>
                  <a:pt x="43104" y="4339693"/>
                  <a:pt x="0" y="3844456"/>
                </a:cubicBezTo>
                <a:cubicBezTo>
                  <a:pt x="106876" y="2355369"/>
                  <a:pt x="127121" y="1613142"/>
                  <a:pt x="0" y="768910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58840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337;p3">
            <a:extLst>
              <a:ext uri="{FF2B5EF4-FFF2-40B4-BE49-F238E27FC236}">
                <a16:creationId xmlns:a16="http://schemas.microsoft.com/office/drawing/2014/main" id="{0165815D-DC45-39A1-28A3-AC39D8495BA6}"/>
              </a:ext>
            </a:extLst>
          </p:cNvPr>
          <p:cNvGrpSpPr/>
          <p:nvPr/>
        </p:nvGrpSpPr>
        <p:grpSpPr>
          <a:xfrm>
            <a:off x="-77750" y="701972"/>
            <a:ext cx="12363356" cy="6605446"/>
            <a:chOff x="-65450" y="468625"/>
            <a:chExt cx="9438050" cy="5042525"/>
          </a:xfrm>
        </p:grpSpPr>
        <p:sp>
          <p:nvSpPr>
            <p:cNvPr id="4" name="Google Shape;338;p3">
              <a:extLst>
                <a:ext uri="{FF2B5EF4-FFF2-40B4-BE49-F238E27FC236}">
                  <a16:creationId xmlns:a16="http://schemas.microsoft.com/office/drawing/2014/main" id="{1A98EF57-B859-2A3D-C0EE-931523FEE4C0}"/>
                </a:ext>
              </a:extLst>
            </p:cNvPr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Google Shape;339;p3">
              <a:extLst>
                <a:ext uri="{FF2B5EF4-FFF2-40B4-BE49-F238E27FC236}">
                  <a16:creationId xmlns:a16="http://schemas.microsoft.com/office/drawing/2014/main" id="{1A6C54A6-A46A-2C3E-91E8-ABF474F822E5}"/>
                </a:ext>
              </a:extLst>
            </p:cNvPr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oogle Shape;340;p3">
              <a:extLst>
                <a:ext uri="{FF2B5EF4-FFF2-40B4-BE49-F238E27FC236}">
                  <a16:creationId xmlns:a16="http://schemas.microsoft.com/office/drawing/2014/main" id="{6CE59605-4107-7320-3DC1-4CC3F4B8924B}"/>
                </a:ext>
              </a:extLst>
            </p:cNvPr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4166" name="Google Shape;341;p3">
                <a:extLst>
                  <a:ext uri="{FF2B5EF4-FFF2-40B4-BE49-F238E27FC236}">
                    <a16:creationId xmlns:a16="http://schemas.microsoft.com/office/drawing/2014/main" id="{E172C888-ABCB-7F6D-6E42-83ECF0DEA942}"/>
                  </a:ext>
                </a:extLst>
              </p:cNvPr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7" name="Google Shape;342;p3">
                <a:extLst>
                  <a:ext uri="{FF2B5EF4-FFF2-40B4-BE49-F238E27FC236}">
                    <a16:creationId xmlns:a16="http://schemas.microsoft.com/office/drawing/2014/main" id="{5B90FCDF-A0BC-14AA-1EA9-20D2E2B93C71}"/>
                  </a:ext>
                </a:extLst>
              </p:cNvPr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8" name="Google Shape;343;p3">
                <a:extLst>
                  <a:ext uri="{FF2B5EF4-FFF2-40B4-BE49-F238E27FC236}">
                    <a16:creationId xmlns:a16="http://schemas.microsoft.com/office/drawing/2014/main" id="{A81BCDC0-302B-9C9C-2FF9-757B2638C461}"/>
                  </a:ext>
                </a:extLst>
              </p:cNvPr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9" name="Google Shape;344;p3">
                <a:extLst>
                  <a:ext uri="{FF2B5EF4-FFF2-40B4-BE49-F238E27FC236}">
                    <a16:creationId xmlns:a16="http://schemas.microsoft.com/office/drawing/2014/main" id="{521C02DF-304D-E7F2-7410-1924BE15133D}"/>
                  </a:ext>
                </a:extLst>
              </p:cNvPr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0" name="Google Shape;345;p3">
                <a:extLst>
                  <a:ext uri="{FF2B5EF4-FFF2-40B4-BE49-F238E27FC236}">
                    <a16:creationId xmlns:a16="http://schemas.microsoft.com/office/drawing/2014/main" id="{417FC62E-B939-0BA1-1246-E37DF70875D0}"/>
                  </a:ext>
                </a:extLst>
              </p:cNvPr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1" name="Google Shape;346;p3">
                <a:extLst>
                  <a:ext uri="{FF2B5EF4-FFF2-40B4-BE49-F238E27FC236}">
                    <a16:creationId xmlns:a16="http://schemas.microsoft.com/office/drawing/2014/main" id="{03F282C1-FA77-0A7D-6749-2FB709EDCB43}"/>
                  </a:ext>
                </a:extLst>
              </p:cNvPr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2" name="Google Shape;347;p3">
                <a:extLst>
                  <a:ext uri="{FF2B5EF4-FFF2-40B4-BE49-F238E27FC236}">
                    <a16:creationId xmlns:a16="http://schemas.microsoft.com/office/drawing/2014/main" id="{C9E4F44D-F35C-FA03-8E85-A052874F0B34}"/>
                  </a:ext>
                </a:extLst>
              </p:cNvPr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3" name="Google Shape;348;p3">
                <a:extLst>
                  <a:ext uri="{FF2B5EF4-FFF2-40B4-BE49-F238E27FC236}">
                    <a16:creationId xmlns:a16="http://schemas.microsoft.com/office/drawing/2014/main" id="{FC6B3A1E-06DF-1376-DDEF-D59EF6E7ECC8}"/>
                  </a:ext>
                </a:extLst>
              </p:cNvPr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349;p3">
              <a:extLst>
                <a:ext uri="{FF2B5EF4-FFF2-40B4-BE49-F238E27FC236}">
                  <a16:creationId xmlns:a16="http://schemas.microsoft.com/office/drawing/2014/main" id="{B21EA647-9D06-0599-BEFA-72B7C1AB1A9F}"/>
                </a:ext>
              </a:extLst>
            </p:cNvPr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4157" name="Google Shape;350;p3">
                <a:extLst>
                  <a:ext uri="{FF2B5EF4-FFF2-40B4-BE49-F238E27FC236}">
                    <a16:creationId xmlns:a16="http://schemas.microsoft.com/office/drawing/2014/main" id="{19C283D5-9C8F-9CCC-8D7E-964DADFA2824}"/>
                  </a:ext>
                </a:extLst>
              </p:cNvPr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8" name="Google Shape;351;p3">
                <a:extLst>
                  <a:ext uri="{FF2B5EF4-FFF2-40B4-BE49-F238E27FC236}">
                    <a16:creationId xmlns:a16="http://schemas.microsoft.com/office/drawing/2014/main" id="{D66BFF42-A0BF-D6CB-E0E8-78F8B0B8B32A}"/>
                  </a:ext>
                </a:extLst>
              </p:cNvPr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9" name="Google Shape;352;p3">
                <a:extLst>
                  <a:ext uri="{FF2B5EF4-FFF2-40B4-BE49-F238E27FC236}">
                    <a16:creationId xmlns:a16="http://schemas.microsoft.com/office/drawing/2014/main" id="{0DD2D2BD-9C5B-790B-806C-D9C446AF2A61}"/>
                  </a:ext>
                </a:extLst>
              </p:cNvPr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0" name="Google Shape;353;p3">
                <a:extLst>
                  <a:ext uri="{FF2B5EF4-FFF2-40B4-BE49-F238E27FC236}">
                    <a16:creationId xmlns:a16="http://schemas.microsoft.com/office/drawing/2014/main" id="{2A1A12F8-4265-9BF7-B6A3-F4388AEFB8FB}"/>
                  </a:ext>
                </a:extLst>
              </p:cNvPr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1" name="Google Shape;354;p3">
                <a:extLst>
                  <a:ext uri="{FF2B5EF4-FFF2-40B4-BE49-F238E27FC236}">
                    <a16:creationId xmlns:a16="http://schemas.microsoft.com/office/drawing/2014/main" id="{64AD50D3-53B6-D1DD-0E9A-01B1338AC173}"/>
                  </a:ext>
                </a:extLst>
              </p:cNvPr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2" name="Google Shape;355;p3">
                <a:extLst>
                  <a:ext uri="{FF2B5EF4-FFF2-40B4-BE49-F238E27FC236}">
                    <a16:creationId xmlns:a16="http://schemas.microsoft.com/office/drawing/2014/main" id="{8939EC23-B88D-5762-E88A-E776767D29C5}"/>
                  </a:ext>
                </a:extLst>
              </p:cNvPr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3" name="Google Shape;356;p3">
                <a:extLst>
                  <a:ext uri="{FF2B5EF4-FFF2-40B4-BE49-F238E27FC236}">
                    <a16:creationId xmlns:a16="http://schemas.microsoft.com/office/drawing/2014/main" id="{C413078C-A595-7726-393C-021C46F3314B}"/>
                  </a:ext>
                </a:extLst>
              </p:cNvPr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4" name="Google Shape;357;p3">
                <a:extLst>
                  <a:ext uri="{FF2B5EF4-FFF2-40B4-BE49-F238E27FC236}">
                    <a16:creationId xmlns:a16="http://schemas.microsoft.com/office/drawing/2014/main" id="{8E7D7274-3F20-CB5B-07BC-BB039AE3880E}"/>
                  </a:ext>
                </a:extLst>
              </p:cNvPr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5" name="Google Shape;358;p3">
                <a:extLst>
                  <a:ext uri="{FF2B5EF4-FFF2-40B4-BE49-F238E27FC236}">
                    <a16:creationId xmlns:a16="http://schemas.microsoft.com/office/drawing/2014/main" id="{15DF8520-2C35-B066-2065-16C0F6868D0F}"/>
                  </a:ext>
                </a:extLst>
              </p:cNvPr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oogle Shape;359;p3">
              <a:extLst>
                <a:ext uri="{FF2B5EF4-FFF2-40B4-BE49-F238E27FC236}">
                  <a16:creationId xmlns:a16="http://schemas.microsoft.com/office/drawing/2014/main" id="{A287E9D7-C879-A993-2AF2-D53C2D3FF546}"/>
                </a:ext>
              </a:extLst>
            </p:cNvPr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4142" name="Google Shape;360;p3">
                <a:extLst>
                  <a:ext uri="{FF2B5EF4-FFF2-40B4-BE49-F238E27FC236}">
                    <a16:creationId xmlns:a16="http://schemas.microsoft.com/office/drawing/2014/main" id="{BC88D345-1578-40C8-940D-E25FD37CAE60}"/>
                  </a:ext>
                </a:extLst>
              </p:cNvPr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43" name="Google Shape;361;p3">
                <a:extLst>
                  <a:ext uri="{FF2B5EF4-FFF2-40B4-BE49-F238E27FC236}">
                    <a16:creationId xmlns:a16="http://schemas.microsoft.com/office/drawing/2014/main" id="{4E6AD14C-854E-FBF5-E8D0-898517C13E3D}"/>
                  </a:ext>
                </a:extLst>
              </p:cNvPr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144" name="Google Shape;362;p3">
                  <a:extLst>
                    <a:ext uri="{FF2B5EF4-FFF2-40B4-BE49-F238E27FC236}">
                      <a16:creationId xmlns:a16="http://schemas.microsoft.com/office/drawing/2014/main" id="{2B218DCE-A45E-70B2-4CE2-59300C68E157}"/>
                    </a:ext>
                  </a:extLst>
                </p:cNvPr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5" name="Google Shape;363;p3">
                  <a:extLst>
                    <a:ext uri="{FF2B5EF4-FFF2-40B4-BE49-F238E27FC236}">
                      <a16:creationId xmlns:a16="http://schemas.microsoft.com/office/drawing/2014/main" id="{C0EA2778-73D3-9BC9-20A8-13C2FA30DDEA}"/>
                    </a:ext>
                  </a:extLst>
                </p:cNvPr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6" name="Google Shape;364;p3">
                  <a:extLst>
                    <a:ext uri="{FF2B5EF4-FFF2-40B4-BE49-F238E27FC236}">
                      <a16:creationId xmlns:a16="http://schemas.microsoft.com/office/drawing/2014/main" id="{19A7D2D4-83A3-568A-BF29-DFC4D151B18E}"/>
                    </a:ext>
                  </a:extLst>
                </p:cNvPr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7" name="Google Shape;365;p3">
                  <a:extLst>
                    <a:ext uri="{FF2B5EF4-FFF2-40B4-BE49-F238E27FC236}">
                      <a16:creationId xmlns:a16="http://schemas.microsoft.com/office/drawing/2014/main" id="{D65074C9-AC8D-6DA9-26C3-0F85AB46CA65}"/>
                    </a:ext>
                  </a:extLst>
                </p:cNvPr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8" name="Google Shape;366;p3">
                  <a:extLst>
                    <a:ext uri="{FF2B5EF4-FFF2-40B4-BE49-F238E27FC236}">
                      <a16:creationId xmlns:a16="http://schemas.microsoft.com/office/drawing/2014/main" id="{798434BD-A90B-8FFE-D877-4E7B1C706C74}"/>
                    </a:ext>
                  </a:extLst>
                </p:cNvPr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9" name="Google Shape;367;p3">
                  <a:extLst>
                    <a:ext uri="{FF2B5EF4-FFF2-40B4-BE49-F238E27FC236}">
                      <a16:creationId xmlns:a16="http://schemas.microsoft.com/office/drawing/2014/main" id="{587B48F6-AD94-2F90-253C-09626BBE042E}"/>
                    </a:ext>
                  </a:extLst>
                </p:cNvPr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0" name="Google Shape;368;p3">
                  <a:extLst>
                    <a:ext uri="{FF2B5EF4-FFF2-40B4-BE49-F238E27FC236}">
                      <a16:creationId xmlns:a16="http://schemas.microsoft.com/office/drawing/2014/main" id="{E8122F5F-F00C-C14B-3450-6E805B9A8CB9}"/>
                    </a:ext>
                  </a:extLst>
                </p:cNvPr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1" name="Google Shape;369;p3">
                  <a:extLst>
                    <a:ext uri="{FF2B5EF4-FFF2-40B4-BE49-F238E27FC236}">
                      <a16:creationId xmlns:a16="http://schemas.microsoft.com/office/drawing/2014/main" id="{5E14319B-A98A-81B3-926E-D4047A83EECD}"/>
                    </a:ext>
                  </a:extLst>
                </p:cNvPr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2" name="Google Shape;370;p3">
                  <a:extLst>
                    <a:ext uri="{FF2B5EF4-FFF2-40B4-BE49-F238E27FC236}">
                      <a16:creationId xmlns:a16="http://schemas.microsoft.com/office/drawing/2014/main" id="{9E145053-37A8-8FBA-ACE7-683889F4DFFF}"/>
                    </a:ext>
                  </a:extLst>
                </p:cNvPr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3" name="Google Shape;371;p3">
                  <a:extLst>
                    <a:ext uri="{FF2B5EF4-FFF2-40B4-BE49-F238E27FC236}">
                      <a16:creationId xmlns:a16="http://schemas.microsoft.com/office/drawing/2014/main" id="{8C08168A-1929-C796-B278-7614D58E4DD1}"/>
                    </a:ext>
                  </a:extLst>
                </p:cNvPr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4" name="Google Shape;372;p3">
                  <a:extLst>
                    <a:ext uri="{FF2B5EF4-FFF2-40B4-BE49-F238E27FC236}">
                      <a16:creationId xmlns:a16="http://schemas.microsoft.com/office/drawing/2014/main" id="{86AC5E1C-2F03-88AC-3C0B-D6EDD1AD1AFF}"/>
                    </a:ext>
                  </a:extLst>
                </p:cNvPr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5" name="Google Shape;373;p3">
                  <a:extLst>
                    <a:ext uri="{FF2B5EF4-FFF2-40B4-BE49-F238E27FC236}">
                      <a16:creationId xmlns:a16="http://schemas.microsoft.com/office/drawing/2014/main" id="{FE1A4599-6321-575D-D5A3-47EA33DCE574}"/>
                    </a:ext>
                  </a:extLst>
                </p:cNvPr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6" name="Google Shape;374;p3">
                  <a:extLst>
                    <a:ext uri="{FF2B5EF4-FFF2-40B4-BE49-F238E27FC236}">
                      <a16:creationId xmlns:a16="http://schemas.microsoft.com/office/drawing/2014/main" id="{56D8E7C3-1147-01CD-7D24-3521AEE630FB}"/>
                    </a:ext>
                  </a:extLst>
                </p:cNvPr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oogle Shape;375;p3">
              <a:extLst>
                <a:ext uri="{FF2B5EF4-FFF2-40B4-BE49-F238E27FC236}">
                  <a16:creationId xmlns:a16="http://schemas.microsoft.com/office/drawing/2014/main" id="{9FF7198E-295A-A6DF-10BE-F7CF8748664A}"/>
                </a:ext>
              </a:extLst>
            </p:cNvPr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4136" name="Google Shape;376;p3">
                <a:extLst>
                  <a:ext uri="{FF2B5EF4-FFF2-40B4-BE49-F238E27FC236}">
                    <a16:creationId xmlns:a16="http://schemas.microsoft.com/office/drawing/2014/main" id="{C94F836F-2823-6645-9AA1-EF466B83415F}"/>
                  </a:ext>
                </a:extLst>
              </p:cNvPr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7" name="Google Shape;377;p3">
                <a:extLst>
                  <a:ext uri="{FF2B5EF4-FFF2-40B4-BE49-F238E27FC236}">
                    <a16:creationId xmlns:a16="http://schemas.microsoft.com/office/drawing/2014/main" id="{EE2C8138-167C-A90B-8A23-B0A97D1B44D9}"/>
                  </a:ext>
                </a:extLst>
              </p:cNvPr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8" name="Google Shape;378;p3">
                <a:extLst>
                  <a:ext uri="{FF2B5EF4-FFF2-40B4-BE49-F238E27FC236}">
                    <a16:creationId xmlns:a16="http://schemas.microsoft.com/office/drawing/2014/main" id="{7EACFD3B-B630-A989-26F9-3C53DC526E13}"/>
                  </a:ext>
                </a:extLst>
              </p:cNvPr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9" name="Google Shape;379;p3">
                <a:extLst>
                  <a:ext uri="{FF2B5EF4-FFF2-40B4-BE49-F238E27FC236}">
                    <a16:creationId xmlns:a16="http://schemas.microsoft.com/office/drawing/2014/main" id="{B04D2E9C-C946-32E0-57A8-95CC98C317FD}"/>
                  </a:ext>
                </a:extLst>
              </p:cNvPr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0" name="Google Shape;380;p3">
                <a:extLst>
                  <a:ext uri="{FF2B5EF4-FFF2-40B4-BE49-F238E27FC236}">
                    <a16:creationId xmlns:a16="http://schemas.microsoft.com/office/drawing/2014/main" id="{4AFB1C1E-6388-12E4-29A4-CBA7695D194B}"/>
                  </a:ext>
                </a:extLst>
              </p:cNvPr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1" name="Google Shape;381;p3">
                <a:extLst>
                  <a:ext uri="{FF2B5EF4-FFF2-40B4-BE49-F238E27FC236}">
                    <a16:creationId xmlns:a16="http://schemas.microsoft.com/office/drawing/2014/main" id="{0F8436FE-BDD4-233B-7F2D-8B7C564BAFDC}"/>
                  </a:ext>
                </a:extLst>
              </p:cNvPr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oogle Shape;382;p3">
              <a:extLst>
                <a:ext uri="{FF2B5EF4-FFF2-40B4-BE49-F238E27FC236}">
                  <a16:creationId xmlns:a16="http://schemas.microsoft.com/office/drawing/2014/main" id="{B62B9575-D4AD-F23E-4F27-59EDFC8AE851}"/>
                </a:ext>
              </a:extLst>
            </p:cNvPr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4104" name="Google Shape;383;p3">
                <a:extLst>
                  <a:ext uri="{FF2B5EF4-FFF2-40B4-BE49-F238E27FC236}">
                    <a16:creationId xmlns:a16="http://schemas.microsoft.com/office/drawing/2014/main" id="{053D5F78-D460-75C6-676D-163F2EA1BB45}"/>
                  </a:ext>
                </a:extLst>
              </p:cNvPr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5" name="Google Shape;384;p3">
                <a:extLst>
                  <a:ext uri="{FF2B5EF4-FFF2-40B4-BE49-F238E27FC236}">
                    <a16:creationId xmlns:a16="http://schemas.microsoft.com/office/drawing/2014/main" id="{BF3679BD-5BDA-817D-0C0D-9719EAFE5323}"/>
                  </a:ext>
                </a:extLst>
              </p:cNvPr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6" name="Google Shape;385;p3">
                <a:extLst>
                  <a:ext uri="{FF2B5EF4-FFF2-40B4-BE49-F238E27FC236}">
                    <a16:creationId xmlns:a16="http://schemas.microsoft.com/office/drawing/2014/main" id="{1F424878-284A-2A5E-6853-A9A8D2596153}"/>
                  </a:ext>
                </a:extLst>
              </p:cNvPr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7" name="Google Shape;386;p3">
                <a:extLst>
                  <a:ext uri="{FF2B5EF4-FFF2-40B4-BE49-F238E27FC236}">
                    <a16:creationId xmlns:a16="http://schemas.microsoft.com/office/drawing/2014/main" id="{3618456D-DE32-9CEB-641D-626224795ED0}"/>
                  </a:ext>
                </a:extLst>
              </p:cNvPr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8" name="Google Shape;387;p3">
                <a:extLst>
                  <a:ext uri="{FF2B5EF4-FFF2-40B4-BE49-F238E27FC236}">
                    <a16:creationId xmlns:a16="http://schemas.microsoft.com/office/drawing/2014/main" id="{720AACF1-4AFF-8AF7-61C0-D47F6F2EC579}"/>
                  </a:ext>
                </a:extLst>
              </p:cNvPr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9" name="Google Shape;388;p3">
                <a:extLst>
                  <a:ext uri="{FF2B5EF4-FFF2-40B4-BE49-F238E27FC236}">
                    <a16:creationId xmlns:a16="http://schemas.microsoft.com/office/drawing/2014/main" id="{6696D1FB-4BAF-6A45-14B1-807FE9B23745}"/>
                  </a:ext>
                </a:extLst>
              </p:cNvPr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0" name="Google Shape;389;p3">
                <a:extLst>
                  <a:ext uri="{FF2B5EF4-FFF2-40B4-BE49-F238E27FC236}">
                    <a16:creationId xmlns:a16="http://schemas.microsoft.com/office/drawing/2014/main" id="{DF72FF60-D790-CBD6-B0F5-E4DC68C9EAFF}"/>
                  </a:ext>
                </a:extLst>
              </p:cNvPr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1" name="Google Shape;390;p3">
                <a:extLst>
                  <a:ext uri="{FF2B5EF4-FFF2-40B4-BE49-F238E27FC236}">
                    <a16:creationId xmlns:a16="http://schemas.microsoft.com/office/drawing/2014/main" id="{CD7A4DBC-659E-819D-2F45-1B2D6AFCC587}"/>
                  </a:ext>
                </a:extLst>
              </p:cNvPr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2" name="Google Shape;391;p3">
                <a:extLst>
                  <a:ext uri="{FF2B5EF4-FFF2-40B4-BE49-F238E27FC236}">
                    <a16:creationId xmlns:a16="http://schemas.microsoft.com/office/drawing/2014/main" id="{2F786D97-E24A-A2C9-78CC-BFB390A1E5B8}"/>
                  </a:ext>
                </a:extLst>
              </p:cNvPr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3" name="Google Shape;392;p3">
                <a:extLst>
                  <a:ext uri="{FF2B5EF4-FFF2-40B4-BE49-F238E27FC236}">
                    <a16:creationId xmlns:a16="http://schemas.microsoft.com/office/drawing/2014/main" id="{E2243B45-1EAC-37F9-17ED-250B4B29969A}"/>
                  </a:ext>
                </a:extLst>
              </p:cNvPr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4" name="Google Shape;393;p3">
                <a:extLst>
                  <a:ext uri="{FF2B5EF4-FFF2-40B4-BE49-F238E27FC236}">
                    <a16:creationId xmlns:a16="http://schemas.microsoft.com/office/drawing/2014/main" id="{A59AB43C-006C-E01E-AA2E-8AADB2DFF268}"/>
                  </a:ext>
                </a:extLst>
              </p:cNvPr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5" name="Google Shape;394;p3">
                <a:extLst>
                  <a:ext uri="{FF2B5EF4-FFF2-40B4-BE49-F238E27FC236}">
                    <a16:creationId xmlns:a16="http://schemas.microsoft.com/office/drawing/2014/main" id="{5BDFA858-8846-A1FB-3C9D-B0B5A5A76FD9}"/>
                  </a:ext>
                </a:extLst>
              </p:cNvPr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6" name="Google Shape;395;p3">
                <a:extLst>
                  <a:ext uri="{FF2B5EF4-FFF2-40B4-BE49-F238E27FC236}">
                    <a16:creationId xmlns:a16="http://schemas.microsoft.com/office/drawing/2014/main" id="{3DBEDAD8-E1D2-2CAF-6A29-3238D8158A12}"/>
                  </a:ext>
                </a:extLst>
              </p:cNvPr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7" name="Google Shape;396;p3">
                <a:extLst>
                  <a:ext uri="{FF2B5EF4-FFF2-40B4-BE49-F238E27FC236}">
                    <a16:creationId xmlns:a16="http://schemas.microsoft.com/office/drawing/2014/main" id="{7E9CEC43-B880-DF23-F2AA-64AA6D3980F2}"/>
                  </a:ext>
                </a:extLst>
              </p:cNvPr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8" name="Google Shape;397;p3">
                <a:extLst>
                  <a:ext uri="{FF2B5EF4-FFF2-40B4-BE49-F238E27FC236}">
                    <a16:creationId xmlns:a16="http://schemas.microsoft.com/office/drawing/2014/main" id="{C1F46912-90DF-CF25-35AD-C67279FF1967}"/>
                  </a:ext>
                </a:extLst>
              </p:cNvPr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9" name="Google Shape;398;p3">
                <a:extLst>
                  <a:ext uri="{FF2B5EF4-FFF2-40B4-BE49-F238E27FC236}">
                    <a16:creationId xmlns:a16="http://schemas.microsoft.com/office/drawing/2014/main" id="{A9124D55-19AA-E609-75D9-48DE6EE773F7}"/>
                  </a:ext>
                </a:extLst>
              </p:cNvPr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0" name="Google Shape;399;p3">
                <a:extLst>
                  <a:ext uri="{FF2B5EF4-FFF2-40B4-BE49-F238E27FC236}">
                    <a16:creationId xmlns:a16="http://schemas.microsoft.com/office/drawing/2014/main" id="{2230E40C-8EDA-D3B3-FAB2-888D41E4BF5D}"/>
                  </a:ext>
                </a:extLst>
              </p:cNvPr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1" name="Google Shape;400;p3">
                <a:extLst>
                  <a:ext uri="{FF2B5EF4-FFF2-40B4-BE49-F238E27FC236}">
                    <a16:creationId xmlns:a16="http://schemas.microsoft.com/office/drawing/2014/main" id="{708265D3-92C6-0AEB-EFDC-817EB0D3DBDE}"/>
                  </a:ext>
                </a:extLst>
              </p:cNvPr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2" name="Google Shape;401;p3">
                <a:extLst>
                  <a:ext uri="{FF2B5EF4-FFF2-40B4-BE49-F238E27FC236}">
                    <a16:creationId xmlns:a16="http://schemas.microsoft.com/office/drawing/2014/main" id="{88A6C4E5-044F-1237-C1F3-3A940FB88BE2}"/>
                  </a:ext>
                </a:extLst>
              </p:cNvPr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3" name="Google Shape;402;p3">
                <a:extLst>
                  <a:ext uri="{FF2B5EF4-FFF2-40B4-BE49-F238E27FC236}">
                    <a16:creationId xmlns:a16="http://schemas.microsoft.com/office/drawing/2014/main" id="{623241C6-8D8D-BCBF-4050-A4BEC6E7F833}"/>
                  </a:ext>
                </a:extLst>
              </p:cNvPr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4" name="Google Shape;403;p3">
                <a:extLst>
                  <a:ext uri="{FF2B5EF4-FFF2-40B4-BE49-F238E27FC236}">
                    <a16:creationId xmlns:a16="http://schemas.microsoft.com/office/drawing/2014/main" id="{5C2EB445-9F06-F94D-FE78-9DDB531740D1}"/>
                  </a:ext>
                </a:extLst>
              </p:cNvPr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5" name="Google Shape;404;p3">
                <a:extLst>
                  <a:ext uri="{FF2B5EF4-FFF2-40B4-BE49-F238E27FC236}">
                    <a16:creationId xmlns:a16="http://schemas.microsoft.com/office/drawing/2014/main" id="{636114EB-40A9-755A-D1F5-B7ED1F6BAD66}"/>
                  </a:ext>
                </a:extLst>
              </p:cNvPr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6" name="Google Shape;405;p3">
                <a:extLst>
                  <a:ext uri="{FF2B5EF4-FFF2-40B4-BE49-F238E27FC236}">
                    <a16:creationId xmlns:a16="http://schemas.microsoft.com/office/drawing/2014/main" id="{92E955E4-9A20-A8FF-995A-B00CEB5BA2E6}"/>
                  </a:ext>
                </a:extLst>
              </p:cNvPr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7" name="Google Shape;406;p3">
                <a:extLst>
                  <a:ext uri="{FF2B5EF4-FFF2-40B4-BE49-F238E27FC236}">
                    <a16:creationId xmlns:a16="http://schemas.microsoft.com/office/drawing/2014/main" id="{A8D801D3-F89A-95A7-8AD4-74F498104DA6}"/>
                  </a:ext>
                </a:extLst>
              </p:cNvPr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8" name="Google Shape;407;p3">
                <a:extLst>
                  <a:ext uri="{FF2B5EF4-FFF2-40B4-BE49-F238E27FC236}">
                    <a16:creationId xmlns:a16="http://schemas.microsoft.com/office/drawing/2014/main" id="{F3490A97-C352-331F-26CE-8B3D6EE6DC19}"/>
                  </a:ext>
                </a:extLst>
              </p:cNvPr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9" name="Google Shape;408;p3">
                <a:extLst>
                  <a:ext uri="{FF2B5EF4-FFF2-40B4-BE49-F238E27FC236}">
                    <a16:creationId xmlns:a16="http://schemas.microsoft.com/office/drawing/2014/main" id="{EF06C005-3D62-F5B6-F336-1ADE50E8ECE0}"/>
                  </a:ext>
                </a:extLst>
              </p:cNvPr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0" name="Google Shape;409;p3">
                <a:extLst>
                  <a:ext uri="{FF2B5EF4-FFF2-40B4-BE49-F238E27FC236}">
                    <a16:creationId xmlns:a16="http://schemas.microsoft.com/office/drawing/2014/main" id="{C493661A-34FB-260E-4482-1825E9797848}"/>
                  </a:ext>
                </a:extLst>
              </p:cNvPr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1" name="Google Shape;410;p3">
                <a:extLst>
                  <a:ext uri="{FF2B5EF4-FFF2-40B4-BE49-F238E27FC236}">
                    <a16:creationId xmlns:a16="http://schemas.microsoft.com/office/drawing/2014/main" id="{F378F5D2-464E-6F33-9B10-0F026D562F72}"/>
                  </a:ext>
                </a:extLst>
              </p:cNvPr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2" name="Google Shape;411;p3">
                <a:extLst>
                  <a:ext uri="{FF2B5EF4-FFF2-40B4-BE49-F238E27FC236}">
                    <a16:creationId xmlns:a16="http://schemas.microsoft.com/office/drawing/2014/main" id="{DED8FF83-11F5-108B-1396-703443DD37F2}"/>
                  </a:ext>
                </a:extLst>
              </p:cNvPr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3" name="Google Shape;412;p3">
                <a:extLst>
                  <a:ext uri="{FF2B5EF4-FFF2-40B4-BE49-F238E27FC236}">
                    <a16:creationId xmlns:a16="http://schemas.microsoft.com/office/drawing/2014/main" id="{8FA72DCD-CB43-AA35-F694-435EA1D60067}"/>
                  </a:ext>
                </a:extLst>
              </p:cNvPr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4" name="Google Shape;413;p3">
                <a:extLst>
                  <a:ext uri="{FF2B5EF4-FFF2-40B4-BE49-F238E27FC236}">
                    <a16:creationId xmlns:a16="http://schemas.microsoft.com/office/drawing/2014/main" id="{568CBFC8-CD94-C811-773F-9137EDB15584}"/>
                  </a:ext>
                </a:extLst>
              </p:cNvPr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5" name="Google Shape;414;p3">
                <a:extLst>
                  <a:ext uri="{FF2B5EF4-FFF2-40B4-BE49-F238E27FC236}">
                    <a16:creationId xmlns:a16="http://schemas.microsoft.com/office/drawing/2014/main" id="{F00F4CD1-41C1-38E3-DE61-41DA656208A7}"/>
                  </a:ext>
                </a:extLst>
              </p:cNvPr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Google Shape;415;p3">
              <a:extLst>
                <a:ext uri="{FF2B5EF4-FFF2-40B4-BE49-F238E27FC236}">
                  <a16:creationId xmlns:a16="http://schemas.microsoft.com/office/drawing/2014/main" id="{47F712C3-72F9-EF17-6537-6F043A87F91A}"/>
                </a:ext>
              </a:extLst>
            </p:cNvPr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416;p3">
              <a:extLst>
                <a:ext uri="{FF2B5EF4-FFF2-40B4-BE49-F238E27FC236}">
                  <a16:creationId xmlns:a16="http://schemas.microsoft.com/office/drawing/2014/main" id="{8C502C6F-CB9E-5EC7-2591-EA31F5B79491}"/>
                </a:ext>
              </a:extLst>
            </p:cNvPr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417;p3">
              <a:extLst>
                <a:ext uri="{FF2B5EF4-FFF2-40B4-BE49-F238E27FC236}">
                  <a16:creationId xmlns:a16="http://schemas.microsoft.com/office/drawing/2014/main" id="{E6A974BC-89A7-745E-19A7-D4C71BE69FCC}"/>
                </a:ext>
              </a:extLst>
            </p:cNvPr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oogle Shape;418;p3">
              <a:extLst>
                <a:ext uri="{FF2B5EF4-FFF2-40B4-BE49-F238E27FC236}">
                  <a16:creationId xmlns:a16="http://schemas.microsoft.com/office/drawing/2014/main" id="{60ACF3A3-F2DE-FC5B-25D4-2545CD039A54}"/>
                </a:ext>
              </a:extLst>
            </p:cNvPr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02" name="Google Shape;419;p3">
                <a:extLst>
                  <a:ext uri="{FF2B5EF4-FFF2-40B4-BE49-F238E27FC236}">
                    <a16:creationId xmlns:a16="http://schemas.microsoft.com/office/drawing/2014/main" id="{CCB1699C-DFDB-9F56-54F1-FEAFEC03BD73}"/>
                  </a:ext>
                </a:extLst>
              </p:cNvPr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3" name="Google Shape;420;p3">
                <a:extLst>
                  <a:ext uri="{FF2B5EF4-FFF2-40B4-BE49-F238E27FC236}">
                    <a16:creationId xmlns:a16="http://schemas.microsoft.com/office/drawing/2014/main" id="{74ACA5FB-1FEB-C6BD-5C19-2D03AA3B5CC5}"/>
                  </a:ext>
                </a:extLst>
              </p:cNvPr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oogle Shape;421;p3">
              <a:extLst>
                <a:ext uri="{FF2B5EF4-FFF2-40B4-BE49-F238E27FC236}">
                  <a16:creationId xmlns:a16="http://schemas.microsoft.com/office/drawing/2014/main" id="{6AF5D917-D760-AC46-9242-0BC9691E4E68}"/>
                </a:ext>
              </a:extLst>
            </p:cNvPr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59" name="Google Shape;422;p3">
                <a:extLst>
                  <a:ext uri="{FF2B5EF4-FFF2-40B4-BE49-F238E27FC236}">
                    <a16:creationId xmlns:a16="http://schemas.microsoft.com/office/drawing/2014/main" id="{635763D8-E179-70D1-5CC7-6811D39113FF}"/>
                  </a:ext>
                </a:extLst>
              </p:cNvPr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Google Shape;423;p3">
                <a:extLst>
                  <a:ext uri="{FF2B5EF4-FFF2-40B4-BE49-F238E27FC236}">
                    <a16:creationId xmlns:a16="http://schemas.microsoft.com/office/drawing/2014/main" id="{9E99C256-E9C8-F313-BA11-3ABD15E66EC6}"/>
                  </a:ext>
                </a:extLst>
              </p:cNvPr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424;p3">
                <a:extLst>
                  <a:ext uri="{FF2B5EF4-FFF2-40B4-BE49-F238E27FC236}">
                    <a16:creationId xmlns:a16="http://schemas.microsoft.com/office/drawing/2014/main" id="{50CEF41D-9E81-23F5-1338-FADCE052A052}"/>
                  </a:ext>
                </a:extLst>
              </p:cNvPr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425;p3">
                <a:extLst>
                  <a:ext uri="{FF2B5EF4-FFF2-40B4-BE49-F238E27FC236}">
                    <a16:creationId xmlns:a16="http://schemas.microsoft.com/office/drawing/2014/main" id="{1E0BA742-7044-1A87-0FC5-B4C5166430F0}"/>
                  </a:ext>
                </a:extLst>
              </p:cNvPr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426;p3">
                <a:extLst>
                  <a:ext uri="{FF2B5EF4-FFF2-40B4-BE49-F238E27FC236}">
                    <a16:creationId xmlns:a16="http://schemas.microsoft.com/office/drawing/2014/main" id="{E0AB88B7-0716-06A2-38DB-D39B164A6F5C}"/>
                  </a:ext>
                </a:extLst>
              </p:cNvPr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6" name="Google Shape;427;p3">
                <a:extLst>
                  <a:ext uri="{FF2B5EF4-FFF2-40B4-BE49-F238E27FC236}">
                    <a16:creationId xmlns:a16="http://schemas.microsoft.com/office/drawing/2014/main" id="{13B19C3A-E38E-9926-D505-4C3A6669EF7D}"/>
                  </a:ext>
                </a:extLst>
              </p:cNvPr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7" name="Google Shape;428;p3">
                <a:extLst>
                  <a:ext uri="{FF2B5EF4-FFF2-40B4-BE49-F238E27FC236}">
                    <a16:creationId xmlns:a16="http://schemas.microsoft.com/office/drawing/2014/main" id="{EE44E523-3222-76B2-0475-FFD44EAD9E93}"/>
                  </a:ext>
                </a:extLst>
              </p:cNvPr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9" name="Google Shape;429;p3">
                <a:extLst>
                  <a:ext uri="{FF2B5EF4-FFF2-40B4-BE49-F238E27FC236}">
                    <a16:creationId xmlns:a16="http://schemas.microsoft.com/office/drawing/2014/main" id="{F8D95D87-F357-7FF0-8850-576FAFC0C26D}"/>
                  </a:ext>
                </a:extLst>
              </p:cNvPr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0" name="Google Shape;430;p3">
                <a:extLst>
                  <a:ext uri="{FF2B5EF4-FFF2-40B4-BE49-F238E27FC236}">
                    <a16:creationId xmlns:a16="http://schemas.microsoft.com/office/drawing/2014/main" id="{74852BA2-C584-A5B4-FAA4-58EE4C6AA5B1}"/>
                  </a:ext>
                </a:extLst>
              </p:cNvPr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1" name="Google Shape;431;p3">
                <a:extLst>
                  <a:ext uri="{FF2B5EF4-FFF2-40B4-BE49-F238E27FC236}">
                    <a16:creationId xmlns:a16="http://schemas.microsoft.com/office/drawing/2014/main" id="{2F006C78-2B60-84C6-FB4D-905B96E3544C}"/>
                  </a:ext>
                </a:extLst>
              </p:cNvPr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oogle Shape;432;p3">
              <a:extLst>
                <a:ext uri="{FF2B5EF4-FFF2-40B4-BE49-F238E27FC236}">
                  <a16:creationId xmlns:a16="http://schemas.microsoft.com/office/drawing/2014/main" id="{28F212B0-FA44-49A3-DFCE-71C3A1A7D355}"/>
                </a:ext>
              </a:extLst>
            </p:cNvPr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31" name="Google Shape;433;p3">
                <a:extLst>
                  <a:ext uri="{FF2B5EF4-FFF2-40B4-BE49-F238E27FC236}">
                    <a16:creationId xmlns:a16="http://schemas.microsoft.com/office/drawing/2014/main" id="{7C41C539-C1C8-DC6E-E76B-E4478685708B}"/>
                  </a:ext>
                </a:extLst>
              </p:cNvPr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434;p3">
                <a:extLst>
                  <a:ext uri="{FF2B5EF4-FFF2-40B4-BE49-F238E27FC236}">
                    <a16:creationId xmlns:a16="http://schemas.microsoft.com/office/drawing/2014/main" id="{6A46A97E-74E7-3B09-C743-EC3AC95F7B5B}"/>
                  </a:ext>
                </a:extLst>
              </p:cNvPr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435;p3">
                <a:extLst>
                  <a:ext uri="{FF2B5EF4-FFF2-40B4-BE49-F238E27FC236}">
                    <a16:creationId xmlns:a16="http://schemas.microsoft.com/office/drawing/2014/main" id="{90C1CEB0-BA46-062F-020C-A1E57AFD603F}"/>
                  </a:ext>
                </a:extLst>
              </p:cNvPr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436;p3">
                <a:extLst>
                  <a:ext uri="{FF2B5EF4-FFF2-40B4-BE49-F238E27FC236}">
                    <a16:creationId xmlns:a16="http://schemas.microsoft.com/office/drawing/2014/main" id="{61B9592B-7307-2FF5-4E12-D08040E58429}"/>
                  </a:ext>
                </a:extLst>
              </p:cNvPr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437;p3">
                <a:extLst>
                  <a:ext uri="{FF2B5EF4-FFF2-40B4-BE49-F238E27FC236}">
                    <a16:creationId xmlns:a16="http://schemas.microsoft.com/office/drawing/2014/main" id="{724FFB76-D76B-6FDD-7BB6-1FF6B9416E1D}"/>
                  </a:ext>
                </a:extLst>
              </p:cNvPr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438;p3">
                <a:extLst>
                  <a:ext uri="{FF2B5EF4-FFF2-40B4-BE49-F238E27FC236}">
                    <a16:creationId xmlns:a16="http://schemas.microsoft.com/office/drawing/2014/main" id="{B2FB6B12-16C6-BA6D-75FB-B2CAA202CEED}"/>
                  </a:ext>
                </a:extLst>
              </p:cNvPr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439;p3">
                <a:extLst>
                  <a:ext uri="{FF2B5EF4-FFF2-40B4-BE49-F238E27FC236}">
                    <a16:creationId xmlns:a16="http://schemas.microsoft.com/office/drawing/2014/main" id="{37F701C3-D79C-B23D-15B3-201A5AA0A8CA}"/>
                  </a:ext>
                </a:extLst>
              </p:cNvPr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440;p3">
                <a:extLst>
                  <a:ext uri="{FF2B5EF4-FFF2-40B4-BE49-F238E27FC236}">
                    <a16:creationId xmlns:a16="http://schemas.microsoft.com/office/drawing/2014/main" id="{121BD237-822B-F611-31A2-9E082E69E3ED}"/>
                  </a:ext>
                </a:extLst>
              </p:cNvPr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441;p3">
                <a:extLst>
                  <a:ext uri="{FF2B5EF4-FFF2-40B4-BE49-F238E27FC236}">
                    <a16:creationId xmlns:a16="http://schemas.microsoft.com/office/drawing/2014/main" id="{6ACE094A-408A-B071-AC92-F1B4B26CB19C}"/>
                  </a:ext>
                </a:extLst>
              </p:cNvPr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442;p3">
                <a:extLst>
                  <a:ext uri="{FF2B5EF4-FFF2-40B4-BE49-F238E27FC236}">
                    <a16:creationId xmlns:a16="http://schemas.microsoft.com/office/drawing/2014/main" id="{9E0353F8-0691-0A8C-A3A2-A99AAC02626B}"/>
                  </a:ext>
                </a:extLst>
              </p:cNvPr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443;p3">
                <a:extLst>
                  <a:ext uri="{FF2B5EF4-FFF2-40B4-BE49-F238E27FC236}">
                    <a16:creationId xmlns:a16="http://schemas.microsoft.com/office/drawing/2014/main" id="{61E7A1F0-1705-758E-3201-97F330E3883D}"/>
                  </a:ext>
                </a:extLst>
              </p:cNvPr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444;p3">
                <a:extLst>
                  <a:ext uri="{FF2B5EF4-FFF2-40B4-BE49-F238E27FC236}">
                    <a16:creationId xmlns:a16="http://schemas.microsoft.com/office/drawing/2014/main" id="{FF1CDB69-C7C1-7447-AFBF-BA79E86DDF83}"/>
                  </a:ext>
                </a:extLst>
              </p:cNvPr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445;p3">
                <a:extLst>
                  <a:ext uri="{FF2B5EF4-FFF2-40B4-BE49-F238E27FC236}">
                    <a16:creationId xmlns:a16="http://schemas.microsoft.com/office/drawing/2014/main" id="{A47B3962-A9E2-4D78-7529-1EFDF82656F1}"/>
                  </a:ext>
                </a:extLst>
              </p:cNvPr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446;p3">
                <a:extLst>
                  <a:ext uri="{FF2B5EF4-FFF2-40B4-BE49-F238E27FC236}">
                    <a16:creationId xmlns:a16="http://schemas.microsoft.com/office/drawing/2014/main" id="{5F5A63CB-8256-F7EF-8831-372CD32C602C}"/>
                  </a:ext>
                </a:extLst>
              </p:cNvPr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447;p3">
                <a:extLst>
                  <a:ext uri="{FF2B5EF4-FFF2-40B4-BE49-F238E27FC236}">
                    <a16:creationId xmlns:a16="http://schemas.microsoft.com/office/drawing/2014/main" id="{912A4693-E2B6-FBE4-67C7-3A50404C567C}"/>
                  </a:ext>
                </a:extLst>
              </p:cNvPr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448;p3">
                <a:extLst>
                  <a:ext uri="{FF2B5EF4-FFF2-40B4-BE49-F238E27FC236}">
                    <a16:creationId xmlns:a16="http://schemas.microsoft.com/office/drawing/2014/main" id="{ADDC193A-AAAC-1487-C5BB-100EF4781611}"/>
                  </a:ext>
                </a:extLst>
              </p:cNvPr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449;p3">
                <a:extLst>
                  <a:ext uri="{FF2B5EF4-FFF2-40B4-BE49-F238E27FC236}">
                    <a16:creationId xmlns:a16="http://schemas.microsoft.com/office/drawing/2014/main" id="{E1FBC6F0-F58B-DCF8-C283-9618EF7E2BE4}"/>
                  </a:ext>
                </a:extLst>
              </p:cNvPr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450;p3">
                <a:extLst>
                  <a:ext uri="{FF2B5EF4-FFF2-40B4-BE49-F238E27FC236}">
                    <a16:creationId xmlns:a16="http://schemas.microsoft.com/office/drawing/2014/main" id="{25C16EA8-5B32-C125-7115-7617D119439E}"/>
                  </a:ext>
                </a:extLst>
              </p:cNvPr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451;p3">
                <a:extLst>
                  <a:ext uri="{FF2B5EF4-FFF2-40B4-BE49-F238E27FC236}">
                    <a16:creationId xmlns:a16="http://schemas.microsoft.com/office/drawing/2014/main" id="{1B5E3859-4431-1AF1-F6CA-A49DB3D1488A}"/>
                  </a:ext>
                </a:extLst>
              </p:cNvPr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452;p3">
                <a:extLst>
                  <a:ext uri="{FF2B5EF4-FFF2-40B4-BE49-F238E27FC236}">
                    <a16:creationId xmlns:a16="http://schemas.microsoft.com/office/drawing/2014/main" id="{2BB5C341-3424-CD12-3A0F-5294965F0997}"/>
                  </a:ext>
                </a:extLst>
              </p:cNvPr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453;p3">
                <a:extLst>
                  <a:ext uri="{FF2B5EF4-FFF2-40B4-BE49-F238E27FC236}">
                    <a16:creationId xmlns:a16="http://schemas.microsoft.com/office/drawing/2014/main" id="{9CCB00CF-A2B8-3E7B-83BF-9C7EBFB9B1B1}"/>
                  </a:ext>
                </a:extLst>
              </p:cNvPr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454;p3">
                <a:extLst>
                  <a:ext uri="{FF2B5EF4-FFF2-40B4-BE49-F238E27FC236}">
                    <a16:creationId xmlns:a16="http://schemas.microsoft.com/office/drawing/2014/main" id="{FED8A134-9D08-924D-6A9F-92F62FEE3055}"/>
                  </a:ext>
                </a:extLst>
              </p:cNvPr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455;p3">
                <a:extLst>
                  <a:ext uri="{FF2B5EF4-FFF2-40B4-BE49-F238E27FC236}">
                    <a16:creationId xmlns:a16="http://schemas.microsoft.com/office/drawing/2014/main" id="{C4225B57-E5DA-7648-D8C0-2E81F1605216}"/>
                  </a:ext>
                </a:extLst>
              </p:cNvPr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456;p3">
                <a:extLst>
                  <a:ext uri="{FF2B5EF4-FFF2-40B4-BE49-F238E27FC236}">
                    <a16:creationId xmlns:a16="http://schemas.microsoft.com/office/drawing/2014/main" id="{93CE7F86-F10E-C7CE-1D3A-208EF77BA78F}"/>
                  </a:ext>
                </a:extLst>
              </p:cNvPr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457;p3">
                <a:extLst>
                  <a:ext uri="{FF2B5EF4-FFF2-40B4-BE49-F238E27FC236}">
                    <a16:creationId xmlns:a16="http://schemas.microsoft.com/office/drawing/2014/main" id="{3185E4EA-70BE-EEFE-CEA5-A3ECA60E40CA}"/>
                  </a:ext>
                </a:extLst>
              </p:cNvPr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458;p3">
                <a:extLst>
                  <a:ext uri="{FF2B5EF4-FFF2-40B4-BE49-F238E27FC236}">
                    <a16:creationId xmlns:a16="http://schemas.microsoft.com/office/drawing/2014/main" id="{14F67341-E1BF-F8DB-F315-5813E09FEE9B}"/>
                  </a:ext>
                </a:extLst>
              </p:cNvPr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459;p3">
                <a:extLst>
                  <a:ext uri="{FF2B5EF4-FFF2-40B4-BE49-F238E27FC236}">
                    <a16:creationId xmlns:a16="http://schemas.microsoft.com/office/drawing/2014/main" id="{1628F6AA-CF34-3915-9428-6E1D2817701D}"/>
                  </a:ext>
                </a:extLst>
              </p:cNvPr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460;p3">
                <a:extLst>
                  <a:ext uri="{FF2B5EF4-FFF2-40B4-BE49-F238E27FC236}">
                    <a16:creationId xmlns:a16="http://schemas.microsoft.com/office/drawing/2014/main" id="{5F25EC46-8AC8-B28D-0DD9-EE724F37EDA5}"/>
                  </a:ext>
                </a:extLst>
              </p:cNvPr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Google Shape;461;p3">
              <a:extLst>
                <a:ext uri="{FF2B5EF4-FFF2-40B4-BE49-F238E27FC236}">
                  <a16:creationId xmlns:a16="http://schemas.microsoft.com/office/drawing/2014/main" id="{3A9B66A5-77D7-6B61-EF0D-340ECA3757B9}"/>
                </a:ext>
              </a:extLst>
            </p:cNvPr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462;p3">
              <a:extLst>
                <a:ext uri="{FF2B5EF4-FFF2-40B4-BE49-F238E27FC236}">
                  <a16:creationId xmlns:a16="http://schemas.microsoft.com/office/drawing/2014/main" id="{A9732B94-BBBC-D491-2CD2-C2AEF1D4C593}"/>
                </a:ext>
              </a:extLst>
            </p:cNvPr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74" name="TextBox 3">
            <a:extLst>
              <a:ext uri="{FF2B5EF4-FFF2-40B4-BE49-F238E27FC236}">
                <a16:creationId xmlns:a16="http://schemas.microsoft.com/office/drawing/2014/main" id="{FB354AA8-B59E-2927-82B7-F1FF7C4D74CE}"/>
              </a:ext>
            </a:extLst>
          </p:cNvPr>
          <p:cNvSpPr txBox="1"/>
          <p:nvPr/>
        </p:nvSpPr>
        <p:spPr>
          <a:xfrm>
            <a:off x="2904463" y="380104"/>
            <a:ext cx="6482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C959587B-3ECB-5192-4A65-A55E23D69197}"/>
              </a:ext>
            </a:extLst>
          </p:cNvPr>
          <p:cNvSpPr/>
          <p:nvPr/>
        </p:nvSpPr>
        <p:spPr>
          <a:xfrm>
            <a:off x="7020560" y="3131820"/>
            <a:ext cx="4995740" cy="3898900"/>
          </a:xfrm>
          <a:custGeom>
            <a:avLst/>
            <a:gdLst/>
            <a:ahLst/>
            <a:cxnLst/>
            <a:rect l="l" t="t" r="r" b="b"/>
            <a:pathLst>
              <a:path w="10466900" h="8229600">
                <a:moveTo>
                  <a:pt x="0" y="0"/>
                </a:moveTo>
                <a:lnTo>
                  <a:pt x="10466900" y="0"/>
                </a:lnTo>
                <a:lnTo>
                  <a:pt x="10466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DD048355-BE0F-77D8-E3B4-D0D594F987DF}"/>
              </a:ext>
            </a:extLst>
          </p:cNvPr>
          <p:cNvSpPr/>
          <p:nvPr/>
        </p:nvSpPr>
        <p:spPr>
          <a:xfrm>
            <a:off x="284481" y="2926080"/>
            <a:ext cx="3332480" cy="3761740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4" y="0"/>
                </a:lnTo>
                <a:lnTo>
                  <a:pt x="6943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0FD3FB-E167-E6B3-720B-AA7D15354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075" y="1154143"/>
            <a:ext cx="3810330" cy="74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3E8316-0CA7-71F5-7168-4F7A27267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808" y="1682392"/>
            <a:ext cx="8492464" cy="2395936"/>
          </a:xfrm>
          <a:prstGeom prst="rect">
            <a:avLst/>
          </a:prstGeom>
        </p:spPr>
      </p:pic>
      <p:pic>
        <p:nvPicPr>
          <p:cNvPr id="4175" name="Picture 4174">
            <a:extLst>
              <a:ext uri="{FF2B5EF4-FFF2-40B4-BE49-F238E27FC236}">
                <a16:creationId xmlns:a16="http://schemas.microsoft.com/office/drawing/2014/main" id="{C8F91E70-33C0-61B6-CD8A-C94708DD9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888" y="1450806"/>
            <a:ext cx="1646063" cy="969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79714-293D-E7BD-9B03-44A646A2893A}"/>
              </a:ext>
            </a:extLst>
          </p:cNvPr>
          <p:cNvSpPr txBox="1"/>
          <p:nvPr/>
        </p:nvSpPr>
        <p:spPr>
          <a:xfrm>
            <a:off x="4985658" y="3472543"/>
            <a:ext cx="252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1387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8608D227-5E2F-437B-B3B5-B321BA3D36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E2E4FFF-3529-45C9-AC93-3A6FAE3BE748}"/>
              </a:ext>
            </a:extLst>
          </p:cNvPr>
          <p:cNvSpPr/>
          <p:nvPr/>
        </p:nvSpPr>
        <p:spPr>
          <a:xfrm rot="1959664" flipV="1">
            <a:off x="9713761" y="3441696"/>
            <a:ext cx="3746627" cy="4248829"/>
          </a:xfrm>
          <a:custGeom>
            <a:avLst/>
            <a:gdLst/>
            <a:ahLst/>
            <a:cxnLst/>
            <a:rect l="l" t="t" r="r" b="b"/>
            <a:pathLst>
              <a:path w="8058150" h="8229600">
                <a:moveTo>
                  <a:pt x="0" y="0"/>
                </a:moveTo>
                <a:lnTo>
                  <a:pt x="8058150" y="0"/>
                </a:lnTo>
                <a:lnTo>
                  <a:pt x="8058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86A47B24-80AA-448A-A265-9E26B0551CD6}"/>
              </a:ext>
            </a:extLst>
          </p:cNvPr>
          <p:cNvSpPr/>
          <p:nvPr/>
        </p:nvSpPr>
        <p:spPr>
          <a:xfrm rot="3097947">
            <a:off x="-1714357" y="2704393"/>
            <a:ext cx="3143617" cy="3279331"/>
          </a:xfrm>
          <a:custGeom>
            <a:avLst/>
            <a:gdLst/>
            <a:ahLst/>
            <a:cxnLst/>
            <a:rect l="l" t="t" r="r" b="b"/>
            <a:pathLst>
              <a:path w="9758419" h="8229600">
                <a:moveTo>
                  <a:pt x="0" y="0"/>
                </a:moveTo>
                <a:lnTo>
                  <a:pt x="9758418" y="0"/>
                </a:lnTo>
                <a:lnTo>
                  <a:pt x="97584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62ADB6B0-029C-49C5-A022-21C61D58FD89}"/>
              </a:ext>
            </a:extLst>
          </p:cNvPr>
          <p:cNvSpPr/>
          <p:nvPr/>
        </p:nvSpPr>
        <p:spPr>
          <a:xfrm rot="5400000">
            <a:off x="-870253" y="4566079"/>
            <a:ext cx="2883373" cy="3279331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8" descr="51,200+ Kids Talking Illustrations, Royalty-Free Vector Graphics &amp; Clip Art  - iStock | Two kids talking, Kids talking to camera, Parents and kids  talking">
            <a:extLst>
              <a:ext uri="{FF2B5EF4-FFF2-40B4-BE49-F238E27FC236}">
                <a16:creationId xmlns:a16="http://schemas.microsoft.com/office/drawing/2014/main" id="{A6110593-5CD1-46F2-883D-0F15B3D6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0033" l="9967" r="89869">
                        <a14:foregroundMark x1="42974" y1="27778" x2="41993" y2="33660"/>
                        <a14:foregroundMark x1="73039" y1="19118" x2="69608" y2="59477"/>
                        <a14:foregroundMark x1="75980" y1="45588" x2="75980" y2="45588"/>
                        <a14:foregroundMark x1="77778" y1="52941" x2="75490" y2="57026"/>
                        <a14:foregroundMark x1="70098" y1="45752" x2="64052" y2="49510"/>
                        <a14:foregroundMark x1="62255" y1="56699" x2="63725" y2="71078"/>
                        <a14:foregroundMark x1="72712" y1="83497" x2="75980" y2="90033"/>
                        <a14:foregroundMark x1="63725" y1="84150" x2="60458" y2="88235"/>
                        <a14:foregroundMark x1="58170" y1="89379" x2="61928" y2="88889"/>
                        <a14:foregroundMark x1="63725" y1="88889" x2="64869" y2="88399"/>
                        <a14:foregroundMark x1="57026" y1="89052" x2="61928" y2="87582"/>
                        <a14:foregroundMark x1="65523" y1="87745" x2="65523" y2="87745"/>
                        <a14:foregroundMark x1="72712" y1="89869" x2="73693" y2="86765"/>
                        <a14:foregroundMark x1="23529" y1="90033" x2="25163" y2="8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69" y="3180511"/>
            <a:ext cx="3742423" cy="374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F7E46-1EDF-6858-7437-06418C30D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0361" y="1170223"/>
            <a:ext cx="5938019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376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899660"/>
            <a:ext cx="848335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1. Nhắc nhở người khác giữ vệ sinh nhà ở.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3430E2DC-A20F-4D37-A558-9B7CC581D0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8172E-E445-4BAE-BF96-1CE790619EB3}"/>
              </a:ext>
            </a:extLst>
          </p:cNvPr>
          <p:cNvSpPr txBox="1"/>
          <p:nvPr/>
        </p:nvSpPr>
        <p:spPr>
          <a:xfrm>
            <a:off x="627127" y="455137"/>
            <a:ext cx="11317223" cy="59142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E171D-508F-1CC7-4AE3-B994E8FCDFC5}"/>
              </a:ext>
            </a:extLst>
          </p:cNvPr>
          <p:cNvSpPr txBox="1"/>
          <p:nvPr/>
        </p:nvSpPr>
        <p:spPr>
          <a:xfrm>
            <a:off x="522514" y="232248"/>
            <a:ext cx="11430000" cy="646986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7C8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1. Cuối tuần, Hoa đến nhà Minh chơi và thấy cảnh tượng dưới đây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: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AEAE85-8F99-0BA2-20BE-D4FE24DC4981}"/>
              </a:ext>
            </a:extLst>
          </p:cNvPr>
          <p:cNvSpPr/>
          <p:nvPr/>
        </p:nvSpPr>
        <p:spPr>
          <a:xfrm>
            <a:off x="2203267" y="5669280"/>
            <a:ext cx="9192443" cy="106298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Hoa,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0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8"/>
            <a:ext cx="11009286" cy="15028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Căn phòng chưa gọn gàng, đồ đạc vứt lộn xộn.</a:t>
            </a:r>
          </a:p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Em sẽ nói bạn nên sắp xếp lại cho gọn gàng.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EFCE7-33A0-694E-B408-603D1B6C4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599" y="2712306"/>
            <a:ext cx="7693249" cy="3187749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EFD3CD7-D7D7-B217-B8BD-1325D6355A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6768" y="4873942"/>
            <a:ext cx="673961" cy="258127"/>
          </a:xfrm>
          <a:prstGeom prst="rect">
            <a:avLst/>
          </a:prstGeom>
        </p:spPr>
      </p:pic>
      <p:pic>
        <p:nvPicPr>
          <p:cNvPr id="7" name="tải xuống">
            <a:hlinkClick r:id="" action="ppaction://media"/>
            <a:extLst>
              <a:ext uri="{FF2B5EF4-FFF2-40B4-BE49-F238E27FC236}">
                <a16:creationId xmlns:a16="http://schemas.microsoft.com/office/drawing/2014/main" id="{F51CF0E0-7017-3C4F-EB25-A0BF8ECB0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0910" y="3340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83" y="-108899"/>
            <a:ext cx="2061034" cy="2061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4D3AAC-F792-48B1-A01E-8FA8C51B3D07}"/>
              </a:ext>
            </a:extLst>
          </p:cNvPr>
          <p:cNvSpPr txBox="1"/>
          <p:nvPr/>
        </p:nvSpPr>
        <p:spPr>
          <a:xfrm>
            <a:off x="4676139" y="921618"/>
            <a:ext cx="579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A1606-E2E3-4589-89DC-1741D0042AF4}"/>
              </a:ext>
            </a:extLst>
          </p:cNvPr>
          <p:cNvSpPr txBox="1"/>
          <p:nvPr/>
        </p:nvSpPr>
        <p:spPr>
          <a:xfrm>
            <a:off x="4676139" y="2179422"/>
            <a:ext cx="59077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biết nhắc nhở người khác làm những việc phù hợp để giữ sạch nhà ở.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CC02EAE-24C7-7390-97AA-939DF4924874}"/>
              </a:ext>
            </a:extLst>
          </p:cNvPr>
          <p:cNvSpPr/>
          <p:nvPr/>
        </p:nvSpPr>
        <p:spPr>
          <a:xfrm>
            <a:off x="883195" y="2743200"/>
            <a:ext cx="3318691" cy="3977277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4" y="0"/>
                </a:lnTo>
                <a:lnTo>
                  <a:pt x="6943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899660"/>
            <a:ext cx="848335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4400" b="1" dirty="0">
                <a:solidFill>
                  <a:srgbClr val="E53238"/>
                </a:solidFill>
                <a:ea typeface="百变马丁" panose="02010601030101010101" pitchFamily="2" charset="-122"/>
              </a:rPr>
              <a:t>2. Làm hộp đồ dùng từ vật liệu đã qua sử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269</Words>
  <Application>Microsoft Office PowerPoint</Application>
  <PresentationFormat>Widescreen</PresentationFormat>
  <Paragraphs>40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45" baseType="lpstr">
      <vt:lpstr>Microsoft YaHei</vt:lpstr>
      <vt:lpstr>Microsoft YaHei</vt:lpstr>
      <vt:lpstr>宋体</vt:lpstr>
      <vt:lpstr>Arial</vt:lpstr>
      <vt:lpstr>Arial Black</vt:lpstr>
      <vt:lpstr>Calibri</vt:lpstr>
      <vt:lpstr>Calibri Light</vt:lpstr>
      <vt:lpstr>Cambria</vt:lpstr>
      <vt:lpstr>等线</vt:lpstr>
      <vt:lpstr>inpin heiti</vt:lpstr>
      <vt:lpstr>Roboto</vt:lpstr>
      <vt:lpstr>黑体</vt:lpstr>
      <vt:lpstr>Times New Roman</vt:lpstr>
      <vt:lpstr>Utm AVO</vt:lpstr>
      <vt:lpstr>UTM Duepuntozero</vt:lpstr>
      <vt:lpstr>方正卡通简体</vt:lpstr>
      <vt:lpstr>方正少儿简体</vt:lpstr>
      <vt:lpstr>百变马丁</vt:lpstr>
      <vt:lpstr>2_Office Theme</vt:lpstr>
      <vt:lpstr>3_Office Theme</vt:lpstr>
      <vt:lpstr>1_Office 主题</vt:lpstr>
      <vt:lpstr>包图主题2</vt:lpstr>
      <vt:lpstr>5_Office 主题​​</vt:lpstr>
      <vt:lpstr>5_Office Theme</vt:lpstr>
      <vt:lpstr>Office 主题​​</vt:lpstr>
      <vt:lpstr>4_Office Theme</vt:lpstr>
      <vt:lpstr>Custom Design</vt:lpstr>
      <vt:lpstr>1_Custom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User</cp:lastModifiedBy>
  <cp:revision>55</cp:revision>
  <dcterms:created xsi:type="dcterms:W3CDTF">2021-04-22T02:25:44Z</dcterms:created>
  <dcterms:modified xsi:type="dcterms:W3CDTF">2025-09-28T14:37:37Z</dcterms:modified>
</cp:coreProperties>
</file>