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16"/>
  </p:notesMasterIdLst>
  <p:sldIdLst>
    <p:sldId id="290" r:id="rId4"/>
    <p:sldId id="266" r:id="rId5"/>
    <p:sldId id="267" r:id="rId6"/>
    <p:sldId id="295" r:id="rId7"/>
    <p:sldId id="269" r:id="rId8"/>
    <p:sldId id="268" r:id="rId9"/>
    <p:sldId id="296" r:id="rId10"/>
    <p:sldId id="298" r:id="rId11"/>
    <p:sldId id="272" r:id="rId12"/>
    <p:sldId id="297" r:id="rId13"/>
    <p:sldId id="299" r:id="rId14"/>
    <p:sldId id="28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FFFF"/>
    <a:srgbClr val="99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81" d="100"/>
          <a:sy n="81" d="100"/>
        </p:scale>
        <p:origin x="744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201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11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55DCFCCE-6A8C-4189-B969-5F202A226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1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971E291F-8C1B-47A9-97A9-9C79A718E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805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F1BC1-C999-4789-8443-D36FADB09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19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E29B6-05E7-42C0-8C55-F15EAF366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09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fld id="{776FCCD2-C336-4BA5-A976-78CF34C3A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334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9A6E-CBA7-4110-9513-BFD6F9A8A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646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D0CA-A4FD-4496-BEB3-1871B0BC0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5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DFBDC-65FC-472F-9BD0-1C9C928CB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034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195-8787-4A7E-82B8-9F20E72E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10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E869F-4023-4472-94C5-58983855B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21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3A4D4-524A-4C4F-958F-21F216099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3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3745FE-03A3-4BD9-8E9B-E154A5554BAE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2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11" Type="http://schemas.openxmlformats.org/officeDocument/2006/relationships/audio" Target="../media/audio1.wav"/><Relationship Id="rId5" Type="http://schemas.openxmlformats.org/officeDocument/2006/relationships/image" Target="../media/image7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5" y="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icture 2" descr="C:\Documents and Settings\Linh phuong\My Documents\My Pictures\Picture1.gif"/>
          <p:cNvSpPr>
            <a:spLocks noChangeAspect="1" noChangeArrowheads="1"/>
          </p:cNvSpPr>
          <p:nvPr/>
        </p:nvSpPr>
        <p:spPr bwMode="auto">
          <a:xfrm>
            <a:off x="2302669" y="4160044"/>
            <a:ext cx="5023247" cy="2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75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219200" y="457200"/>
            <a:ext cx="6411516" cy="6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err="1">
                <a:solidFill>
                  <a:srgbClr val="FFFFFF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2400" b="1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smtClean="0">
                <a:solidFill>
                  <a:srgbClr val="FFFFFF"/>
                </a:solidFill>
                <a:latin typeface="HP001 5 hàng" panose="020B0603050302020204" pitchFamily="34" charset="0"/>
              </a:rPr>
              <a:t>Hai ngày 30 </a:t>
            </a: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latin typeface="HP001 5 hàng" panose="020B0603050302020204" pitchFamily="34" charset="0"/>
              </a:rPr>
              <a:t>12 </a:t>
            </a:r>
            <a:r>
              <a:rPr lang="en-US" altLang="en-US" sz="2400" b="1" err="1">
                <a:solidFill>
                  <a:srgbClr val="FFFFFF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2400" b="1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smtClean="0">
                <a:solidFill>
                  <a:srgbClr val="FFFFFF"/>
                </a:solidFill>
                <a:latin typeface="HP001 5 hàng" panose="020B0603050302020204" pitchFamily="34" charset="0"/>
              </a:rPr>
              <a:t>2024</a:t>
            </a:r>
            <a:endParaRPr lang="en-US" altLang="en-US" sz="2400" b="1" dirty="0">
              <a:solidFill>
                <a:srgbClr val="FFFFFF"/>
              </a:solidFill>
              <a:latin typeface="HP001 5 hàng" panose="020B06030503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75" b="1" dirty="0">
              <a:solidFill>
                <a:srgbClr val="FFFFFF"/>
              </a:solidFill>
              <a:latin typeface="HP001 5 hàng" panose="020B0603050302020204" pitchFamily="34" charset="0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2245638" y="1120844"/>
            <a:ext cx="3886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371600" y="2231082"/>
            <a:ext cx="5260062" cy="4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   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Bài17: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Hành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trang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lên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đường</a:t>
            </a:r>
            <a:endParaRPr lang="en-US" altLang="en-US" sz="24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1371600" y="200025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68187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3200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333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89535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ĐI BIỂN, ĐI VỀ QUÊ, ĐI DU LICH, ĐI THAM QUAN 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33337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4775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39595"/>
            <a:ext cx="1600200" cy="1584756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5791200" y="2642186"/>
            <a:ext cx="1789239" cy="1779985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2" y="2326034"/>
            <a:ext cx="1042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2187" y="2334113"/>
            <a:ext cx="2389909" cy="2396133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3319" y="2326034"/>
            <a:ext cx="2389909" cy="2396133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1958152" y="2634111"/>
            <a:ext cx="1636839" cy="1779985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1573319" y="1777456"/>
            <a:ext cx="2389909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551699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6" y="35583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5548778" y="1785534"/>
            <a:ext cx="2356714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2" y="4"/>
            <a:ext cx="2066925" cy="17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934200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943600" y="5364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4" y="127660"/>
            <a:ext cx="5683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85"/>
            <a:ext cx="9144000" cy="5154930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056134" y="1182788"/>
            <a:ext cx="724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SỨC KHỎE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566" y="2197756"/>
            <a:ext cx="8518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CHĂM NGOAN HỌC GIỎI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8032" y="4454192"/>
            <a:ext cx="4800600" cy="7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7" y="4323613"/>
            <a:ext cx="6286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23" y="4268908"/>
            <a:ext cx="609600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99" y="133350"/>
            <a:ext cx="802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7" y="66854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1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0" y="-231055"/>
            <a:ext cx="742575" cy="11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096"/>
            <a:ext cx="4114800" cy="3430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79095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0097"/>
            <a:ext cx="3957827" cy="3430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3956" y="3810387"/>
            <a:ext cx="99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-323850"/>
            <a:ext cx="7445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44958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0" y="40195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33350"/>
            <a:ext cx="397113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39942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8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48" y="4476750"/>
            <a:ext cx="627452" cy="6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0253" y="4095750"/>
            <a:ext cx="1042596" cy="8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85361"/>
            <a:ext cx="1581151" cy="13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1413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895350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858870"/>
      </p:ext>
    </p:extLst>
  </p:cSld>
  <p:clrMapOvr>
    <a:masterClrMapping/>
  </p:clrMapOvr>
  <p:transition spd="slow" advClick="0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6" name="Picture 11" descr="Copy (2) of chim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11" y="3486150"/>
            <a:ext cx="1090602" cy="13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3"/>
            <a:ext cx="20002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1" y="45969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413797"/>
            <a:ext cx="8000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36586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394974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709904"/>
            <a:ext cx="4336863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09550"/>
            <a:ext cx="868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1950"/>
            <a:ext cx="434340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3889"/>
            <a:ext cx="4419600" cy="39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9892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49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858835"/>
            <a:ext cx="670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5|2.1|1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418</Words>
  <Application>Microsoft Office PowerPoint</Application>
  <PresentationFormat>On-screen Show (16:9)</PresentationFormat>
  <Paragraphs>43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.VnTime</vt:lpstr>
      <vt:lpstr>Arial</vt:lpstr>
      <vt:lpstr>Calibri</vt:lpstr>
      <vt:lpstr>Franklin Gothic Book</vt:lpstr>
      <vt:lpstr>Franklin Gothic Medium</vt:lpstr>
      <vt:lpstr>HP001 5 hàng</vt:lpstr>
      <vt:lpstr>Times New Roman</vt:lpstr>
      <vt:lpstr>Wingdings 2</vt:lpstr>
      <vt:lpstr>Office Theme</vt:lpstr>
      <vt:lpstr>1_Office Theme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</cp:lastModifiedBy>
  <cp:revision>273</cp:revision>
  <dcterms:created xsi:type="dcterms:W3CDTF">2018-03-05T05:17:16Z</dcterms:created>
  <dcterms:modified xsi:type="dcterms:W3CDTF">2025-01-03T14:02:45Z</dcterms:modified>
</cp:coreProperties>
</file>