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45" r:id="rId3"/>
    <p:sldMasterId id="2147483811" r:id="rId4"/>
    <p:sldMasterId id="2147483856" r:id="rId5"/>
  </p:sldMasterIdLst>
  <p:notesMasterIdLst>
    <p:notesMasterId r:id="rId10"/>
  </p:notesMasterIdLst>
  <p:sldIdLst>
    <p:sldId id="290" r:id="rId6"/>
    <p:sldId id="1401" r:id="rId7"/>
    <p:sldId id="2007577103" r:id="rId8"/>
    <p:sldId id="14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D8AE-5195-4499-9F79-EF24A609834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9734-D972-4345-AE8C-918B2F3D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8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4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8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1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9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76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9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6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4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0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5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2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3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1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8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4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9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9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6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4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4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0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9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title" idx="2"/>
          </p:nvPr>
        </p:nvSpPr>
        <p:spPr>
          <a:xfrm>
            <a:off x="1228733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1228733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title" idx="3"/>
          </p:nvPr>
        </p:nvSpPr>
        <p:spPr>
          <a:xfrm>
            <a:off x="4610064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4"/>
          </p:nvPr>
        </p:nvSpPr>
        <p:spPr>
          <a:xfrm>
            <a:off x="4610065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 idx="5"/>
          </p:nvPr>
        </p:nvSpPr>
        <p:spPr>
          <a:xfrm>
            <a:off x="1228733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6"/>
          </p:nvPr>
        </p:nvSpPr>
        <p:spPr>
          <a:xfrm>
            <a:off x="1228733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title" idx="7"/>
          </p:nvPr>
        </p:nvSpPr>
        <p:spPr>
          <a:xfrm>
            <a:off x="4610064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8"/>
          </p:nvPr>
        </p:nvSpPr>
        <p:spPr>
          <a:xfrm>
            <a:off x="4610065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 idx="9"/>
          </p:nvPr>
        </p:nvSpPr>
        <p:spPr>
          <a:xfrm>
            <a:off x="7991395" y="1944667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13"/>
          </p:nvPr>
        </p:nvSpPr>
        <p:spPr>
          <a:xfrm>
            <a:off x="7991399" y="2479867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title" idx="14"/>
          </p:nvPr>
        </p:nvSpPr>
        <p:spPr>
          <a:xfrm>
            <a:off x="7991395" y="3802499"/>
            <a:ext cx="29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5"/>
          </p:nvPr>
        </p:nvSpPr>
        <p:spPr>
          <a:xfrm>
            <a:off x="7991399" y="4337700"/>
            <a:ext cx="2972000" cy="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1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95" name="Google Shape;295;p1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96" name="Google Shape;296;p1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0" name="Google Shape;300;p18"/>
          <p:cNvGrpSpPr/>
          <p:nvPr/>
        </p:nvGrpSpPr>
        <p:grpSpPr>
          <a:xfrm>
            <a:off x="10678324" y="5210319"/>
            <a:ext cx="1386057" cy="700303"/>
            <a:chOff x="1866724" y="1193292"/>
            <a:chExt cx="6154785" cy="3109690"/>
          </a:xfrm>
        </p:grpSpPr>
        <p:sp>
          <p:nvSpPr>
            <p:cNvPr id="301" name="Google Shape;301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10050131" y="5446685"/>
            <a:ext cx="1139867" cy="575915"/>
            <a:chOff x="1866724" y="1193292"/>
            <a:chExt cx="6154785" cy="3109690"/>
          </a:xfrm>
        </p:grpSpPr>
        <p:sp>
          <p:nvSpPr>
            <p:cNvPr id="304" name="Google Shape;304;p1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6" name="Google Shape;306;p18"/>
          <p:cNvSpPr/>
          <p:nvPr/>
        </p:nvSpPr>
        <p:spPr>
          <a:xfrm flipH="1">
            <a:off x="10908100" y="1263699"/>
            <a:ext cx="1850651" cy="51072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flipH="1">
            <a:off x="-637436" y="23249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4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6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1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2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1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5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0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3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30160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8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1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7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8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2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19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772F9-8AFA-E818-3C3D-4A45C74AC5D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0F05-DB06-DF84-7A08-30E5F3DD3AFE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4BB41-A580-D79F-7CFC-B6BB96DD9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0C75E-5FEA-4B56-89D8-84CDA87236AE}" type="datetimeFigureOut">
              <a:rPr lang="vi-VN" smtClean="0"/>
              <a:t>14/09/2025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D4F3-297C-C2B9-BA69-2332BD1A3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3F04-BF61-8E11-06D0-46002F65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17861DFF-A6F1-424F-11FA-E3378FF861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8394CC-5887-01FD-C1C2-D54F25C3D3B3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76891-6CD8-DEE4-5268-B3D8F7E2116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vi-VN" ker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A23B-3A47-AC45-ECE9-CB0D556C49DE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  <a:endParaRPr lang="vi-VN" ker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11843-8BE3-EACC-9FAC-B39451EB0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0C75E-5FEA-4B56-89D8-84CDA87236AE}" type="datetimeFigureOut">
              <a:rPr lang="vi-VN" smtClean="0"/>
              <a:t>14/09/2025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9C43-BC8D-9D64-7CEC-0EE6C9715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8C5BDC-645C-60AC-EA8E-FDA0F7FA0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green and brown plant&#10;&#10;Description automatically generated">
            <a:extLst>
              <a:ext uri="{FF2B5EF4-FFF2-40B4-BE49-F238E27FC236}">
                <a16:creationId xmlns:a16="http://schemas.microsoft.com/office/drawing/2014/main" id="{808C3A44-BD4B-83F2-4B41-ADD7C10C7973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5A0F69-241E-089F-0B7D-9306C5C9F005}"/>
              </a:ext>
            </a:extLst>
          </p:cNvPr>
          <p:cNvSpPr/>
          <p:nvPr userDrawn="1"/>
        </p:nvSpPr>
        <p:spPr>
          <a:xfrm>
            <a:off x="304799" y="115615"/>
            <a:ext cx="11523133" cy="6605860"/>
          </a:xfrm>
          <a:custGeom>
            <a:avLst/>
            <a:gdLst>
              <a:gd name="connsiteX0" fmla="*/ 0 w 11523133"/>
              <a:gd name="connsiteY0" fmla="*/ 1100999 h 6605860"/>
              <a:gd name="connsiteX1" fmla="*/ 1100999 w 11523133"/>
              <a:gd name="connsiteY1" fmla="*/ 0 h 6605860"/>
              <a:gd name="connsiteX2" fmla="*/ 1860006 w 11523133"/>
              <a:gd name="connsiteY2" fmla="*/ 0 h 6605860"/>
              <a:gd name="connsiteX3" fmla="*/ 2525801 w 11523133"/>
              <a:gd name="connsiteY3" fmla="*/ 0 h 6605860"/>
              <a:gd name="connsiteX4" fmla="*/ 3378019 w 11523133"/>
              <a:gd name="connsiteY4" fmla="*/ 0 h 6605860"/>
              <a:gd name="connsiteX5" fmla="*/ 3950603 w 11523133"/>
              <a:gd name="connsiteY5" fmla="*/ 0 h 6605860"/>
              <a:gd name="connsiteX6" fmla="*/ 4429976 w 11523133"/>
              <a:gd name="connsiteY6" fmla="*/ 0 h 6605860"/>
              <a:gd name="connsiteX7" fmla="*/ 5095771 w 11523133"/>
              <a:gd name="connsiteY7" fmla="*/ 0 h 6605860"/>
              <a:gd name="connsiteX8" fmla="*/ 5854778 w 11523133"/>
              <a:gd name="connsiteY8" fmla="*/ 0 h 6605860"/>
              <a:gd name="connsiteX9" fmla="*/ 6706996 w 11523133"/>
              <a:gd name="connsiteY9" fmla="*/ 0 h 6605860"/>
              <a:gd name="connsiteX10" fmla="*/ 7466003 w 11523133"/>
              <a:gd name="connsiteY10" fmla="*/ 0 h 6605860"/>
              <a:gd name="connsiteX11" fmla="*/ 8318221 w 11523133"/>
              <a:gd name="connsiteY11" fmla="*/ 0 h 6605860"/>
              <a:gd name="connsiteX12" fmla="*/ 9077227 w 11523133"/>
              <a:gd name="connsiteY12" fmla="*/ 0 h 6605860"/>
              <a:gd name="connsiteX13" fmla="*/ 9556600 w 11523133"/>
              <a:gd name="connsiteY13" fmla="*/ 0 h 6605860"/>
              <a:gd name="connsiteX14" fmla="*/ 10422134 w 11523133"/>
              <a:gd name="connsiteY14" fmla="*/ 0 h 6605860"/>
              <a:gd name="connsiteX15" fmla="*/ 11523133 w 11523133"/>
              <a:gd name="connsiteY15" fmla="*/ 1100999 h 6605860"/>
              <a:gd name="connsiteX16" fmla="*/ 11523133 w 11523133"/>
              <a:gd name="connsiteY16" fmla="*/ 1774161 h 6605860"/>
              <a:gd name="connsiteX17" fmla="*/ 11523133 w 11523133"/>
              <a:gd name="connsiteY17" fmla="*/ 2315207 h 6605860"/>
              <a:gd name="connsiteX18" fmla="*/ 11523133 w 11523133"/>
              <a:gd name="connsiteY18" fmla="*/ 2856253 h 6605860"/>
              <a:gd name="connsiteX19" fmla="*/ 11523133 w 11523133"/>
              <a:gd name="connsiteY19" fmla="*/ 3485376 h 6605860"/>
              <a:gd name="connsiteX20" fmla="*/ 11523133 w 11523133"/>
              <a:gd name="connsiteY20" fmla="*/ 4114499 h 6605860"/>
              <a:gd name="connsiteX21" fmla="*/ 11523133 w 11523133"/>
              <a:gd name="connsiteY21" fmla="*/ 4699583 h 6605860"/>
              <a:gd name="connsiteX22" fmla="*/ 11523133 w 11523133"/>
              <a:gd name="connsiteY22" fmla="*/ 5504861 h 6605860"/>
              <a:gd name="connsiteX23" fmla="*/ 10422134 w 11523133"/>
              <a:gd name="connsiteY23" fmla="*/ 6605860 h 6605860"/>
              <a:gd name="connsiteX24" fmla="*/ 10035973 w 11523133"/>
              <a:gd name="connsiteY24" fmla="*/ 6605860 h 6605860"/>
              <a:gd name="connsiteX25" fmla="*/ 9276966 w 11523133"/>
              <a:gd name="connsiteY25" fmla="*/ 6605860 h 6605860"/>
              <a:gd name="connsiteX26" fmla="*/ 8424748 w 11523133"/>
              <a:gd name="connsiteY26" fmla="*/ 6605860 h 6605860"/>
              <a:gd name="connsiteX27" fmla="*/ 8038587 w 11523133"/>
              <a:gd name="connsiteY27" fmla="*/ 6605860 h 6605860"/>
              <a:gd name="connsiteX28" fmla="*/ 7186369 w 11523133"/>
              <a:gd name="connsiteY28" fmla="*/ 6605860 h 6605860"/>
              <a:gd name="connsiteX29" fmla="*/ 6334151 w 11523133"/>
              <a:gd name="connsiteY29" fmla="*/ 6605860 h 6605860"/>
              <a:gd name="connsiteX30" fmla="*/ 5947989 w 11523133"/>
              <a:gd name="connsiteY30" fmla="*/ 6605860 h 6605860"/>
              <a:gd name="connsiteX31" fmla="*/ 5282194 w 11523133"/>
              <a:gd name="connsiteY31" fmla="*/ 6605860 h 6605860"/>
              <a:gd name="connsiteX32" fmla="*/ 4709610 w 11523133"/>
              <a:gd name="connsiteY32" fmla="*/ 6605860 h 6605860"/>
              <a:gd name="connsiteX33" fmla="*/ 4137026 w 11523133"/>
              <a:gd name="connsiteY33" fmla="*/ 6605860 h 6605860"/>
              <a:gd name="connsiteX34" fmla="*/ 3564442 w 11523133"/>
              <a:gd name="connsiteY34" fmla="*/ 6605860 h 6605860"/>
              <a:gd name="connsiteX35" fmla="*/ 3178281 w 11523133"/>
              <a:gd name="connsiteY35" fmla="*/ 6605860 h 6605860"/>
              <a:gd name="connsiteX36" fmla="*/ 2326062 w 11523133"/>
              <a:gd name="connsiteY36" fmla="*/ 6605860 h 6605860"/>
              <a:gd name="connsiteX37" fmla="*/ 1100999 w 11523133"/>
              <a:gd name="connsiteY37" fmla="*/ 6605860 h 6605860"/>
              <a:gd name="connsiteX38" fmla="*/ 0 w 11523133"/>
              <a:gd name="connsiteY38" fmla="*/ 5504861 h 6605860"/>
              <a:gd name="connsiteX39" fmla="*/ 0 w 11523133"/>
              <a:gd name="connsiteY39" fmla="*/ 4831699 h 6605860"/>
              <a:gd name="connsiteX40" fmla="*/ 0 w 11523133"/>
              <a:gd name="connsiteY40" fmla="*/ 4158537 h 6605860"/>
              <a:gd name="connsiteX41" fmla="*/ 0 w 11523133"/>
              <a:gd name="connsiteY41" fmla="*/ 3573453 h 6605860"/>
              <a:gd name="connsiteX42" fmla="*/ 0 w 11523133"/>
              <a:gd name="connsiteY42" fmla="*/ 3032407 h 6605860"/>
              <a:gd name="connsiteX43" fmla="*/ 0 w 11523133"/>
              <a:gd name="connsiteY43" fmla="*/ 2491361 h 6605860"/>
              <a:gd name="connsiteX44" fmla="*/ 0 w 11523133"/>
              <a:gd name="connsiteY44" fmla="*/ 1818199 h 6605860"/>
              <a:gd name="connsiteX45" fmla="*/ 0 w 11523133"/>
              <a:gd name="connsiteY45" fmla="*/ 1100999 h 66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605860" fill="none" extrusionOk="0">
                <a:moveTo>
                  <a:pt x="0" y="1100999"/>
                </a:moveTo>
                <a:cubicBezTo>
                  <a:pt x="1827" y="474470"/>
                  <a:pt x="513127" y="-59696"/>
                  <a:pt x="1100999" y="0"/>
                </a:cubicBezTo>
                <a:cubicBezTo>
                  <a:pt x="1341337" y="-12828"/>
                  <a:pt x="1516651" y="-33672"/>
                  <a:pt x="1860006" y="0"/>
                </a:cubicBezTo>
                <a:cubicBezTo>
                  <a:pt x="2203361" y="33672"/>
                  <a:pt x="2371873" y="30605"/>
                  <a:pt x="2525801" y="0"/>
                </a:cubicBezTo>
                <a:cubicBezTo>
                  <a:pt x="2679730" y="-30605"/>
                  <a:pt x="3155937" y="18722"/>
                  <a:pt x="3378019" y="0"/>
                </a:cubicBezTo>
                <a:cubicBezTo>
                  <a:pt x="3600101" y="-18722"/>
                  <a:pt x="3672645" y="-21307"/>
                  <a:pt x="3950603" y="0"/>
                </a:cubicBezTo>
                <a:cubicBezTo>
                  <a:pt x="4228561" y="21307"/>
                  <a:pt x="4245173" y="-20577"/>
                  <a:pt x="4429976" y="0"/>
                </a:cubicBezTo>
                <a:cubicBezTo>
                  <a:pt x="4614779" y="20577"/>
                  <a:pt x="4935266" y="-18701"/>
                  <a:pt x="5095771" y="0"/>
                </a:cubicBezTo>
                <a:cubicBezTo>
                  <a:pt x="5256277" y="18701"/>
                  <a:pt x="5565897" y="30134"/>
                  <a:pt x="5854778" y="0"/>
                </a:cubicBezTo>
                <a:cubicBezTo>
                  <a:pt x="6143659" y="-30134"/>
                  <a:pt x="6300739" y="-6311"/>
                  <a:pt x="6706996" y="0"/>
                </a:cubicBezTo>
                <a:cubicBezTo>
                  <a:pt x="7113253" y="6311"/>
                  <a:pt x="7224367" y="36580"/>
                  <a:pt x="7466003" y="0"/>
                </a:cubicBezTo>
                <a:cubicBezTo>
                  <a:pt x="7707639" y="-36580"/>
                  <a:pt x="7991587" y="36238"/>
                  <a:pt x="8318221" y="0"/>
                </a:cubicBezTo>
                <a:cubicBezTo>
                  <a:pt x="8644855" y="-36238"/>
                  <a:pt x="8855216" y="-18644"/>
                  <a:pt x="9077227" y="0"/>
                </a:cubicBezTo>
                <a:cubicBezTo>
                  <a:pt x="9299238" y="18644"/>
                  <a:pt x="9400512" y="9740"/>
                  <a:pt x="9556600" y="0"/>
                </a:cubicBezTo>
                <a:cubicBezTo>
                  <a:pt x="9712688" y="-9740"/>
                  <a:pt x="10147204" y="28112"/>
                  <a:pt x="10422134" y="0"/>
                </a:cubicBezTo>
                <a:cubicBezTo>
                  <a:pt x="11103085" y="11228"/>
                  <a:pt x="11577143" y="575797"/>
                  <a:pt x="11523133" y="1100999"/>
                </a:cubicBezTo>
                <a:cubicBezTo>
                  <a:pt x="11542101" y="1270013"/>
                  <a:pt x="11529660" y="1442025"/>
                  <a:pt x="11523133" y="1774161"/>
                </a:cubicBezTo>
                <a:cubicBezTo>
                  <a:pt x="11516606" y="2106297"/>
                  <a:pt x="11521985" y="2160449"/>
                  <a:pt x="11523133" y="2315207"/>
                </a:cubicBezTo>
                <a:cubicBezTo>
                  <a:pt x="11524281" y="2469965"/>
                  <a:pt x="11528338" y="2656669"/>
                  <a:pt x="11523133" y="2856253"/>
                </a:cubicBezTo>
                <a:cubicBezTo>
                  <a:pt x="11517928" y="3055837"/>
                  <a:pt x="11553749" y="3341932"/>
                  <a:pt x="11523133" y="3485376"/>
                </a:cubicBezTo>
                <a:cubicBezTo>
                  <a:pt x="11492517" y="3628820"/>
                  <a:pt x="11554061" y="3903387"/>
                  <a:pt x="11523133" y="4114499"/>
                </a:cubicBezTo>
                <a:cubicBezTo>
                  <a:pt x="11492205" y="4325611"/>
                  <a:pt x="11502304" y="4515201"/>
                  <a:pt x="11523133" y="4699583"/>
                </a:cubicBezTo>
                <a:cubicBezTo>
                  <a:pt x="11543962" y="4883965"/>
                  <a:pt x="11492638" y="5333042"/>
                  <a:pt x="11523133" y="5504861"/>
                </a:cubicBezTo>
                <a:cubicBezTo>
                  <a:pt x="11405919" y="6125797"/>
                  <a:pt x="11044768" y="6623615"/>
                  <a:pt x="10422134" y="6605860"/>
                </a:cubicBezTo>
                <a:cubicBezTo>
                  <a:pt x="10261251" y="6608945"/>
                  <a:pt x="10202737" y="6624733"/>
                  <a:pt x="10035973" y="6605860"/>
                </a:cubicBezTo>
                <a:cubicBezTo>
                  <a:pt x="9869209" y="6586987"/>
                  <a:pt x="9515415" y="6636925"/>
                  <a:pt x="9276966" y="6605860"/>
                </a:cubicBezTo>
                <a:cubicBezTo>
                  <a:pt x="9038517" y="6574795"/>
                  <a:pt x="8847910" y="6607331"/>
                  <a:pt x="8424748" y="6605860"/>
                </a:cubicBezTo>
                <a:cubicBezTo>
                  <a:pt x="8001586" y="6604389"/>
                  <a:pt x="8135318" y="6604011"/>
                  <a:pt x="8038587" y="6605860"/>
                </a:cubicBezTo>
                <a:cubicBezTo>
                  <a:pt x="7941856" y="6607709"/>
                  <a:pt x="7405349" y="6601085"/>
                  <a:pt x="7186369" y="6605860"/>
                </a:cubicBezTo>
                <a:cubicBezTo>
                  <a:pt x="6967389" y="6610635"/>
                  <a:pt x="6588499" y="6611639"/>
                  <a:pt x="6334151" y="6605860"/>
                </a:cubicBezTo>
                <a:cubicBezTo>
                  <a:pt x="6079803" y="6600081"/>
                  <a:pt x="6028927" y="6591183"/>
                  <a:pt x="5947989" y="6605860"/>
                </a:cubicBezTo>
                <a:cubicBezTo>
                  <a:pt x="5867051" y="6620537"/>
                  <a:pt x="5526619" y="6614918"/>
                  <a:pt x="5282194" y="6605860"/>
                </a:cubicBezTo>
                <a:cubicBezTo>
                  <a:pt x="5037769" y="6596802"/>
                  <a:pt x="4925563" y="6601990"/>
                  <a:pt x="4709610" y="6605860"/>
                </a:cubicBezTo>
                <a:cubicBezTo>
                  <a:pt x="4493657" y="6609730"/>
                  <a:pt x="4301370" y="6620981"/>
                  <a:pt x="4137026" y="6605860"/>
                </a:cubicBezTo>
                <a:cubicBezTo>
                  <a:pt x="3972682" y="6590739"/>
                  <a:pt x="3737018" y="6609703"/>
                  <a:pt x="3564442" y="6605860"/>
                </a:cubicBezTo>
                <a:cubicBezTo>
                  <a:pt x="3391866" y="6602017"/>
                  <a:pt x="3257882" y="6592314"/>
                  <a:pt x="3178281" y="6605860"/>
                </a:cubicBezTo>
                <a:cubicBezTo>
                  <a:pt x="3098680" y="6619406"/>
                  <a:pt x="2730211" y="6641908"/>
                  <a:pt x="2326062" y="6605860"/>
                </a:cubicBezTo>
                <a:cubicBezTo>
                  <a:pt x="1921913" y="6569812"/>
                  <a:pt x="1596960" y="6549728"/>
                  <a:pt x="1100999" y="6605860"/>
                </a:cubicBezTo>
                <a:cubicBezTo>
                  <a:pt x="419381" y="6588249"/>
                  <a:pt x="-3159" y="6026910"/>
                  <a:pt x="0" y="5504861"/>
                </a:cubicBezTo>
                <a:cubicBezTo>
                  <a:pt x="-32407" y="5206446"/>
                  <a:pt x="-7807" y="5067578"/>
                  <a:pt x="0" y="4831699"/>
                </a:cubicBezTo>
                <a:cubicBezTo>
                  <a:pt x="7807" y="4595820"/>
                  <a:pt x="-33110" y="4299540"/>
                  <a:pt x="0" y="4158537"/>
                </a:cubicBezTo>
                <a:cubicBezTo>
                  <a:pt x="33110" y="4017534"/>
                  <a:pt x="241" y="3738168"/>
                  <a:pt x="0" y="3573453"/>
                </a:cubicBezTo>
                <a:cubicBezTo>
                  <a:pt x="-241" y="3408738"/>
                  <a:pt x="-13920" y="3296544"/>
                  <a:pt x="0" y="3032407"/>
                </a:cubicBezTo>
                <a:cubicBezTo>
                  <a:pt x="13920" y="2768270"/>
                  <a:pt x="-16389" y="2675719"/>
                  <a:pt x="0" y="2491361"/>
                </a:cubicBezTo>
                <a:cubicBezTo>
                  <a:pt x="16389" y="2307003"/>
                  <a:pt x="22175" y="2054803"/>
                  <a:pt x="0" y="1818199"/>
                </a:cubicBezTo>
                <a:cubicBezTo>
                  <a:pt x="-22175" y="1581595"/>
                  <a:pt x="5365" y="1350194"/>
                  <a:pt x="0" y="1100999"/>
                </a:cubicBezTo>
                <a:close/>
              </a:path>
              <a:path w="11523133" h="6605860" stroke="0" extrusionOk="0">
                <a:moveTo>
                  <a:pt x="0" y="1100999"/>
                </a:moveTo>
                <a:cubicBezTo>
                  <a:pt x="-120961" y="418323"/>
                  <a:pt x="423407" y="26094"/>
                  <a:pt x="1100999" y="0"/>
                </a:cubicBezTo>
                <a:cubicBezTo>
                  <a:pt x="1303685" y="-24654"/>
                  <a:pt x="1687855" y="21513"/>
                  <a:pt x="1953217" y="0"/>
                </a:cubicBezTo>
                <a:cubicBezTo>
                  <a:pt x="2218579" y="-21513"/>
                  <a:pt x="2386889" y="-27079"/>
                  <a:pt x="2525801" y="0"/>
                </a:cubicBezTo>
                <a:cubicBezTo>
                  <a:pt x="2664713" y="27079"/>
                  <a:pt x="2813146" y="-29"/>
                  <a:pt x="3005174" y="0"/>
                </a:cubicBezTo>
                <a:cubicBezTo>
                  <a:pt x="3197202" y="29"/>
                  <a:pt x="3596484" y="-29352"/>
                  <a:pt x="3764180" y="0"/>
                </a:cubicBezTo>
                <a:cubicBezTo>
                  <a:pt x="3931876" y="29352"/>
                  <a:pt x="4195663" y="-19997"/>
                  <a:pt x="4336764" y="0"/>
                </a:cubicBezTo>
                <a:cubicBezTo>
                  <a:pt x="4477865" y="19997"/>
                  <a:pt x="4925607" y="-7520"/>
                  <a:pt x="5188982" y="0"/>
                </a:cubicBezTo>
                <a:cubicBezTo>
                  <a:pt x="5452357" y="7520"/>
                  <a:pt x="5459358" y="-21566"/>
                  <a:pt x="5668355" y="0"/>
                </a:cubicBezTo>
                <a:cubicBezTo>
                  <a:pt x="5877352" y="21566"/>
                  <a:pt x="6166869" y="19552"/>
                  <a:pt x="6520573" y="0"/>
                </a:cubicBezTo>
                <a:cubicBezTo>
                  <a:pt x="6874277" y="-19552"/>
                  <a:pt x="6743520" y="6746"/>
                  <a:pt x="6906735" y="0"/>
                </a:cubicBezTo>
                <a:cubicBezTo>
                  <a:pt x="7069950" y="-6746"/>
                  <a:pt x="7323377" y="25250"/>
                  <a:pt x="7572530" y="0"/>
                </a:cubicBezTo>
                <a:cubicBezTo>
                  <a:pt x="7821684" y="-25250"/>
                  <a:pt x="7921513" y="-16029"/>
                  <a:pt x="8238325" y="0"/>
                </a:cubicBezTo>
                <a:cubicBezTo>
                  <a:pt x="8555138" y="16029"/>
                  <a:pt x="8575386" y="-17203"/>
                  <a:pt x="8810909" y="0"/>
                </a:cubicBezTo>
                <a:cubicBezTo>
                  <a:pt x="9046432" y="17203"/>
                  <a:pt x="9388741" y="-10922"/>
                  <a:pt x="9663127" y="0"/>
                </a:cubicBezTo>
                <a:cubicBezTo>
                  <a:pt x="9937513" y="10922"/>
                  <a:pt x="10224252" y="16624"/>
                  <a:pt x="10422134" y="0"/>
                </a:cubicBezTo>
                <a:cubicBezTo>
                  <a:pt x="10892612" y="22593"/>
                  <a:pt x="11484376" y="466193"/>
                  <a:pt x="11523133" y="1100999"/>
                </a:cubicBezTo>
                <a:cubicBezTo>
                  <a:pt x="11524019" y="1288499"/>
                  <a:pt x="11495083" y="1636442"/>
                  <a:pt x="11523133" y="1774161"/>
                </a:cubicBezTo>
                <a:cubicBezTo>
                  <a:pt x="11551183" y="1911880"/>
                  <a:pt x="11493249" y="2150725"/>
                  <a:pt x="11523133" y="2403284"/>
                </a:cubicBezTo>
                <a:cubicBezTo>
                  <a:pt x="11553017" y="2655843"/>
                  <a:pt x="11508665" y="2751182"/>
                  <a:pt x="11523133" y="2900291"/>
                </a:cubicBezTo>
                <a:cubicBezTo>
                  <a:pt x="11537601" y="3049400"/>
                  <a:pt x="11500256" y="3223544"/>
                  <a:pt x="11523133" y="3441337"/>
                </a:cubicBezTo>
                <a:cubicBezTo>
                  <a:pt x="11546010" y="3659130"/>
                  <a:pt x="11541225" y="3886561"/>
                  <a:pt x="11523133" y="4158537"/>
                </a:cubicBezTo>
                <a:cubicBezTo>
                  <a:pt x="11505041" y="4430513"/>
                  <a:pt x="11506126" y="4506697"/>
                  <a:pt x="11523133" y="4787661"/>
                </a:cubicBezTo>
                <a:cubicBezTo>
                  <a:pt x="11540140" y="5068625"/>
                  <a:pt x="11545280" y="5316729"/>
                  <a:pt x="11523133" y="5504861"/>
                </a:cubicBezTo>
                <a:cubicBezTo>
                  <a:pt x="11521034" y="6056309"/>
                  <a:pt x="11049753" y="6609937"/>
                  <a:pt x="10422134" y="6605860"/>
                </a:cubicBezTo>
                <a:cubicBezTo>
                  <a:pt x="10171332" y="6596373"/>
                  <a:pt x="9961313" y="6616123"/>
                  <a:pt x="9756339" y="6605860"/>
                </a:cubicBezTo>
                <a:cubicBezTo>
                  <a:pt x="9551366" y="6595597"/>
                  <a:pt x="9355024" y="6585469"/>
                  <a:pt x="9090543" y="6605860"/>
                </a:cubicBezTo>
                <a:cubicBezTo>
                  <a:pt x="8826062" y="6626251"/>
                  <a:pt x="8713448" y="6607891"/>
                  <a:pt x="8611171" y="6605860"/>
                </a:cubicBezTo>
                <a:cubicBezTo>
                  <a:pt x="8508894" y="6603829"/>
                  <a:pt x="8088286" y="6637711"/>
                  <a:pt x="7852164" y="6605860"/>
                </a:cubicBezTo>
                <a:cubicBezTo>
                  <a:pt x="7616042" y="6574009"/>
                  <a:pt x="7492952" y="6619881"/>
                  <a:pt x="7372791" y="6605860"/>
                </a:cubicBezTo>
                <a:cubicBezTo>
                  <a:pt x="7252630" y="6591839"/>
                  <a:pt x="6934610" y="6581167"/>
                  <a:pt x="6613785" y="6605860"/>
                </a:cubicBezTo>
                <a:cubicBezTo>
                  <a:pt x="6292960" y="6630553"/>
                  <a:pt x="6346744" y="6622227"/>
                  <a:pt x="6227623" y="6605860"/>
                </a:cubicBezTo>
                <a:cubicBezTo>
                  <a:pt x="6108502" y="6589493"/>
                  <a:pt x="5737618" y="6627733"/>
                  <a:pt x="5468617" y="6605860"/>
                </a:cubicBezTo>
                <a:cubicBezTo>
                  <a:pt x="5199616" y="6583987"/>
                  <a:pt x="5227424" y="6624459"/>
                  <a:pt x="4989244" y="6605860"/>
                </a:cubicBezTo>
                <a:cubicBezTo>
                  <a:pt x="4751064" y="6587261"/>
                  <a:pt x="4789864" y="6598325"/>
                  <a:pt x="4603083" y="6605860"/>
                </a:cubicBezTo>
                <a:cubicBezTo>
                  <a:pt x="4416302" y="6613395"/>
                  <a:pt x="4302126" y="6602914"/>
                  <a:pt x="4123710" y="6605860"/>
                </a:cubicBezTo>
                <a:cubicBezTo>
                  <a:pt x="3945294" y="6608806"/>
                  <a:pt x="3676066" y="6592076"/>
                  <a:pt x="3364703" y="6605860"/>
                </a:cubicBezTo>
                <a:cubicBezTo>
                  <a:pt x="3053340" y="6619644"/>
                  <a:pt x="3014409" y="6613519"/>
                  <a:pt x="2885331" y="6605860"/>
                </a:cubicBezTo>
                <a:cubicBezTo>
                  <a:pt x="2756253" y="6598201"/>
                  <a:pt x="2643517" y="6620990"/>
                  <a:pt x="2499169" y="6605860"/>
                </a:cubicBezTo>
                <a:cubicBezTo>
                  <a:pt x="2354821" y="6590730"/>
                  <a:pt x="2201909" y="6621175"/>
                  <a:pt x="2019797" y="6605860"/>
                </a:cubicBezTo>
                <a:cubicBezTo>
                  <a:pt x="1837685" y="6590545"/>
                  <a:pt x="1312019" y="6623511"/>
                  <a:pt x="1100999" y="6605860"/>
                </a:cubicBezTo>
                <a:cubicBezTo>
                  <a:pt x="432470" y="6613109"/>
                  <a:pt x="60453" y="6176422"/>
                  <a:pt x="0" y="5504861"/>
                </a:cubicBezTo>
                <a:cubicBezTo>
                  <a:pt x="17277" y="5261569"/>
                  <a:pt x="2620" y="5213797"/>
                  <a:pt x="0" y="5007854"/>
                </a:cubicBezTo>
                <a:cubicBezTo>
                  <a:pt x="-2620" y="4801911"/>
                  <a:pt x="3265" y="4614226"/>
                  <a:pt x="0" y="4378731"/>
                </a:cubicBezTo>
                <a:cubicBezTo>
                  <a:pt x="-3265" y="4143236"/>
                  <a:pt x="-16683" y="3839332"/>
                  <a:pt x="0" y="3661530"/>
                </a:cubicBezTo>
                <a:cubicBezTo>
                  <a:pt x="16683" y="3483728"/>
                  <a:pt x="13115" y="3125214"/>
                  <a:pt x="0" y="2988368"/>
                </a:cubicBezTo>
                <a:cubicBezTo>
                  <a:pt x="-13115" y="2851522"/>
                  <a:pt x="-20530" y="2632411"/>
                  <a:pt x="0" y="2403284"/>
                </a:cubicBezTo>
                <a:cubicBezTo>
                  <a:pt x="20530" y="2174157"/>
                  <a:pt x="-27511" y="1969525"/>
                  <a:pt x="0" y="1730122"/>
                </a:cubicBezTo>
                <a:cubicBezTo>
                  <a:pt x="27511" y="1490719"/>
                  <a:pt x="-3629" y="1335204"/>
                  <a:pt x="0" y="110099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084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2025/9/14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97A870F-3ED7-BE76-96F5-52D76C44D2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123138"/>
            <a:ext cx="1550636" cy="1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BED7DEC7-F0ED-4E64-81EB-D7D79EEC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60" y="5217882"/>
            <a:ext cx="1821302" cy="85301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06FAC09C-1FBA-473C-8C56-9A78349F2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865431EF-77B7-4B3D-B26D-1AC45FFB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E4144CEE-360F-4ABC-AC32-7F47EA8C6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61" y="5345198"/>
            <a:ext cx="1755083" cy="68408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B4C4D79C-61E6-4F21-9878-4B1C02CB72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90" y="5937159"/>
            <a:ext cx="662531" cy="380141"/>
          </a:xfrm>
          <a:prstGeom prst="rect">
            <a:avLst/>
          </a:prstGeom>
        </p:spPr>
      </p:pic>
      <p:pic>
        <p:nvPicPr>
          <p:cNvPr id="21" name="图片 31">
            <a:extLst>
              <a:ext uri="{FF2B5EF4-FFF2-40B4-BE49-F238E27FC236}">
                <a16:creationId xmlns:a16="http://schemas.microsoft.com/office/drawing/2014/main" id="{6816488C-CEB8-4F0B-965A-5D21911A1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87" y="583715"/>
            <a:ext cx="1352715" cy="394478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8CAAE16C-C44F-4F6F-8C97-37AF805D2C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23" name="图片 48">
            <a:extLst>
              <a:ext uri="{FF2B5EF4-FFF2-40B4-BE49-F238E27FC236}">
                <a16:creationId xmlns:a16="http://schemas.microsoft.com/office/drawing/2014/main" id="{DE8DA222-5E12-4F91-B546-C33277109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25" name="Picture 2" descr="Premium Vector | Kids in different job set">
            <a:extLst>
              <a:ext uri="{FF2B5EF4-FFF2-40B4-BE49-F238E27FC236}">
                <a16:creationId xmlns:a16="http://schemas.microsoft.com/office/drawing/2014/main" id="{73DFC49B-ED89-408C-A8B7-2D3EE727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7696731" y="4710397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2F377C-6712-463C-9368-BDB5774A7E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t="36161" r="80770" b="31106"/>
          <a:stretch/>
        </p:blipFill>
        <p:spPr>
          <a:xfrm>
            <a:off x="4903257" y="4872354"/>
            <a:ext cx="1192743" cy="1748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F3C83E-B5E2-4217-B5F8-A8EF3A1A15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2225082" y="4843126"/>
            <a:ext cx="1151861" cy="1688224"/>
          </a:xfrm>
          <a:prstGeom prst="rect">
            <a:avLst/>
          </a:prstGeom>
        </p:spPr>
      </p:pic>
      <p:pic>
        <p:nvPicPr>
          <p:cNvPr id="29" name="Picture 2" descr="Premium Vector | Kids in different job set">
            <a:extLst>
              <a:ext uri="{FF2B5EF4-FFF2-40B4-BE49-F238E27FC236}">
                <a16:creationId xmlns:a16="http://schemas.microsoft.com/office/drawing/2014/main" id="{833C0E04-1672-4C13-8D73-FC9BFF564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3671275" y="4710397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remium Vector | Kids in different job set">
            <a:extLst>
              <a:ext uri="{FF2B5EF4-FFF2-40B4-BE49-F238E27FC236}">
                <a16:creationId xmlns:a16="http://schemas.microsoft.com/office/drawing/2014/main" id="{EC094E03-1D39-4A28-B7A9-84AF52D4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8802981" y="4730240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remium Vector | Kids in different job set">
            <a:extLst>
              <a:ext uri="{FF2B5EF4-FFF2-40B4-BE49-F238E27FC236}">
                <a16:creationId xmlns:a16="http://schemas.microsoft.com/office/drawing/2014/main" id="{35FDE3B9-D005-43FB-A34B-243192A7D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9780777" y="4710396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remium Vector | Kids in different job set">
            <a:extLst>
              <a:ext uri="{FF2B5EF4-FFF2-40B4-BE49-F238E27FC236}">
                <a16:creationId xmlns:a16="http://schemas.microsoft.com/office/drawing/2014/main" id="{3231DE3A-B100-4BED-B214-9B7475B81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6351057" y="4889580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2E7927-F9C2-4682-9999-91C1A463EB00}"/>
              </a:ext>
            </a:extLst>
          </p:cNvPr>
          <p:cNvSpPr txBox="1"/>
          <p:nvPr/>
        </p:nvSpPr>
        <p:spPr>
          <a:xfrm>
            <a:off x="2968232" y="-24107"/>
            <a:ext cx="6293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…..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FDC0A9-641C-4DB5-A4D2-6F10649AAE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3265" y="917407"/>
            <a:ext cx="5145470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B176C-4D10-EED7-DCDF-6D4168CF7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4577" y="2372011"/>
            <a:ext cx="9614225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6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2040" y="1862771"/>
            <a:ext cx="4558559" cy="1191816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24962F"/>
                </a:solidFill>
                <a:latin typeface="Arial" panose="020B0604020202020204" pitchFamily="34" charset="0"/>
              </a:rPr>
              <a:t>Bố mẹ em làm nghề gì?</a:t>
            </a:r>
            <a:endParaRPr lang="en-US" sz="3200" b="1" dirty="0" err="1">
              <a:solidFill>
                <a:srgbClr val="24962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2040" y="3326192"/>
            <a:ext cx="4634759" cy="1191816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Nghề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8140" y="269691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Thảo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luận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5F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4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06C74636-D4B2-4D0A-8FF5-473D31E6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7BBD9E-E16D-4B97-B4B1-4DD2D94ED729}"/>
              </a:ext>
            </a:extLst>
          </p:cNvPr>
          <p:cNvSpPr/>
          <p:nvPr/>
        </p:nvSpPr>
        <p:spPr>
          <a:xfrm>
            <a:off x="1208868" y="179906"/>
            <a:ext cx="6125186" cy="57888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15A24"/>
                </a:solidFill>
                <a:latin typeface="Arial" panose="020B0604020202020204" pitchFamily="34" charset="0"/>
              </a:rPr>
              <a:t>Quan sát tranh và trả lời câu hỏi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44671-81FB-4EAB-93A1-22FC3821F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0" y="962262"/>
            <a:ext cx="1513609" cy="10657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E138B3-E4D1-41C3-9DA5-3A5BC9668C65}"/>
              </a:ext>
            </a:extLst>
          </p:cNvPr>
          <p:cNvSpPr/>
          <p:nvPr/>
        </p:nvSpPr>
        <p:spPr>
          <a:xfrm>
            <a:off x="2884601" y="924739"/>
            <a:ext cx="9105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4962F"/>
                </a:solidFill>
              </a:rPr>
              <a:t>Chỉ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và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nói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tên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nghề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nghiệp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của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những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người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trong</a:t>
            </a:r>
            <a:r>
              <a:rPr lang="en-US" sz="2800" b="1" dirty="0">
                <a:solidFill>
                  <a:srgbClr val="24962F"/>
                </a:solidFill>
              </a:rPr>
              <a:t> </a:t>
            </a:r>
            <a:r>
              <a:rPr lang="en-US" sz="2800" b="1" dirty="0" err="1">
                <a:solidFill>
                  <a:srgbClr val="24962F"/>
                </a:solidFill>
              </a:rPr>
              <a:t>tranh</a:t>
            </a:r>
            <a:endParaRPr lang="vi-VN" sz="2800" b="1" dirty="0">
              <a:solidFill>
                <a:srgbClr val="249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30;p68"/>
          <p:cNvGrpSpPr/>
          <p:nvPr/>
        </p:nvGrpSpPr>
        <p:grpSpPr>
          <a:xfrm>
            <a:off x="9957548" y="4922566"/>
            <a:ext cx="2234452" cy="1034888"/>
            <a:chOff x="1520151" y="1188351"/>
            <a:chExt cx="6724877" cy="3114630"/>
          </a:xfrm>
        </p:grpSpPr>
        <p:sp>
          <p:nvSpPr>
            <p:cNvPr id="17" name="Google Shape;2331;p6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332;p6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333;p68"/>
            <p:cNvSpPr/>
            <p:nvPr/>
          </p:nvSpPr>
          <p:spPr>
            <a:xfrm>
              <a:off x="1520151" y="3103475"/>
              <a:ext cx="346761" cy="394521"/>
            </a:xfrm>
            <a:custGeom>
              <a:avLst/>
              <a:gdLst/>
              <a:ahLst/>
              <a:cxnLst/>
              <a:rect l="l" t="t" r="r" b="b"/>
              <a:pathLst>
                <a:path w="1895" h="2156" extrusionOk="0">
                  <a:moveTo>
                    <a:pt x="841" y="0"/>
                  </a:moveTo>
                  <a:cubicBezTo>
                    <a:pt x="515" y="0"/>
                    <a:pt x="371" y="492"/>
                    <a:pt x="703" y="658"/>
                  </a:cubicBezTo>
                  <a:cubicBezTo>
                    <a:pt x="665" y="647"/>
                    <a:pt x="628" y="642"/>
                    <a:pt x="594" y="642"/>
                  </a:cubicBezTo>
                  <a:cubicBezTo>
                    <a:pt x="247" y="642"/>
                    <a:pt x="128" y="1161"/>
                    <a:pt x="489" y="1300"/>
                  </a:cubicBezTo>
                  <a:cubicBezTo>
                    <a:pt x="466" y="1296"/>
                    <a:pt x="442" y="1294"/>
                    <a:pt x="419" y="1294"/>
                  </a:cubicBezTo>
                  <a:cubicBezTo>
                    <a:pt x="261" y="1294"/>
                    <a:pt x="115" y="1381"/>
                    <a:pt x="62" y="1514"/>
                  </a:cubicBezTo>
                  <a:cubicBezTo>
                    <a:pt x="1" y="1697"/>
                    <a:pt x="123" y="1880"/>
                    <a:pt x="306" y="1972"/>
                  </a:cubicBezTo>
                  <a:lnTo>
                    <a:pt x="367" y="1972"/>
                  </a:lnTo>
                  <a:lnTo>
                    <a:pt x="1131" y="2155"/>
                  </a:lnTo>
                  <a:cubicBezTo>
                    <a:pt x="1222" y="2064"/>
                    <a:pt x="1345" y="2002"/>
                    <a:pt x="1467" y="1972"/>
                  </a:cubicBezTo>
                  <a:cubicBezTo>
                    <a:pt x="1100" y="1514"/>
                    <a:pt x="1345" y="872"/>
                    <a:pt x="1895" y="750"/>
                  </a:cubicBezTo>
                  <a:cubicBezTo>
                    <a:pt x="1803" y="628"/>
                    <a:pt x="1742" y="506"/>
                    <a:pt x="1711" y="353"/>
                  </a:cubicBezTo>
                  <a:lnTo>
                    <a:pt x="948" y="17"/>
                  </a:lnTo>
                  <a:cubicBezTo>
                    <a:pt x="910" y="5"/>
                    <a:pt x="875" y="0"/>
                    <a:pt x="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34;p68"/>
            <p:cNvSpPr/>
            <p:nvPr/>
          </p:nvSpPr>
          <p:spPr>
            <a:xfrm>
              <a:off x="3129136" y="1581403"/>
              <a:ext cx="409160" cy="373660"/>
            </a:xfrm>
            <a:custGeom>
              <a:avLst/>
              <a:gdLst/>
              <a:ahLst/>
              <a:cxnLst/>
              <a:rect l="l" t="t" r="r" b="b"/>
              <a:pathLst>
                <a:path w="2236" h="2042" extrusionOk="0">
                  <a:moveTo>
                    <a:pt x="1572" y="0"/>
                  </a:moveTo>
                  <a:cubicBezTo>
                    <a:pt x="1340" y="0"/>
                    <a:pt x="1122" y="243"/>
                    <a:pt x="1289" y="514"/>
                  </a:cubicBezTo>
                  <a:cubicBezTo>
                    <a:pt x="1213" y="431"/>
                    <a:pt x="1122" y="395"/>
                    <a:pt x="1033" y="395"/>
                  </a:cubicBezTo>
                  <a:cubicBezTo>
                    <a:pt x="796" y="395"/>
                    <a:pt x="575" y="645"/>
                    <a:pt x="708" y="912"/>
                  </a:cubicBezTo>
                  <a:cubicBezTo>
                    <a:pt x="636" y="831"/>
                    <a:pt x="548" y="797"/>
                    <a:pt x="463" y="797"/>
                  </a:cubicBezTo>
                  <a:cubicBezTo>
                    <a:pt x="224" y="797"/>
                    <a:pt x="1" y="1061"/>
                    <a:pt x="158" y="1309"/>
                  </a:cubicBezTo>
                  <a:cubicBezTo>
                    <a:pt x="189" y="1339"/>
                    <a:pt x="189" y="1339"/>
                    <a:pt x="219" y="1370"/>
                  </a:cubicBezTo>
                  <a:lnTo>
                    <a:pt x="678" y="1950"/>
                  </a:lnTo>
                  <a:cubicBezTo>
                    <a:pt x="830" y="1950"/>
                    <a:pt x="952" y="1981"/>
                    <a:pt x="1075" y="2042"/>
                  </a:cubicBezTo>
                  <a:cubicBezTo>
                    <a:pt x="1050" y="1581"/>
                    <a:pt x="1412" y="1235"/>
                    <a:pt x="1822" y="1235"/>
                  </a:cubicBezTo>
                  <a:cubicBezTo>
                    <a:pt x="1928" y="1235"/>
                    <a:pt x="2037" y="1258"/>
                    <a:pt x="2144" y="1309"/>
                  </a:cubicBezTo>
                  <a:cubicBezTo>
                    <a:pt x="2144" y="1156"/>
                    <a:pt x="2174" y="1003"/>
                    <a:pt x="2236" y="881"/>
                  </a:cubicBezTo>
                  <a:lnTo>
                    <a:pt x="1869" y="178"/>
                  </a:lnTo>
                  <a:cubicBezTo>
                    <a:pt x="1792" y="53"/>
                    <a:pt x="168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35;p68"/>
            <p:cNvSpPr/>
            <p:nvPr/>
          </p:nvSpPr>
          <p:spPr>
            <a:xfrm>
              <a:off x="4538667" y="1188351"/>
              <a:ext cx="380248" cy="286009"/>
            </a:xfrm>
            <a:custGeom>
              <a:avLst/>
              <a:gdLst/>
              <a:ahLst/>
              <a:cxnLst/>
              <a:rect l="l" t="t" r="r" b="b"/>
              <a:pathLst>
                <a:path w="2078" h="1563" extrusionOk="0">
                  <a:moveTo>
                    <a:pt x="1739" y="1"/>
                  </a:moveTo>
                  <a:cubicBezTo>
                    <a:pt x="1580" y="1"/>
                    <a:pt x="1421" y="108"/>
                    <a:pt x="1406" y="310"/>
                  </a:cubicBezTo>
                  <a:cubicBezTo>
                    <a:pt x="1378" y="112"/>
                    <a:pt x="1224" y="18"/>
                    <a:pt x="1071" y="18"/>
                  </a:cubicBezTo>
                  <a:cubicBezTo>
                    <a:pt x="894" y="18"/>
                    <a:pt x="717" y="142"/>
                    <a:pt x="734" y="371"/>
                  </a:cubicBezTo>
                  <a:cubicBezTo>
                    <a:pt x="706" y="207"/>
                    <a:pt x="556" y="92"/>
                    <a:pt x="393" y="92"/>
                  </a:cubicBezTo>
                  <a:cubicBezTo>
                    <a:pt x="375" y="92"/>
                    <a:pt x="356" y="93"/>
                    <a:pt x="337" y="96"/>
                  </a:cubicBezTo>
                  <a:cubicBezTo>
                    <a:pt x="153" y="127"/>
                    <a:pt x="1" y="280"/>
                    <a:pt x="31" y="493"/>
                  </a:cubicBezTo>
                  <a:lnTo>
                    <a:pt x="31" y="555"/>
                  </a:lnTo>
                  <a:lnTo>
                    <a:pt x="184" y="1318"/>
                  </a:lnTo>
                  <a:cubicBezTo>
                    <a:pt x="306" y="1349"/>
                    <a:pt x="428" y="1440"/>
                    <a:pt x="520" y="1563"/>
                  </a:cubicBezTo>
                  <a:cubicBezTo>
                    <a:pt x="654" y="1279"/>
                    <a:pt x="924" y="1132"/>
                    <a:pt x="1197" y="1132"/>
                  </a:cubicBezTo>
                  <a:cubicBezTo>
                    <a:pt x="1423" y="1132"/>
                    <a:pt x="1651" y="1233"/>
                    <a:pt x="1803" y="1440"/>
                  </a:cubicBezTo>
                  <a:cubicBezTo>
                    <a:pt x="1864" y="1318"/>
                    <a:pt x="1956" y="1196"/>
                    <a:pt x="2078" y="1135"/>
                  </a:cubicBezTo>
                  <a:lnTo>
                    <a:pt x="2078" y="310"/>
                  </a:lnTo>
                  <a:cubicBezTo>
                    <a:pt x="2048" y="100"/>
                    <a:pt x="1893" y="1"/>
                    <a:pt x="1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336;p68"/>
            <p:cNvSpPr/>
            <p:nvPr/>
          </p:nvSpPr>
          <p:spPr>
            <a:xfrm>
              <a:off x="6953517" y="1687352"/>
              <a:ext cx="380248" cy="390678"/>
            </a:xfrm>
            <a:custGeom>
              <a:avLst/>
              <a:gdLst/>
              <a:ahLst/>
              <a:cxnLst/>
              <a:rect l="l" t="t" r="r" b="b"/>
              <a:pathLst>
                <a:path w="2078" h="2135" extrusionOk="0">
                  <a:moveTo>
                    <a:pt x="812" y="0"/>
                  </a:moveTo>
                  <a:cubicBezTo>
                    <a:pt x="736" y="0"/>
                    <a:pt x="656" y="27"/>
                    <a:pt x="581" y="88"/>
                  </a:cubicBezTo>
                  <a:lnTo>
                    <a:pt x="550" y="119"/>
                  </a:lnTo>
                  <a:lnTo>
                    <a:pt x="1" y="669"/>
                  </a:lnTo>
                  <a:cubicBezTo>
                    <a:pt x="31" y="821"/>
                    <a:pt x="31" y="943"/>
                    <a:pt x="1" y="1096"/>
                  </a:cubicBezTo>
                  <a:cubicBezTo>
                    <a:pt x="53" y="1085"/>
                    <a:pt x="105" y="1079"/>
                    <a:pt x="155" y="1079"/>
                  </a:cubicBezTo>
                  <a:cubicBezTo>
                    <a:pt x="632" y="1079"/>
                    <a:pt x="994" y="1576"/>
                    <a:pt x="856" y="2074"/>
                  </a:cubicBezTo>
                  <a:cubicBezTo>
                    <a:pt x="889" y="2066"/>
                    <a:pt x="924" y="2062"/>
                    <a:pt x="960" y="2062"/>
                  </a:cubicBezTo>
                  <a:cubicBezTo>
                    <a:pt x="1058" y="2062"/>
                    <a:pt x="1164" y="2090"/>
                    <a:pt x="1253" y="2135"/>
                  </a:cubicBezTo>
                  <a:lnTo>
                    <a:pt x="1925" y="1646"/>
                  </a:lnTo>
                  <a:cubicBezTo>
                    <a:pt x="2078" y="1493"/>
                    <a:pt x="2078" y="1280"/>
                    <a:pt x="1986" y="1157"/>
                  </a:cubicBezTo>
                  <a:cubicBezTo>
                    <a:pt x="1915" y="1068"/>
                    <a:pt x="1813" y="1021"/>
                    <a:pt x="1716" y="1021"/>
                  </a:cubicBezTo>
                  <a:cubicBezTo>
                    <a:pt x="1646" y="1021"/>
                    <a:pt x="1579" y="1045"/>
                    <a:pt x="1528" y="1096"/>
                  </a:cubicBezTo>
                  <a:cubicBezTo>
                    <a:pt x="1724" y="851"/>
                    <a:pt x="1527" y="508"/>
                    <a:pt x="1268" y="508"/>
                  </a:cubicBezTo>
                  <a:cubicBezTo>
                    <a:pt x="1204" y="508"/>
                    <a:pt x="1136" y="529"/>
                    <a:pt x="1070" y="577"/>
                  </a:cubicBezTo>
                  <a:cubicBezTo>
                    <a:pt x="1283" y="316"/>
                    <a:pt x="1073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37;p68"/>
            <p:cNvSpPr/>
            <p:nvPr/>
          </p:nvSpPr>
          <p:spPr>
            <a:xfrm>
              <a:off x="5762835" y="2612892"/>
              <a:ext cx="397083" cy="376405"/>
            </a:xfrm>
            <a:custGeom>
              <a:avLst/>
              <a:gdLst/>
              <a:ahLst/>
              <a:cxnLst/>
              <a:rect l="l" t="t" r="r" b="b"/>
              <a:pathLst>
                <a:path w="2170" h="2057" extrusionOk="0">
                  <a:moveTo>
                    <a:pt x="749" y="1"/>
                  </a:moveTo>
                  <a:cubicBezTo>
                    <a:pt x="652" y="1"/>
                    <a:pt x="557" y="48"/>
                    <a:pt x="490" y="132"/>
                  </a:cubicBezTo>
                  <a:lnTo>
                    <a:pt x="428" y="193"/>
                  </a:lnTo>
                  <a:lnTo>
                    <a:pt x="1" y="804"/>
                  </a:lnTo>
                  <a:cubicBezTo>
                    <a:pt x="62" y="926"/>
                    <a:pt x="62" y="1079"/>
                    <a:pt x="31" y="1231"/>
                  </a:cubicBezTo>
                  <a:cubicBezTo>
                    <a:pt x="115" y="1203"/>
                    <a:pt x="199" y="1190"/>
                    <a:pt x="281" y="1190"/>
                  </a:cubicBezTo>
                  <a:cubicBezTo>
                    <a:pt x="734" y="1190"/>
                    <a:pt x="1117" y="1590"/>
                    <a:pt x="1039" y="2056"/>
                  </a:cubicBezTo>
                  <a:cubicBezTo>
                    <a:pt x="1101" y="2041"/>
                    <a:pt x="1169" y="2033"/>
                    <a:pt x="1238" y="2033"/>
                  </a:cubicBezTo>
                  <a:cubicBezTo>
                    <a:pt x="1307" y="2033"/>
                    <a:pt x="1375" y="2041"/>
                    <a:pt x="1437" y="2056"/>
                  </a:cubicBezTo>
                  <a:lnTo>
                    <a:pt x="2048" y="1476"/>
                  </a:lnTo>
                  <a:cubicBezTo>
                    <a:pt x="2170" y="1354"/>
                    <a:pt x="2139" y="1109"/>
                    <a:pt x="2017" y="987"/>
                  </a:cubicBezTo>
                  <a:cubicBezTo>
                    <a:pt x="1941" y="941"/>
                    <a:pt x="1857" y="918"/>
                    <a:pt x="1773" y="918"/>
                  </a:cubicBezTo>
                  <a:cubicBezTo>
                    <a:pt x="1689" y="918"/>
                    <a:pt x="1605" y="941"/>
                    <a:pt x="1528" y="987"/>
                  </a:cubicBezTo>
                  <a:cubicBezTo>
                    <a:pt x="1650" y="865"/>
                    <a:pt x="1620" y="651"/>
                    <a:pt x="1498" y="559"/>
                  </a:cubicBezTo>
                  <a:cubicBezTo>
                    <a:pt x="1421" y="498"/>
                    <a:pt x="1337" y="468"/>
                    <a:pt x="1253" y="468"/>
                  </a:cubicBezTo>
                  <a:cubicBezTo>
                    <a:pt x="1169" y="468"/>
                    <a:pt x="1085" y="498"/>
                    <a:pt x="1009" y="559"/>
                  </a:cubicBezTo>
                  <a:cubicBezTo>
                    <a:pt x="1131" y="407"/>
                    <a:pt x="1101" y="193"/>
                    <a:pt x="978" y="101"/>
                  </a:cubicBezTo>
                  <a:cubicBezTo>
                    <a:pt x="910" y="32"/>
                    <a:pt x="828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338;p68"/>
            <p:cNvSpPr/>
            <p:nvPr/>
          </p:nvSpPr>
          <p:spPr>
            <a:xfrm>
              <a:off x="3124378" y="3164592"/>
              <a:ext cx="397083" cy="378052"/>
            </a:xfrm>
            <a:custGeom>
              <a:avLst/>
              <a:gdLst/>
              <a:ahLst/>
              <a:cxnLst/>
              <a:rect l="l" t="t" r="r" b="b"/>
              <a:pathLst>
                <a:path w="2170" h="2066" extrusionOk="0">
                  <a:moveTo>
                    <a:pt x="1420" y="1"/>
                  </a:moveTo>
                  <a:cubicBezTo>
                    <a:pt x="1169" y="1"/>
                    <a:pt x="931" y="301"/>
                    <a:pt x="1131" y="569"/>
                  </a:cubicBezTo>
                  <a:cubicBezTo>
                    <a:pt x="1054" y="492"/>
                    <a:pt x="970" y="459"/>
                    <a:pt x="889" y="459"/>
                  </a:cubicBezTo>
                  <a:cubicBezTo>
                    <a:pt x="651" y="459"/>
                    <a:pt x="452" y="745"/>
                    <a:pt x="612" y="996"/>
                  </a:cubicBezTo>
                  <a:cubicBezTo>
                    <a:pt x="551" y="935"/>
                    <a:pt x="467" y="905"/>
                    <a:pt x="383" y="905"/>
                  </a:cubicBezTo>
                  <a:cubicBezTo>
                    <a:pt x="299" y="905"/>
                    <a:pt x="215" y="935"/>
                    <a:pt x="154" y="996"/>
                  </a:cubicBezTo>
                  <a:cubicBezTo>
                    <a:pt x="1" y="1119"/>
                    <a:pt x="1" y="1332"/>
                    <a:pt x="123" y="1485"/>
                  </a:cubicBezTo>
                  <a:lnTo>
                    <a:pt x="704" y="2066"/>
                  </a:lnTo>
                  <a:cubicBezTo>
                    <a:pt x="780" y="2050"/>
                    <a:pt x="849" y="2043"/>
                    <a:pt x="917" y="2043"/>
                  </a:cubicBezTo>
                  <a:cubicBezTo>
                    <a:pt x="986" y="2043"/>
                    <a:pt x="1055" y="2050"/>
                    <a:pt x="1131" y="2066"/>
                  </a:cubicBezTo>
                  <a:cubicBezTo>
                    <a:pt x="1070" y="1791"/>
                    <a:pt x="1192" y="1546"/>
                    <a:pt x="1376" y="1363"/>
                  </a:cubicBezTo>
                  <a:cubicBezTo>
                    <a:pt x="1525" y="1235"/>
                    <a:pt x="1704" y="1182"/>
                    <a:pt x="1881" y="1182"/>
                  </a:cubicBezTo>
                  <a:cubicBezTo>
                    <a:pt x="1958" y="1182"/>
                    <a:pt x="2035" y="1192"/>
                    <a:pt x="2109" y="1210"/>
                  </a:cubicBezTo>
                  <a:cubicBezTo>
                    <a:pt x="2109" y="1088"/>
                    <a:pt x="2109" y="935"/>
                    <a:pt x="2170" y="813"/>
                  </a:cubicBezTo>
                  <a:lnTo>
                    <a:pt x="1712" y="202"/>
                  </a:lnTo>
                  <a:cubicBezTo>
                    <a:pt x="1712" y="172"/>
                    <a:pt x="1681" y="141"/>
                    <a:pt x="1681" y="141"/>
                  </a:cubicBezTo>
                  <a:cubicBezTo>
                    <a:pt x="1607" y="42"/>
                    <a:pt x="1513" y="1"/>
                    <a:pt x="14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39;p68"/>
            <p:cNvSpPr/>
            <p:nvPr/>
          </p:nvSpPr>
          <p:spPr>
            <a:xfrm>
              <a:off x="7959750" y="3386004"/>
              <a:ext cx="285278" cy="374575"/>
            </a:xfrm>
            <a:custGeom>
              <a:avLst/>
              <a:gdLst/>
              <a:ahLst/>
              <a:cxnLst/>
              <a:rect l="l" t="t" r="r" b="b"/>
              <a:pathLst>
                <a:path w="1559" h="2047" extrusionOk="0">
                  <a:moveTo>
                    <a:pt x="1070" y="0"/>
                  </a:moveTo>
                  <a:lnTo>
                    <a:pt x="275" y="92"/>
                  </a:lnTo>
                  <a:cubicBezTo>
                    <a:pt x="214" y="214"/>
                    <a:pt x="123" y="336"/>
                    <a:pt x="0" y="397"/>
                  </a:cubicBezTo>
                  <a:cubicBezTo>
                    <a:pt x="489" y="703"/>
                    <a:pt x="489" y="1405"/>
                    <a:pt x="31" y="1711"/>
                  </a:cubicBezTo>
                  <a:cubicBezTo>
                    <a:pt x="153" y="1772"/>
                    <a:pt x="245" y="1864"/>
                    <a:pt x="306" y="1986"/>
                  </a:cubicBezTo>
                  <a:lnTo>
                    <a:pt x="1070" y="2047"/>
                  </a:lnTo>
                  <a:lnTo>
                    <a:pt x="1131" y="2047"/>
                  </a:lnTo>
                  <a:cubicBezTo>
                    <a:pt x="1558" y="2016"/>
                    <a:pt x="1558" y="1405"/>
                    <a:pt x="1161" y="1375"/>
                  </a:cubicBezTo>
                  <a:cubicBezTo>
                    <a:pt x="1344" y="1344"/>
                    <a:pt x="1467" y="1192"/>
                    <a:pt x="1467" y="1008"/>
                  </a:cubicBezTo>
                  <a:cubicBezTo>
                    <a:pt x="1467" y="825"/>
                    <a:pt x="1314" y="703"/>
                    <a:pt x="1131" y="672"/>
                  </a:cubicBezTo>
                  <a:cubicBezTo>
                    <a:pt x="1558" y="611"/>
                    <a:pt x="1528" y="0"/>
                    <a:pt x="1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40;p68"/>
            <p:cNvSpPr/>
            <p:nvPr/>
          </p:nvSpPr>
          <p:spPr>
            <a:xfrm>
              <a:off x="1922718" y="3184721"/>
              <a:ext cx="669917" cy="541643"/>
            </a:xfrm>
            <a:custGeom>
              <a:avLst/>
              <a:gdLst/>
              <a:ahLst/>
              <a:cxnLst/>
              <a:rect l="l" t="t" r="r" b="b"/>
              <a:pathLst>
                <a:path w="3661" h="2960" extrusionOk="0">
                  <a:moveTo>
                    <a:pt x="1008" y="0"/>
                  </a:moveTo>
                  <a:lnTo>
                    <a:pt x="1008" y="62"/>
                  </a:lnTo>
                  <a:cubicBezTo>
                    <a:pt x="916" y="306"/>
                    <a:pt x="703" y="489"/>
                    <a:pt x="428" y="550"/>
                  </a:cubicBezTo>
                  <a:cubicBezTo>
                    <a:pt x="794" y="1009"/>
                    <a:pt x="580" y="1650"/>
                    <a:pt x="0" y="1772"/>
                  </a:cubicBezTo>
                  <a:cubicBezTo>
                    <a:pt x="183" y="1986"/>
                    <a:pt x="244" y="2261"/>
                    <a:pt x="153" y="2536"/>
                  </a:cubicBezTo>
                  <a:lnTo>
                    <a:pt x="122" y="2597"/>
                  </a:lnTo>
                  <a:lnTo>
                    <a:pt x="1619" y="2903"/>
                  </a:lnTo>
                  <a:cubicBezTo>
                    <a:pt x="1750" y="2941"/>
                    <a:pt x="1875" y="2959"/>
                    <a:pt x="1993" y="2959"/>
                  </a:cubicBezTo>
                  <a:cubicBezTo>
                    <a:pt x="3171" y="2959"/>
                    <a:pt x="3660" y="1172"/>
                    <a:pt x="2383" y="673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41;p68"/>
            <p:cNvSpPr/>
            <p:nvPr/>
          </p:nvSpPr>
          <p:spPr>
            <a:xfrm>
              <a:off x="1638290" y="3013629"/>
              <a:ext cx="495164" cy="701391"/>
            </a:xfrm>
            <a:custGeom>
              <a:avLst/>
              <a:gdLst/>
              <a:ahLst/>
              <a:cxnLst/>
              <a:rect l="l" t="t" r="r" b="b"/>
              <a:pathLst>
                <a:path w="2706" h="3833" extrusionOk="0">
                  <a:moveTo>
                    <a:pt x="1862" y="0"/>
                  </a:moveTo>
                  <a:cubicBezTo>
                    <a:pt x="1554" y="0"/>
                    <a:pt x="1274" y="198"/>
                    <a:pt x="1178" y="508"/>
                  </a:cubicBezTo>
                  <a:cubicBezTo>
                    <a:pt x="1117" y="630"/>
                    <a:pt x="1117" y="752"/>
                    <a:pt x="1117" y="874"/>
                  </a:cubicBezTo>
                  <a:cubicBezTo>
                    <a:pt x="1148" y="997"/>
                    <a:pt x="1209" y="1119"/>
                    <a:pt x="1301" y="1241"/>
                  </a:cubicBezTo>
                  <a:cubicBezTo>
                    <a:pt x="751" y="1363"/>
                    <a:pt x="506" y="2035"/>
                    <a:pt x="873" y="2463"/>
                  </a:cubicBezTo>
                  <a:cubicBezTo>
                    <a:pt x="720" y="2493"/>
                    <a:pt x="598" y="2555"/>
                    <a:pt x="476" y="2677"/>
                  </a:cubicBezTo>
                  <a:cubicBezTo>
                    <a:pt x="1" y="3129"/>
                    <a:pt x="715" y="3833"/>
                    <a:pt x="1266" y="3833"/>
                  </a:cubicBezTo>
                  <a:cubicBezTo>
                    <a:pt x="1460" y="3833"/>
                    <a:pt x="1633" y="3746"/>
                    <a:pt x="1728" y="3532"/>
                  </a:cubicBezTo>
                  <a:lnTo>
                    <a:pt x="1728" y="3471"/>
                  </a:lnTo>
                  <a:cubicBezTo>
                    <a:pt x="1820" y="3227"/>
                    <a:pt x="1789" y="2921"/>
                    <a:pt x="1606" y="2738"/>
                  </a:cubicBezTo>
                  <a:cubicBezTo>
                    <a:pt x="2156" y="2616"/>
                    <a:pt x="2400" y="1944"/>
                    <a:pt x="2034" y="1516"/>
                  </a:cubicBezTo>
                  <a:cubicBezTo>
                    <a:pt x="2309" y="1455"/>
                    <a:pt x="2522" y="1271"/>
                    <a:pt x="2584" y="997"/>
                  </a:cubicBezTo>
                  <a:lnTo>
                    <a:pt x="2584" y="935"/>
                  </a:lnTo>
                  <a:cubicBezTo>
                    <a:pt x="2706" y="569"/>
                    <a:pt x="2492" y="172"/>
                    <a:pt x="2125" y="50"/>
                  </a:cubicBezTo>
                  <a:cubicBezTo>
                    <a:pt x="2038" y="16"/>
                    <a:pt x="194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342;p68"/>
            <p:cNvSpPr/>
            <p:nvPr/>
          </p:nvSpPr>
          <p:spPr>
            <a:xfrm>
              <a:off x="3336824" y="1921390"/>
              <a:ext cx="657657" cy="590501"/>
            </a:xfrm>
            <a:custGeom>
              <a:avLst/>
              <a:gdLst/>
              <a:ahLst/>
              <a:cxnLst/>
              <a:rect l="l" t="t" r="r" b="b"/>
              <a:pathLst>
                <a:path w="3594" h="3227" extrusionOk="0">
                  <a:moveTo>
                    <a:pt x="2261" y="1"/>
                  </a:moveTo>
                  <a:lnTo>
                    <a:pt x="2200" y="31"/>
                  </a:lnTo>
                  <a:cubicBezTo>
                    <a:pt x="2076" y="120"/>
                    <a:pt x="1930" y="168"/>
                    <a:pt x="1782" y="168"/>
                  </a:cubicBezTo>
                  <a:cubicBezTo>
                    <a:pt x="1676" y="168"/>
                    <a:pt x="1569" y="143"/>
                    <a:pt x="1467" y="92"/>
                  </a:cubicBezTo>
                  <a:lnTo>
                    <a:pt x="1467" y="92"/>
                  </a:lnTo>
                  <a:cubicBezTo>
                    <a:pt x="1491" y="553"/>
                    <a:pt x="1111" y="899"/>
                    <a:pt x="693" y="899"/>
                  </a:cubicBezTo>
                  <a:cubicBezTo>
                    <a:pt x="585" y="899"/>
                    <a:pt x="474" y="876"/>
                    <a:pt x="367" y="825"/>
                  </a:cubicBezTo>
                  <a:lnTo>
                    <a:pt x="367" y="825"/>
                  </a:lnTo>
                  <a:cubicBezTo>
                    <a:pt x="398" y="1100"/>
                    <a:pt x="276" y="1345"/>
                    <a:pt x="31" y="1497"/>
                  </a:cubicBezTo>
                  <a:lnTo>
                    <a:pt x="1" y="1528"/>
                  </a:lnTo>
                  <a:lnTo>
                    <a:pt x="978" y="2689"/>
                  </a:lnTo>
                  <a:cubicBezTo>
                    <a:pt x="1235" y="3069"/>
                    <a:pt x="1583" y="3227"/>
                    <a:pt x="1928" y="3227"/>
                  </a:cubicBezTo>
                  <a:cubicBezTo>
                    <a:pt x="2773" y="3227"/>
                    <a:pt x="3593" y="2278"/>
                    <a:pt x="2964" y="1345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343;p68"/>
            <p:cNvSpPr/>
            <p:nvPr/>
          </p:nvSpPr>
          <p:spPr>
            <a:xfrm>
              <a:off x="3103884" y="1672896"/>
              <a:ext cx="713834" cy="542009"/>
            </a:xfrm>
            <a:custGeom>
              <a:avLst/>
              <a:gdLst/>
              <a:ahLst/>
              <a:cxnLst/>
              <a:rect l="l" t="t" r="r" b="b"/>
              <a:pathLst>
                <a:path w="3901" h="2962" extrusionOk="0">
                  <a:moveTo>
                    <a:pt x="3055" y="0"/>
                  </a:moveTo>
                  <a:cubicBezTo>
                    <a:pt x="2907" y="0"/>
                    <a:pt x="2756" y="45"/>
                    <a:pt x="2618" y="137"/>
                  </a:cubicBezTo>
                  <a:cubicBezTo>
                    <a:pt x="2526" y="198"/>
                    <a:pt x="2435" y="289"/>
                    <a:pt x="2374" y="381"/>
                  </a:cubicBezTo>
                  <a:cubicBezTo>
                    <a:pt x="2312" y="503"/>
                    <a:pt x="2282" y="656"/>
                    <a:pt x="2282" y="809"/>
                  </a:cubicBezTo>
                  <a:cubicBezTo>
                    <a:pt x="2175" y="758"/>
                    <a:pt x="2066" y="735"/>
                    <a:pt x="1960" y="735"/>
                  </a:cubicBezTo>
                  <a:cubicBezTo>
                    <a:pt x="1550" y="735"/>
                    <a:pt x="1188" y="1081"/>
                    <a:pt x="1213" y="1542"/>
                  </a:cubicBezTo>
                  <a:cubicBezTo>
                    <a:pt x="1123" y="1497"/>
                    <a:pt x="1017" y="1469"/>
                    <a:pt x="907" y="1469"/>
                  </a:cubicBezTo>
                  <a:cubicBezTo>
                    <a:pt x="867" y="1469"/>
                    <a:pt x="826" y="1473"/>
                    <a:pt x="785" y="1481"/>
                  </a:cubicBezTo>
                  <a:cubicBezTo>
                    <a:pt x="0" y="1562"/>
                    <a:pt x="366" y="2961"/>
                    <a:pt x="1012" y="2961"/>
                  </a:cubicBezTo>
                  <a:cubicBezTo>
                    <a:pt x="1095" y="2961"/>
                    <a:pt x="1183" y="2938"/>
                    <a:pt x="1274" y="2886"/>
                  </a:cubicBezTo>
                  <a:lnTo>
                    <a:pt x="1304" y="2855"/>
                  </a:lnTo>
                  <a:cubicBezTo>
                    <a:pt x="1549" y="2703"/>
                    <a:pt x="1671" y="2458"/>
                    <a:pt x="1640" y="2183"/>
                  </a:cubicBezTo>
                  <a:lnTo>
                    <a:pt x="1640" y="2183"/>
                  </a:lnTo>
                  <a:cubicBezTo>
                    <a:pt x="1747" y="2234"/>
                    <a:pt x="1858" y="2257"/>
                    <a:pt x="1966" y="2257"/>
                  </a:cubicBezTo>
                  <a:cubicBezTo>
                    <a:pt x="2384" y="2257"/>
                    <a:pt x="2764" y="1911"/>
                    <a:pt x="2740" y="1450"/>
                  </a:cubicBezTo>
                  <a:lnTo>
                    <a:pt x="2740" y="1450"/>
                  </a:lnTo>
                  <a:cubicBezTo>
                    <a:pt x="2842" y="1501"/>
                    <a:pt x="2949" y="1526"/>
                    <a:pt x="3058" y="1526"/>
                  </a:cubicBezTo>
                  <a:cubicBezTo>
                    <a:pt x="3209" y="1526"/>
                    <a:pt x="3361" y="1478"/>
                    <a:pt x="3504" y="1389"/>
                  </a:cubicBezTo>
                  <a:lnTo>
                    <a:pt x="3534" y="1359"/>
                  </a:lnTo>
                  <a:cubicBezTo>
                    <a:pt x="3840" y="1114"/>
                    <a:pt x="3901" y="656"/>
                    <a:pt x="3687" y="350"/>
                  </a:cubicBezTo>
                  <a:cubicBezTo>
                    <a:pt x="3535" y="122"/>
                    <a:pt x="3299" y="0"/>
                    <a:pt x="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344;p68"/>
            <p:cNvSpPr/>
            <p:nvPr/>
          </p:nvSpPr>
          <p:spPr>
            <a:xfrm>
              <a:off x="4522016" y="1540462"/>
              <a:ext cx="503948" cy="570006"/>
            </a:xfrm>
            <a:custGeom>
              <a:avLst/>
              <a:gdLst/>
              <a:ahLst/>
              <a:cxnLst/>
              <a:rect l="l" t="t" r="r" b="b"/>
              <a:pathLst>
                <a:path w="2754" h="3115" extrusionOk="0">
                  <a:moveTo>
                    <a:pt x="1955" y="1"/>
                  </a:moveTo>
                  <a:cubicBezTo>
                    <a:pt x="1864" y="245"/>
                    <a:pt x="1619" y="398"/>
                    <a:pt x="1344" y="428"/>
                  </a:cubicBezTo>
                  <a:cubicBezTo>
                    <a:pt x="1192" y="221"/>
                    <a:pt x="964" y="120"/>
                    <a:pt x="738" y="120"/>
                  </a:cubicBezTo>
                  <a:cubicBezTo>
                    <a:pt x="465" y="120"/>
                    <a:pt x="195" y="267"/>
                    <a:pt x="61" y="551"/>
                  </a:cubicBezTo>
                  <a:lnTo>
                    <a:pt x="0" y="551"/>
                  </a:lnTo>
                  <a:lnTo>
                    <a:pt x="306" y="2047"/>
                  </a:lnTo>
                  <a:cubicBezTo>
                    <a:pt x="377" y="2773"/>
                    <a:pt x="925" y="3114"/>
                    <a:pt x="1478" y="3114"/>
                  </a:cubicBezTo>
                  <a:cubicBezTo>
                    <a:pt x="2113" y="3114"/>
                    <a:pt x="2754" y="2666"/>
                    <a:pt x="2688" y="1834"/>
                  </a:cubicBezTo>
                  <a:lnTo>
                    <a:pt x="2719" y="306"/>
                  </a:lnTo>
                  <a:lnTo>
                    <a:pt x="2658" y="306"/>
                  </a:lnTo>
                  <a:cubicBezTo>
                    <a:pt x="2383" y="306"/>
                    <a:pt x="2138" y="215"/>
                    <a:pt x="1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345;p68"/>
            <p:cNvSpPr/>
            <p:nvPr/>
          </p:nvSpPr>
          <p:spPr>
            <a:xfrm>
              <a:off x="6345459" y="1927063"/>
              <a:ext cx="686569" cy="593794"/>
            </a:xfrm>
            <a:custGeom>
              <a:avLst/>
              <a:gdLst/>
              <a:ahLst/>
              <a:cxnLst/>
              <a:rect l="l" t="t" r="r" b="b"/>
              <a:pathLst>
                <a:path w="3752" h="3245" extrusionOk="0">
                  <a:moveTo>
                    <a:pt x="1979" y="0"/>
                  </a:moveTo>
                  <a:lnTo>
                    <a:pt x="941" y="1130"/>
                  </a:lnTo>
                  <a:cubicBezTo>
                    <a:pt x="1" y="1950"/>
                    <a:pt x="772" y="3245"/>
                    <a:pt x="1725" y="3245"/>
                  </a:cubicBezTo>
                  <a:cubicBezTo>
                    <a:pt x="1980" y="3245"/>
                    <a:pt x="2247" y="3152"/>
                    <a:pt x="2499" y="2933"/>
                  </a:cubicBezTo>
                  <a:lnTo>
                    <a:pt x="3751" y="2077"/>
                  </a:lnTo>
                  <a:lnTo>
                    <a:pt x="3721" y="2016"/>
                  </a:lnTo>
                  <a:cubicBezTo>
                    <a:pt x="3537" y="1833"/>
                    <a:pt x="3476" y="1527"/>
                    <a:pt x="3568" y="1283"/>
                  </a:cubicBezTo>
                  <a:lnTo>
                    <a:pt x="3568" y="1283"/>
                  </a:lnTo>
                  <a:cubicBezTo>
                    <a:pt x="3525" y="1290"/>
                    <a:pt x="3483" y="1294"/>
                    <a:pt x="3441" y="1294"/>
                  </a:cubicBezTo>
                  <a:cubicBezTo>
                    <a:pt x="2946" y="1294"/>
                    <a:pt x="2544" y="813"/>
                    <a:pt x="2713" y="306"/>
                  </a:cubicBezTo>
                  <a:lnTo>
                    <a:pt x="2713" y="306"/>
                  </a:lnTo>
                  <a:cubicBezTo>
                    <a:pt x="2678" y="309"/>
                    <a:pt x="2644" y="311"/>
                    <a:pt x="2611" y="311"/>
                  </a:cubicBezTo>
                  <a:cubicBezTo>
                    <a:pt x="2378" y="311"/>
                    <a:pt x="2170" y="218"/>
                    <a:pt x="2010" y="31"/>
                  </a:cubicBezTo>
                  <a:cubicBezTo>
                    <a:pt x="2010" y="31"/>
                    <a:pt x="197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346;p68"/>
            <p:cNvSpPr/>
            <p:nvPr/>
          </p:nvSpPr>
          <p:spPr>
            <a:xfrm>
              <a:off x="6633477" y="1703638"/>
              <a:ext cx="655644" cy="642103"/>
            </a:xfrm>
            <a:custGeom>
              <a:avLst/>
              <a:gdLst/>
              <a:ahLst/>
              <a:cxnLst/>
              <a:rect l="l" t="t" r="r" b="b"/>
              <a:pathLst>
                <a:path w="3583" h="3509" extrusionOk="0">
                  <a:moveTo>
                    <a:pt x="1034" y="0"/>
                  </a:moveTo>
                  <a:cubicBezTo>
                    <a:pt x="491" y="0"/>
                    <a:pt x="0" y="636"/>
                    <a:pt x="405" y="1221"/>
                  </a:cubicBezTo>
                  <a:cubicBezTo>
                    <a:pt x="405" y="1221"/>
                    <a:pt x="436" y="1252"/>
                    <a:pt x="436" y="1252"/>
                  </a:cubicBezTo>
                  <a:cubicBezTo>
                    <a:pt x="596" y="1439"/>
                    <a:pt x="804" y="1532"/>
                    <a:pt x="1037" y="1532"/>
                  </a:cubicBezTo>
                  <a:cubicBezTo>
                    <a:pt x="1070" y="1532"/>
                    <a:pt x="1104" y="1530"/>
                    <a:pt x="1139" y="1527"/>
                  </a:cubicBezTo>
                  <a:lnTo>
                    <a:pt x="1139" y="1527"/>
                  </a:lnTo>
                  <a:cubicBezTo>
                    <a:pt x="970" y="2034"/>
                    <a:pt x="1372" y="2515"/>
                    <a:pt x="1867" y="2515"/>
                  </a:cubicBezTo>
                  <a:cubicBezTo>
                    <a:pt x="1909" y="2515"/>
                    <a:pt x="1951" y="2511"/>
                    <a:pt x="1994" y="2504"/>
                  </a:cubicBezTo>
                  <a:lnTo>
                    <a:pt x="1994" y="2504"/>
                  </a:lnTo>
                  <a:cubicBezTo>
                    <a:pt x="1902" y="2748"/>
                    <a:pt x="1963" y="3023"/>
                    <a:pt x="2147" y="3237"/>
                  </a:cubicBezTo>
                  <a:lnTo>
                    <a:pt x="2177" y="3298"/>
                  </a:lnTo>
                  <a:cubicBezTo>
                    <a:pt x="2335" y="3440"/>
                    <a:pt x="2524" y="3509"/>
                    <a:pt x="2713" y="3509"/>
                  </a:cubicBezTo>
                  <a:cubicBezTo>
                    <a:pt x="2891" y="3509"/>
                    <a:pt x="3068" y="3447"/>
                    <a:pt x="3216" y="3329"/>
                  </a:cubicBezTo>
                  <a:cubicBezTo>
                    <a:pt x="3552" y="3023"/>
                    <a:pt x="3583" y="2565"/>
                    <a:pt x="3308" y="2229"/>
                  </a:cubicBezTo>
                  <a:cubicBezTo>
                    <a:pt x="3216" y="2138"/>
                    <a:pt x="3124" y="2076"/>
                    <a:pt x="3002" y="2046"/>
                  </a:cubicBezTo>
                  <a:cubicBezTo>
                    <a:pt x="2913" y="2001"/>
                    <a:pt x="2807" y="1973"/>
                    <a:pt x="2709" y="1973"/>
                  </a:cubicBezTo>
                  <a:cubicBezTo>
                    <a:pt x="2673" y="1973"/>
                    <a:pt x="2638" y="1977"/>
                    <a:pt x="2605" y="1985"/>
                  </a:cubicBezTo>
                  <a:cubicBezTo>
                    <a:pt x="2743" y="1487"/>
                    <a:pt x="2381" y="990"/>
                    <a:pt x="1904" y="990"/>
                  </a:cubicBezTo>
                  <a:cubicBezTo>
                    <a:pt x="1854" y="990"/>
                    <a:pt x="1802" y="996"/>
                    <a:pt x="1750" y="1007"/>
                  </a:cubicBezTo>
                  <a:cubicBezTo>
                    <a:pt x="1811" y="732"/>
                    <a:pt x="1750" y="457"/>
                    <a:pt x="1597" y="274"/>
                  </a:cubicBezTo>
                  <a:cubicBezTo>
                    <a:pt x="1428" y="81"/>
                    <a:pt x="1228" y="0"/>
                    <a:pt x="1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347;p68"/>
            <p:cNvSpPr/>
            <p:nvPr/>
          </p:nvSpPr>
          <p:spPr>
            <a:xfrm>
              <a:off x="5291809" y="2891899"/>
              <a:ext cx="656193" cy="579338"/>
            </a:xfrm>
            <a:custGeom>
              <a:avLst/>
              <a:gdLst/>
              <a:ahLst/>
              <a:cxnLst/>
              <a:rect l="l" t="t" r="r" b="b"/>
              <a:pathLst>
                <a:path w="3586" h="3166" extrusionOk="0">
                  <a:moveTo>
                    <a:pt x="1477" y="1"/>
                  </a:moveTo>
                  <a:lnTo>
                    <a:pt x="622" y="1284"/>
                  </a:lnTo>
                  <a:cubicBezTo>
                    <a:pt x="1" y="2181"/>
                    <a:pt x="749" y="3165"/>
                    <a:pt x="1600" y="3165"/>
                  </a:cubicBezTo>
                  <a:cubicBezTo>
                    <a:pt x="1878" y="3165"/>
                    <a:pt x="2168" y="3060"/>
                    <a:pt x="2424" y="2811"/>
                  </a:cubicBezTo>
                  <a:lnTo>
                    <a:pt x="3585" y="1772"/>
                  </a:lnTo>
                  <a:lnTo>
                    <a:pt x="3524" y="1742"/>
                  </a:lnTo>
                  <a:cubicBezTo>
                    <a:pt x="3310" y="1559"/>
                    <a:pt x="3219" y="1314"/>
                    <a:pt x="3249" y="1039"/>
                  </a:cubicBezTo>
                  <a:lnTo>
                    <a:pt x="3249" y="1039"/>
                  </a:lnTo>
                  <a:cubicBezTo>
                    <a:pt x="3165" y="1067"/>
                    <a:pt x="3082" y="1080"/>
                    <a:pt x="3000" y="1080"/>
                  </a:cubicBezTo>
                  <a:cubicBezTo>
                    <a:pt x="2547" y="1080"/>
                    <a:pt x="2163" y="676"/>
                    <a:pt x="2241" y="184"/>
                  </a:cubicBezTo>
                  <a:lnTo>
                    <a:pt x="2241" y="184"/>
                  </a:lnTo>
                  <a:cubicBezTo>
                    <a:pt x="2163" y="213"/>
                    <a:pt x="2081" y="227"/>
                    <a:pt x="2000" y="227"/>
                  </a:cubicBezTo>
                  <a:cubicBezTo>
                    <a:pt x="1827" y="227"/>
                    <a:pt x="1653" y="165"/>
                    <a:pt x="1508" y="62"/>
                  </a:cubicBezTo>
                  <a:cubicBezTo>
                    <a:pt x="1508" y="31"/>
                    <a:pt x="1477" y="31"/>
                    <a:pt x="1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348;p68"/>
            <p:cNvSpPr/>
            <p:nvPr/>
          </p:nvSpPr>
          <p:spPr>
            <a:xfrm>
              <a:off x="5453591" y="2700724"/>
              <a:ext cx="717494" cy="559759"/>
            </a:xfrm>
            <a:custGeom>
              <a:avLst/>
              <a:gdLst/>
              <a:ahLst/>
              <a:cxnLst/>
              <a:rect l="l" t="t" r="r" b="b"/>
              <a:pathLst>
                <a:path w="3921" h="3059" extrusionOk="0">
                  <a:moveTo>
                    <a:pt x="1225" y="0"/>
                  </a:moveTo>
                  <a:cubicBezTo>
                    <a:pt x="688" y="0"/>
                    <a:pt x="0" y="680"/>
                    <a:pt x="469" y="1149"/>
                  </a:cubicBezTo>
                  <a:cubicBezTo>
                    <a:pt x="469" y="1149"/>
                    <a:pt x="469" y="1179"/>
                    <a:pt x="499" y="1179"/>
                  </a:cubicBezTo>
                  <a:cubicBezTo>
                    <a:pt x="647" y="1306"/>
                    <a:pt x="824" y="1374"/>
                    <a:pt x="1000" y="1374"/>
                  </a:cubicBezTo>
                  <a:cubicBezTo>
                    <a:pt x="1078" y="1374"/>
                    <a:pt x="1157" y="1360"/>
                    <a:pt x="1233" y="1332"/>
                  </a:cubicBezTo>
                  <a:lnTo>
                    <a:pt x="1233" y="1332"/>
                  </a:lnTo>
                  <a:cubicBezTo>
                    <a:pt x="1153" y="1809"/>
                    <a:pt x="1556" y="2217"/>
                    <a:pt x="2004" y="2217"/>
                  </a:cubicBezTo>
                  <a:cubicBezTo>
                    <a:pt x="2072" y="2217"/>
                    <a:pt x="2141" y="2207"/>
                    <a:pt x="2210" y="2187"/>
                  </a:cubicBezTo>
                  <a:lnTo>
                    <a:pt x="2210" y="2187"/>
                  </a:lnTo>
                  <a:cubicBezTo>
                    <a:pt x="2180" y="2432"/>
                    <a:pt x="2271" y="2707"/>
                    <a:pt x="2485" y="2890"/>
                  </a:cubicBezTo>
                  <a:lnTo>
                    <a:pt x="2546" y="2920"/>
                  </a:lnTo>
                  <a:cubicBezTo>
                    <a:pt x="2676" y="3012"/>
                    <a:pt x="2829" y="3058"/>
                    <a:pt x="2982" y="3058"/>
                  </a:cubicBezTo>
                  <a:cubicBezTo>
                    <a:pt x="3188" y="3058"/>
                    <a:pt x="3396" y="2973"/>
                    <a:pt x="3554" y="2798"/>
                  </a:cubicBezTo>
                  <a:cubicBezTo>
                    <a:pt x="3921" y="2371"/>
                    <a:pt x="3707" y="1729"/>
                    <a:pt x="3157" y="1576"/>
                  </a:cubicBezTo>
                  <a:cubicBezTo>
                    <a:pt x="3096" y="1561"/>
                    <a:pt x="3027" y="1553"/>
                    <a:pt x="2955" y="1553"/>
                  </a:cubicBezTo>
                  <a:cubicBezTo>
                    <a:pt x="2882" y="1553"/>
                    <a:pt x="2806" y="1561"/>
                    <a:pt x="2729" y="1576"/>
                  </a:cubicBezTo>
                  <a:cubicBezTo>
                    <a:pt x="2807" y="1084"/>
                    <a:pt x="2446" y="680"/>
                    <a:pt x="1999" y="680"/>
                  </a:cubicBezTo>
                  <a:cubicBezTo>
                    <a:pt x="1919" y="680"/>
                    <a:pt x="1836" y="693"/>
                    <a:pt x="1752" y="721"/>
                  </a:cubicBezTo>
                  <a:cubicBezTo>
                    <a:pt x="1782" y="599"/>
                    <a:pt x="1752" y="446"/>
                    <a:pt x="1691" y="324"/>
                  </a:cubicBezTo>
                  <a:cubicBezTo>
                    <a:pt x="1600" y="93"/>
                    <a:pt x="1423" y="0"/>
                    <a:pt x="1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349;p68"/>
            <p:cNvSpPr/>
            <p:nvPr/>
          </p:nvSpPr>
          <p:spPr>
            <a:xfrm>
              <a:off x="3370493" y="3464139"/>
              <a:ext cx="654363" cy="581717"/>
            </a:xfrm>
            <a:custGeom>
              <a:avLst/>
              <a:gdLst/>
              <a:ahLst/>
              <a:cxnLst/>
              <a:rect l="l" t="t" r="r" b="b"/>
              <a:pathLst>
                <a:path w="3576" h="3179" extrusionOk="0">
                  <a:moveTo>
                    <a:pt x="2077" y="1"/>
                  </a:moveTo>
                  <a:lnTo>
                    <a:pt x="2016" y="31"/>
                  </a:lnTo>
                  <a:cubicBezTo>
                    <a:pt x="1890" y="158"/>
                    <a:pt x="1719" y="226"/>
                    <a:pt x="1536" y="226"/>
                  </a:cubicBezTo>
                  <a:cubicBezTo>
                    <a:pt x="1453" y="226"/>
                    <a:pt x="1368" y="213"/>
                    <a:pt x="1283" y="184"/>
                  </a:cubicBezTo>
                  <a:lnTo>
                    <a:pt x="1283" y="184"/>
                  </a:lnTo>
                  <a:cubicBezTo>
                    <a:pt x="1361" y="676"/>
                    <a:pt x="999" y="1080"/>
                    <a:pt x="553" y="1080"/>
                  </a:cubicBezTo>
                  <a:cubicBezTo>
                    <a:pt x="472" y="1080"/>
                    <a:pt x="389" y="1067"/>
                    <a:pt x="306" y="1040"/>
                  </a:cubicBezTo>
                  <a:lnTo>
                    <a:pt x="306" y="1040"/>
                  </a:lnTo>
                  <a:cubicBezTo>
                    <a:pt x="336" y="1284"/>
                    <a:pt x="244" y="1559"/>
                    <a:pt x="31" y="1742"/>
                  </a:cubicBezTo>
                  <a:lnTo>
                    <a:pt x="0" y="1773"/>
                  </a:lnTo>
                  <a:lnTo>
                    <a:pt x="1100" y="2811"/>
                  </a:lnTo>
                  <a:cubicBezTo>
                    <a:pt x="1358" y="3069"/>
                    <a:pt x="1653" y="3178"/>
                    <a:pt x="1939" y="3178"/>
                  </a:cubicBezTo>
                  <a:cubicBezTo>
                    <a:pt x="2803" y="3178"/>
                    <a:pt x="3576" y="2179"/>
                    <a:pt x="2933" y="1284"/>
                  </a:cubicBezTo>
                  <a:lnTo>
                    <a:pt x="20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350;p68"/>
            <p:cNvSpPr/>
            <p:nvPr/>
          </p:nvSpPr>
          <p:spPr>
            <a:xfrm>
              <a:off x="3130051" y="3227905"/>
              <a:ext cx="709626" cy="588305"/>
            </a:xfrm>
            <a:custGeom>
              <a:avLst/>
              <a:gdLst/>
              <a:ahLst/>
              <a:cxnLst/>
              <a:rect l="l" t="t" r="r" b="b"/>
              <a:pathLst>
                <a:path w="3878" h="3215" extrusionOk="0">
                  <a:moveTo>
                    <a:pt x="2811" y="0"/>
                  </a:moveTo>
                  <a:cubicBezTo>
                    <a:pt x="2661" y="0"/>
                    <a:pt x="2503" y="49"/>
                    <a:pt x="2353" y="162"/>
                  </a:cubicBezTo>
                  <a:cubicBezTo>
                    <a:pt x="2261" y="253"/>
                    <a:pt x="2169" y="345"/>
                    <a:pt x="2139" y="467"/>
                  </a:cubicBezTo>
                  <a:cubicBezTo>
                    <a:pt x="2078" y="589"/>
                    <a:pt x="2078" y="742"/>
                    <a:pt x="2078" y="864"/>
                  </a:cubicBezTo>
                  <a:cubicBezTo>
                    <a:pt x="2004" y="846"/>
                    <a:pt x="1927" y="836"/>
                    <a:pt x="1850" y="836"/>
                  </a:cubicBezTo>
                  <a:cubicBezTo>
                    <a:pt x="1673" y="836"/>
                    <a:pt x="1494" y="889"/>
                    <a:pt x="1345" y="1017"/>
                  </a:cubicBezTo>
                  <a:cubicBezTo>
                    <a:pt x="1161" y="1200"/>
                    <a:pt x="1039" y="1445"/>
                    <a:pt x="1100" y="1720"/>
                  </a:cubicBezTo>
                  <a:cubicBezTo>
                    <a:pt x="1025" y="1691"/>
                    <a:pt x="943" y="1677"/>
                    <a:pt x="861" y="1677"/>
                  </a:cubicBezTo>
                  <a:cubicBezTo>
                    <a:pt x="678" y="1677"/>
                    <a:pt x="494" y="1746"/>
                    <a:pt x="367" y="1872"/>
                  </a:cubicBezTo>
                  <a:cubicBezTo>
                    <a:pt x="31" y="2147"/>
                    <a:pt x="0" y="2605"/>
                    <a:pt x="275" y="2941"/>
                  </a:cubicBezTo>
                  <a:cubicBezTo>
                    <a:pt x="418" y="3119"/>
                    <a:pt x="633" y="3214"/>
                    <a:pt x="854" y="3214"/>
                  </a:cubicBezTo>
                  <a:cubicBezTo>
                    <a:pt x="1012" y="3214"/>
                    <a:pt x="1174" y="3166"/>
                    <a:pt x="1314" y="3064"/>
                  </a:cubicBezTo>
                  <a:lnTo>
                    <a:pt x="1345" y="3033"/>
                  </a:lnTo>
                  <a:cubicBezTo>
                    <a:pt x="1558" y="2850"/>
                    <a:pt x="1650" y="2575"/>
                    <a:pt x="1620" y="2331"/>
                  </a:cubicBezTo>
                  <a:lnTo>
                    <a:pt x="1620" y="2331"/>
                  </a:lnTo>
                  <a:cubicBezTo>
                    <a:pt x="1703" y="2358"/>
                    <a:pt x="1786" y="2371"/>
                    <a:pt x="1867" y="2371"/>
                  </a:cubicBezTo>
                  <a:cubicBezTo>
                    <a:pt x="2313" y="2371"/>
                    <a:pt x="2675" y="1967"/>
                    <a:pt x="2597" y="1475"/>
                  </a:cubicBezTo>
                  <a:lnTo>
                    <a:pt x="2597" y="1475"/>
                  </a:lnTo>
                  <a:cubicBezTo>
                    <a:pt x="2682" y="1504"/>
                    <a:pt x="2767" y="1517"/>
                    <a:pt x="2850" y="1517"/>
                  </a:cubicBezTo>
                  <a:cubicBezTo>
                    <a:pt x="3033" y="1517"/>
                    <a:pt x="3204" y="1449"/>
                    <a:pt x="3330" y="1322"/>
                  </a:cubicBezTo>
                  <a:lnTo>
                    <a:pt x="3391" y="1292"/>
                  </a:lnTo>
                  <a:cubicBezTo>
                    <a:pt x="3877" y="733"/>
                    <a:pt x="3397" y="0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351;p68"/>
            <p:cNvSpPr/>
            <p:nvPr/>
          </p:nvSpPr>
          <p:spPr>
            <a:xfrm>
              <a:off x="7175295" y="3335683"/>
              <a:ext cx="644848" cy="497726"/>
            </a:xfrm>
            <a:custGeom>
              <a:avLst/>
              <a:gdLst/>
              <a:ahLst/>
              <a:cxnLst/>
              <a:rect l="l" t="t" r="r" b="b"/>
              <a:pathLst>
                <a:path w="3524" h="2720" extrusionOk="0">
                  <a:moveTo>
                    <a:pt x="3096" y="0"/>
                  </a:moveTo>
                  <a:lnTo>
                    <a:pt x="1569" y="214"/>
                  </a:lnTo>
                  <a:cubicBezTo>
                    <a:pt x="0" y="244"/>
                    <a:pt x="40" y="2567"/>
                    <a:pt x="1570" y="2567"/>
                  </a:cubicBezTo>
                  <a:cubicBezTo>
                    <a:pt x="1590" y="2567"/>
                    <a:pt x="1610" y="2567"/>
                    <a:pt x="1630" y="2566"/>
                  </a:cubicBezTo>
                  <a:lnTo>
                    <a:pt x="3157" y="2719"/>
                  </a:lnTo>
                  <a:lnTo>
                    <a:pt x="3157" y="2658"/>
                  </a:lnTo>
                  <a:cubicBezTo>
                    <a:pt x="3157" y="2383"/>
                    <a:pt x="3279" y="2139"/>
                    <a:pt x="3524" y="2016"/>
                  </a:cubicBezTo>
                  <a:cubicBezTo>
                    <a:pt x="3279" y="1864"/>
                    <a:pt x="3126" y="1619"/>
                    <a:pt x="3126" y="1375"/>
                  </a:cubicBezTo>
                  <a:cubicBezTo>
                    <a:pt x="3126" y="1100"/>
                    <a:pt x="3249" y="856"/>
                    <a:pt x="3493" y="703"/>
                  </a:cubicBezTo>
                  <a:cubicBezTo>
                    <a:pt x="3249" y="550"/>
                    <a:pt x="3096" y="306"/>
                    <a:pt x="3096" y="61"/>
                  </a:cubicBezTo>
                  <a:lnTo>
                    <a:pt x="30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352;p68"/>
            <p:cNvSpPr/>
            <p:nvPr/>
          </p:nvSpPr>
          <p:spPr>
            <a:xfrm>
              <a:off x="7741632" y="3201555"/>
              <a:ext cx="307785" cy="764156"/>
            </a:xfrm>
            <a:custGeom>
              <a:avLst/>
              <a:gdLst/>
              <a:ahLst/>
              <a:cxnLst/>
              <a:rect l="l" t="t" r="r" b="b"/>
              <a:pathLst>
                <a:path w="1682" h="4176" extrusionOk="0">
                  <a:moveTo>
                    <a:pt x="765" y="0"/>
                  </a:moveTo>
                  <a:cubicBezTo>
                    <a:pt x="337" y="0"/>
                    <a:pt x="1" y="336"/>
                    <a:pt x="1" y="733"/>
                  </a:cubicBezTo>
                  <a:lnTo>
                    <a:pt x="1" y="794"/>
                  </a:lnTo>
                  <a:cubicBezTo>
                    <a:pt x="1" y="1039"/>
                    <a:pt x="154" y="1314"/>
                    <a:pt x="368" y="1436"/>
                  </a:cubicBezTo>
                  <a:cubicBezTo>
                    <a:pt x="154" y="1589"/>
                    <a:pt x="1" y="1833"/>
                    <a:pt x="31" y="2108"/>
                  </a:cubicBezTo>
                  <a:cubicBezTo>
                    <a:pt x="31" y="2352"/>
                    <a:pt x="184" y="2597"/>
                    <a:pt x="398" y="2749"/>
                  </a:cubicBezTo>
                  <a:cubicBezTo>
                    <a:pt x="184" y="2872"/>
                    <a:pt x="31" y="3116"/>
                    <a:pt x="62" y="3391"/>
                  </a:cubicBezTo>
                  <a:lnTo>
                    <a:pt x="62" y="3452"/>
                  </a:lnTo>
                  <a:cubicBezTo>
                    <a:pt x="91" y="3944"/>
                    <a:pt x="449" y="4176"/>
                    <a:pt x="812" y="4176"/>
                  </a:cubicBezTo>
                  <a:cubicBezTo>
                    <a:pt x="1214" y="4176"/>
                    <a:pt x="1622" y="3891"/>
                    <a:pt x="1589" y="3360"/>
                  </a:cubicBezTo>
                  <a:cubicBezTo>
                    <a:pt x="1589" y="3238"/>
                    <a:pt x="1559" y="3116"/>
                    <a:pt x="1498" y="3024"/>
                  </a:cubicBezTo>
                  <a:cubicBezTo>
                    <a:pt x="1406" y="2902"/>
                    <a:pt x="1315" y="2780"/>
                    <a:pt x="1192" y="2719"/>
                  </a:cubicBezTo>
                  <a:cubicBezTo>
                    <a:pt x="1681" y="2413"/>
                    <a:pt x="1651" y="1711"/>
                    <a:pt x="1162" y="1405"/>
                  </a:cubicBezTo>
                  <a:cubicBezTo>
                    <a:pt x="1284" y="1344"/>
                    <a:pt x="1376" y="1222"/>
                    <a:pt x="1437" y="1100"/>
                  </a:cubicBezTo>
                  <a:cubicBezTo>
                    <a:pt x="1498" y="978"/>
                    <a:pt x="1528" y="886"/>
                    <a:pt x="1528" y="764"/>
                  </a:cubicBezTo>
                  <a:cubicBezTo>
                    <a:pt x="1498" y="336"/>
                    <a:pt x="1162" y="0"/>
                    <a:pt x="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353;p68"/>
            <p:cNvSpPr/>
            <p:nvPr/>
          </p:nvSpPr>
          <p:spPr>
            <a:xfrm>
              <a:off x="4322562" y="1373166"/>
              <a:ext cx="819967" cy="324986"/>
            </a:xfrm>
            <a:custGeom>
              <a:avLst/>
              <a:gdLst/>
              <a:ahLst/>
              <a:cxnLst/>
              <a:rect l="l" t="t" r="r" b="b"/>
              <a:pathLst>
                <a:path w="4481" h="1776" extrusionOk="0">
                  <a:moveTo>
                    <a:pt x="3654" y="1"/>
                  </a:moveTo>
                  <a:cubicBezTo>
                    <a:pt x="3634" y="1"/>
                    <a:pt x="3615" y="1"/>
                    <a:pt x="3595" y="3"/>
                  </a:cubicBezTo>
                  <a:cubicBezTo>
                    <a:pt x="3473" y="3"/>
                    <a:pt x="3351" y="64"/>
                    <a:pt x="3259" y="125"/>
                  </a:cubicBezTo>
                  <a:cubicBezTo>
                    <a:pt x="3137" y="186"/>
                    <a:pt x="3045" y="308"/>
                    <a:pt x="2984" y="430"/>
                  </a:cubicBezTo>
                  <a:cubicBezTo>
                    <a:pt x="2832" y="223"/>
                    <a:pt x="2604" y="122"/>
                    <a:pt x="2378" y="122"/>
                  </a:cubicBezTo>
                  <a:cubicBezTo>
                    <a:pt x="2105" y="122"/>
                    <a:pt x="1835" y="269"/>
                    <a:pt x="1701" y="553"/>
                  </a:cubicBezTo>
                  <a:cubicBezTo>
                    <a:pt x="1609" y="430"/>
                    <a:pt x="1487" y="339"/>
                    <a:pt x="1365" y="278"/>
                  </a:cubicBezTo>
                  <a:cubicBezTo>
                    <a:pt x="1279" y="256"/>
                    <a:pt x="1192" y="235"/>
                    <a:pt x="1106" y="235"/>
                  </a:cubicBezTo>
                  <a:cubicBezTo>
                    <a:pt x="1070" y="235"/>
                    <a:pt x="1034" y="238"/>
                    <a:pt x="998" y="247"/>
                  </a:cubicBezTo>
                  <a:cubicBezTo>
                    <a:pt x="0" y="277"/>
                    <a:pt x="50" y="1775"/>
                    <a:pt x="1059" y="1775"/>
                  </a:cubicBezTo>
                  <a:cubicBezTo>
                    <a:pt x="1070" y="1775"/>
                    <a:pt x="1080" y="1775"/>
                    <a:pt x="1090" y="1775"/>
                  </a:cubicBezTo>
                  <a:lnTo>
                    <a:pt x="1151" y="1775"/>
                  </a:lnTo>
                  <a:cubicBezTo>
                    <a:pt x="1285" y="1491"/>
                    <a:pt x="1555" y="1344"/>
                    <a:pt x="1828" y="1344"/>
                  </a:cubicBezTo>
                  <a:cubicBezTo>
                    <a:pt x="2054" y="1344"/>
                    <a:pt x="2282" y="1445"/>
                    <a:pt x="2434" y="1652"/>
                  </a:cubicBezTo>
                  <a:cubicBezTo>
                    <a:pt x="2568" y="1368"/>
                    <a:pt x="2848" y="1221"/>
                    <a:pt x="3129" y="1221"/>
                  </a:cubicBezTo>
                  <a:cubicBezTo>
                    <a:pt x="3362" y="1221"/>
                    <a:pt x="3595" y="1322"/>
                    <a:pt x="3748" y="1530"/>
                  </a:cubicBezTo>
                  <a:lnTo>
                    <a:pt x="3809" y="1530"/>
                  </a:lnTo>
                  <a:cubicBezTo>
                    <a:pt x="4206" y="1469"/>
                    <a:pt x="4481" y="1103"/>
                    <a:pt x="4420" y="705"/>
                  </a:cubicBezTo>
                  <a:cubicBezTo>
                    <a:pt x="4391" y="297"/>
                    <a:pt x="4056" y="1"/>
                    <a:pt x="3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39258" y="4365189"/>
            <a:ext cx="324613" cy="316182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71047" y="130416"/>
            <a:ext cx="111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5A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471047" y="4906111"/>
            <a:ext cx="2895752" cy="715089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E6F7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Ngư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E6F7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E6F7FF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17757" y="1571457"/>
            <a:ext cx="4492987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tôm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biển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23483" y="2932844"/>
            <a:ext cx="4437661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3" grpId="0" animBg="1"/>
      <p:bldP spid="45" grpId="0"/>
      <p:bldP spid="4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81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微软雅黑</vt:lpstr>
      <vt:lpstr>宋体</vt:lpstr>
      <vt:lpstr>Antic</vt:lpstr>
      <vt:lpstr>Arial</vt:lpstr>
      <vt:lpstr>Calibri</vt:lpstr>
      <vt:lpstr>Calibri Light</vt:lpstr>
      <vt:lpstr>等线</vt:lpstr>
      <vt:lpstr>等线 Light</vt:lpstr>
      <vt:lpstr>inpin heiti</vt:lpstr>
      <vt:lpstr>Neucha</vt:lpstr>
      <vt:lpstr>Roboto Condensed Light</vt:lpstr>
      <vt:lpstr>Times New Roman</vt:lpstr>
      <vt:lpstr>字魂59号-创粗黑</vt:lpstr>
      <vt:lpstr>汉仪跳跳体简</vt:lpstr>
      <vt:lpstr>2_Office Theme</vt:lpstr>
      <vt:lpstr>https://www.freeppt7.com</vt:lpstr>
      <vt:lpstr>1_Office 主题</vt:lpstr>
      <vt:lpstr>Lawn and Garden Month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56</cp:revision>
  <dcterms:created xsi:type="dcterms:W3CDTF">2021-05-28T10:06:52Z</dcterms:created>
  <dcterms:modified xsi:type="dcterms:W3CDTF">2025-09-14T14:24:08Z</dcterms:modified>
</cp:coreProperties>
</file>