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ookie"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7" name="Google Shape;306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9"/>
        <p:cNvGrpSpPr/>
        <p:nvPr/>
      </p:nvGrpSpPr>
      <p:grpSpPr>
        <a:xfrm>
          <a:off x="0" y="0"/>
          <a:ext cx="0" cy="0"/>
          <a:chOff x="0" y="0"/>
          <a:chExt cx="0" cy="0"/>
        </a:xfrm>
      </p:grpSpPr>
      <p:sp>
        <p:nvSpPr>
          <p:cNvPr id="3070" name="Google Shape;30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1" name="Google Shape;30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3" name="Google Shape;310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4"/>
        <p:cNvGrpSpPr/>
        <p:nvPr/>
      </p:nvGrpSpPr>
      <p:grpSpPr>
        <a:xfrm>
          <a:off x="0" y="0"/>
          <a:ext cx="0" cy="0"/>
          <a:chOff x="0" y="0"/>
          <a:chExt cx="0" cy="0"/>
        </a:xfrm>
      </p:grpSpPr>
      <p:sp>
        <p:nvSpPr>
          <p:cNvPr id="3135" name="Google Shape;3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6" name="Google Shape;313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9"/>
          <p:cNvGrpSpPr/>
          <p:nvPr/>
        </p:nvGrpSpPr>
        <p:grpSpPr>
          <a:xfrm>
            <a:off x="395894" y="219519"/>
            <a:ext cx="11613234" cy="6240131"/>
            <a:chOff x="395894" y="219519"/>
            <a:chExt cx="8518865" cy="4788281"/>
          </a:xfrm>
        </p:grpSpPr>
        <p:sp>
          <p:nvSpPr>
            <p:cNvPr id="248" name="Google Shape;248;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9"/>
            <p:cNvGrpSpPr/>
            <p:nvPr/>
          </p:nvGrpSpPr>
          <p:grpSpPr>
            <a:xfrm>
              <a:off x="8341543" y="2282008"/>
              <a:ext cx="569676" cy="380612"/>
              <a:chOff x="8341543" y="2282008"/>
              <a:chExt cx="569676" cy="380612"/>
            </a:xfrm>
          </p:grpSpPr>
          <p:sp>
            <p:nvSpPr>
              <p:cNvPr id="250" name="Google Shape;25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9"/>
            <p:cNvGrpSpPr/>
            <p:nvPr/>
          </p:nvGrpSpPr>
          <p:grpSpPr>
            <a:xfrm>
              <a:off x="8341543" y="1721094"/>
              <a:ext cx="569676" cy="380612"/>
              <a:chOff x="8341543" y="1721094"/>
              <a:chExt cx="569676" cy="380612"/>
            </a:xfrm>
          </p:grpSpPr>
          <p:sp>
            <p:nvSpPr>
              <p:cNvPr id="254" name="Google Shape;254;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9"/>
            <p:cNvGrpSpPr/>
            <p:nvPr/>
          </p:nvGrpSpPr>
          <p:grpSpPr>
            <a:xfrm>
              <a:off x="8346273" y="1183592"/>
              <a:ext cx="568486" cy="388014"/>
              <a:chOff x="8346273" y="1183592"/>
              <a:chExt cx="568486" cy="388014"/>
            </a:xfrm>
          </p:grpSpPr>
          <p:sp>
            <p:nvSpPr>
              <p:cNvPr id="257" name="Google Shape;257;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9"/>
            <p:cNvGrpSpPr/>
            <p:nvPr/>
          </p:nvGrpSpPr>
          <p:grpSpPr>
            <a:xfrm>
              <a:off x="8341543" y="606635"/>
              <a:ext cx="569676" cy="388014"/>
              <a:chOff x="8341543" y="606635"/>
              <a:chExt cx="569676" cy="388014"/>
            </a:xfrm>
          </p:grpSpPr>
          <p:sp>
            <p:nvSpPr>
              <p:cNvPr id="260" name="Google Shape;260;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9"/>
            <p:cNvGrpSpPr/>
            <p:nvPr/>
          </p:nvGrpSpPr>
          <p:grpSpPr>
            <a:xfrm>
              <a:off x="8341543" y="2842933"/>
              <a:ext cx="569676" cy="380612"/>
              <a:chOff x="8341543" y="2282008"/>
              <a:chExt cx="569676" cy="380612"/>
            </a:xfrm>
          </p:grpSpPr>
          <p:sp>
            <p:nvSpPr>
              <p:cNvPr id="263" name="Google Shape;263;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9"/>
            <p:cNvGrpSpPr/>
            <p:nvPr/>
          </p:nvGrpSpPr>
          <p:grpSpPr>
            <a:xfrm>
              <a:off x="8341543" y="3403858"/>
              <a:ext cx="569676" cy="380612"/>
              <a:chOff x="8341543" y="2282008"/>
              <a:chExt cx="569676" cy="380612"/>
            </a:xfrm>
          </p:grpSpPr>
          <p:sp>
            <p:nvSpPr>
              <p:cNvPr id="266" name="Google Shape;266;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9"/>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9"/>
          <p:cNvGrpSpPr/>
          <p:nvPr/>
        </p:nvGrpSpPr>
        <p:grpSpPr>
          <a:xfrm>
            <a:off x="1030175" y="1581350"/>
            <a:ext cx="444275" cy="398525"/>
            <a:chOff x="2495125" y="2142250"/>
            <a:chExt cx="444275" cy="398525"/>
          </a:xfrm>
        </p:grpSpPr>
        <p:sp>
          <p:nvSpPr>
            <p:cNvPr id="319" name="Google Shape;319;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9"/>
          <p:cNvGrpSpPr/>
          <p:nvPr/>
        </p:nvGrpSpPr>
        <p:grpSpPr>
          <a:xfrm>
            <a:off x="10561107" y="5038641"/>
            <a:ext cx="291375" cy="281375"/>
            <a:chOff x="3243875" y="2372825"/>
            <a:chExt cx="291375" cy="281375"/>
          </a:xfrm>
        </p:grpSpPr>
        <p:sp>
          <p:nvSpPr>
            <p:cNvPr id="322" name="Google Shape;322;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9"/>
          <p:cNvGrpSpPr/>
          <p:nvPr/>
        </p:nvGrpSpPr>
        <p:grpSpPr>
          <a:xfrm>
            <a:off x="10778557" y="714860"/>
            <a:ext cx="166675" cy="168575"/>
            <a:chOff x="4954425" y="2036375"/>
            <a:chExt cx="166675" cy="168575"/>
          </a:xfrm>
        </p:grpSpPr>
        <p:sp>
          <p:nvSpPr>
            <p:cNvPr id="333" name="Google Shape;333;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9"/>
          <p:cNvGrpSpPr/>
          <p:nvPr/>
        </p:nvGrpSpPr>
        <p:grpSpPr>
          <a:xfrm>
            <a:off x="1274794" y="5541495"/>
            <a:ext cx="166675" cy="168575"/>
            <a:chOff x="4954425" y="2036375"/>
            <a:chExt cx="166675" cy="168575"/>
          </a:xfrm>
        </p:grpSpPr>
        <p:sp>
          <p:nvSpPr>
            <p:cNvPr id="338" name="Google Shape;338;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9"/>
          <p:cNvGrpSpPr/>
          <p:nvPr/>
        </p:nvGrpSpPr>
        <p:grpSpPr>
          <a:xfrm>
            <a:off x="2548289" y="3588080"/>
            <a:ext cx="2599447" cy="2521829"/>
            <a:chOff x="5641385" y="2381306"/>
            <a:chExt cx="2599447" cy="2521829"/>
          </a:xfrm>
        </p:grpSpPr>
        <p:sp>
          <p:nvSpPr>
            <p:cNvPr id="341" name="Google Shape;341;p29"/>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9"/>
            <p:cNvGrpSpPr/>
            <p:nvPr/>
          </p:nvGrpSpPr>
          <p:grpSpPr>
            <a:xfrm flipH="1">
              <a:off x="6793275" y="3690844"/>
              <a:ext cx="1447557" cy="1002468"/>
              <a:chOff x="4799733" y="3457797"/>
              <a:chExt cx="2301387" cy="1593766"/>
            </a:xfrm>
          </p:grpSpPr>
          <p:sp>
            <p:nvSpPr>
              <p:cNvPr id="343" name="Google Shape;343;p29"/>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9"/>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9"/>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9"/>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9"/>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9"/>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9"/>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9"/>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9"/>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9"/>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9"/>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9"/>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9"/>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9"/>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9"/>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9"/>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9"/>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9"/>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9"/>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9"/>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9"/>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9"/>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9"/>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9"/>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9"/>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9"/>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9"/>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9"/>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9"/>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9"/>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9"/>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9"/>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9"/>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9"/>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9"/>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9"/>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9"/>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9"/>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9"/>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9"/>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9"/>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9"/>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9"/>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9"/>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9"/>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9"/>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9"/>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9"/>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9"/>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9"/>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9"/>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9"/>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9"/>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9"/>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9"/>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9"/>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9"/>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9"/>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9"/>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9"/>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9"/>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9"/>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9"/>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9"/>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9"/>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9"/>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9"/>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9"/>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9"/>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9"/>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9"/>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9"/>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9"/>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9"/>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9"/>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9"/>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9"/>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9"/>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9"/>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9"/>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9"/>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9"/>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9"/>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9"/>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9"/>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9"/>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9"/>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9"/>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9"/>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9"/>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9"/>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9"/>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9"/>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9"/>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9"/>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9"/>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9"/>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9"/>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9"/>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9"/>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9"/>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9"/>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9"/>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9"/>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9"/>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9"/>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9"/>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9"/>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9"/>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30"/>
          <p:cNvGrpSpPr/>
          <p:nvPr/>
        </p:nvGrpSpPr>
        <p:grpSpPr>
          <a:xfrm>
            <a:off x="395894" y="219519"/>
            <a:ext cx="11613234" cy="6240131"/>
            <a:chOff x="395894" y="219519"/>
            <a:chExt cx="8518865" cy="4788281"/>
          </a:xfrm>
        </p:grpSpPr>
        <p:sp>
          <p:nvSpPr>
            <p:cNvPr id="456" name="Google Shape;456;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30"/>
            <p:cNvGrpSpPr/>
            <p:nvPr/>
          </p:nvGrpSpPr>
          <p:grpSpPr>
            <a:xfrm>
              <a:off x="8341543" y="2282008"/>
              <a:ext cx="569676" cy="380612"/>
              <a:chOff x="8341543" y="2282008"/>
              <a:chExt cx="569676" cy="380612"/>
            </a:xfrm>
          </p:grpSpPr>
          <p:sp>
            <p:nvSpPr>
              <p:cNvPr id="458" name="Google Shape;458;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30"/>
            <p:cNvGrpSpPr/>
            <p:nvPr/>
          </p:nvGrpSpPr>
          <p:grpSpPr>
            <a:xfrm>
              <a:off x="8341543" y="1721094"/>
              <a:ext cx="569676" cy="380612"/>
              <a:chOff x="8341543" y="1721094"/>
              <a:chExt cx="569676" cy="380612"/>
            </a:xfrm>
          </p:grpSpPr>
          <p:sp>
            <p:nvSpPr>
              <p:cNvPr id="462" name="Google Shape;462;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30"/>
            <p:cNvGrpSpPr/>
            <p:nvPr/>
          </p:nvGrpSpPr>
          <p:grpSpPr>
            <a:xfrm>
              <a:off x="8346273" y="1183592"/>
              <a:ext cx="568486" cy="388014"/>
              <a:chOff x="8346273" y="1183592"/>
              <a:chExt cx="568486" cy="388014"/>
            </a:xfrm>
          </p:grpSpPr>
          <p:sp>
            <p:nvSpPr>
              <p:cNvPr id="465" name="Google Shape;465;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30"/>
            <p:cNvGrpSpPr/>
            <p:nvPr/>
          </p:nvGrpSpPr>
          <p:grpSpPr>
            <a:xfrm>
              <a:off x="8341543" y="606635"/>
              <a:ext cx="569676" cy="388014"/>
              <a:chOff x="8341543" y="606635"/>
              <a:chExt cx="569676" cy="388014"/>
            </a:xfrm>
          </p:grpSpPr>
          <p:sp>
            <p:nvSpPr>
              <p:cNvPr id="468" name="Google Shape;468;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30"/>
            <p:cNvGrpSpPr/>
            <p:nvPr/>
          </p:nvGrpSpPr>
          <p:grpSpPr>
            <a:xfrm>
              <a:off x="8341543" y="2842933"/>
              <a:ext cx="569676" cy="380612"/>
              <a:chOff x="8341543" y="2282008"/>
              <a:chExt cx="569676" cy="380612"/>
            </a:xfrm>
          </p:grpSpPr>
          <p:sp>
            <p:nvSpPr>
              <p:cNvPr id="471" name="Google Shape;471;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30"/>
            <p:cNvGrpSpPr/>
            <p:nvPr/>
          </p:nvGrpSpPr>
          <p:grpSpPr>
            <a:xfrm>
              <a:off x="8341543" y="3403858"/>
              <a:ext cx="569676" cy="380612"/>
              <a:chOff x="8341543" y="2282008"/>
              <a:chExt cx="569676" cy="380612"/>
            </a:xfrm>
          </p:grpSpPr>
          <p:sp>
            <p:nvSpPr>
              <p:cNvPr id="474" name="Google Shape;474;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30"/>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32"/>
          <p:cNvGrpSpPr/>
          <p:nvPr/>
        </p:nvGrpSpPr>
        <p:grpSpPr>
          <a:xfrm>
            <a:off x="395894" y="219519"/>
            <a:ext cx="11613234" cy="6240131"/>
            <a:chOff x="395894" y="219519"/>
            <a:chExt cx="8518865" cy="4788281"/>
          </a:xfrm>
        </p:grpSpPr>
        <p:sp>
          <p:nvSpPr>
            <p:cNvPr id="595" name="Google Shape;595;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32"/>
            <p:cNvGrpSpPr/>
            <p:nvPr/>
          </p:nvGrpSpPr>
          <p:grpSpPr>
            <a:xfrm>
              <a:off x="8341543" y="2282008"/>
              <a:ext cx="569676" cy="380612"/>
              <a:chOff x="8341543" y="2282008"/>
              <a:chExt cx="569676" cy="380612"/>
            </a:xfrm>
          </p:grpSpPr>
          <p:sp>
            <p:nvSpPr>
              <p:cNvPr id="597" name="Google Shape;597;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32"/>
            <p:cNvGrpSpPr/>
            <p:nvPr/>
          </p:nvGrpSpPr>
          <p:grpSpPr>
            <a:xfrm>
              <a:off x="8341543" y="1721094"/>
              <a:ext cx="569676" cy="380612"/>
              <a:chOff x="8341543" y="1721094"/>
              <a:chExt cx="569676" cy="380612"/>
            </a:xfrm>
          </p:grpSpPr>
          <p:sp>
            <p:nvSpPr>
              <p:cNvPr id="601" name="Google Shape;601;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32"/>
            <p:cNvGrpSpPr/>
            <p:nvPr/>
          </p:nvGrpSpPr>
          <p:grpSpPr>
            <a:xfrm>
              <a:off x="8346273" y="1183592"/>
              <a:ext cx="568486" cy="388014"/>
              <a:chOff x="8346273" y="1183592"/>
              <a:chExt cx="568486" cy="388014"/>
            </a:xfrm>
          </p:grpSpPr>
          <p:sp>
            <p:nvSpPr>
              <p:cNvPr id="604" name="Google Shape;604;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32"/>
            <p:cNvGrpSpPr/>
            <p:nvPr/>
          </p:nvGrpSpPr>
          <p:grpSpPr>
            <a:xfrm>
              <a:off x="8341543" y="606635"/>
              <a:ext cx="569676" cy="388014"/>
              <a:chOff x="8341543" y="606635"/>
              <a:chExt cx="569676" cy="388014"/>
            </a:xfrm>
          </p:grpSpPr>
          <p:sp>
            <p:nvSpPr>
              <p:cNvPr id="607" name="Google Shape;607;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32"/>
            <p:cNvGrpSpPr/>
            <p:nvPr/>
          </p:nvGrpSpPr>
          <p:grpSpPr>
            <a:xfrm>
              <a:off x="8341543" y="2842933"/>
              <a:ext cx="569676" cy="380612"/>
              <a:chOff x="8341543" y="2282008"/>
              <a:chExt cx="569676" cy="380612"/>
            </a:xfrm>
          </p:grpSpPr>
          <p:sp>
            <p:nvSpPr>
              <p:cNvPr id="610" name="Google Shape;61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32"/>
            <p:cNvGrpSpPr/>
            <p:nvPr/>
          </p:nvGrpSpPr>
          <p:grpSpPr>
            <a:xfrm>
              <a:off x="8341543" y="3403858"/>
              <a:ext cx="569676" cy="380612"/>
              <a:chOff x="8341543" y="2282008"/>
              <a:chExt cx="569676" cy="380612"/>
            </a:xfrm>
          </p:grpSpPr>
          <p:sp>
            <p:nvSpPr>
              <p:cNvPr id="613" name="Google Shape;61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32"/>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32"/>
          <p:cNvGrpSpPr/>
          <p:nvPr/>
        </p:nvGrpSpPr>
        <p:grpSpPr>
          <a:xfrm>
            <a:off x="7672546" y="3622312"/>
            <a:ext cx="1309691" cy="2486166"/>
            <a:chOff x="961250" y="234750"/>
            <a:chExt cx="1222525" cy="2320700"/>
          </a:xfrm>
        </p:grpSpPr>
        <p:sp>
          <p:nvSpPr>
            <p:cNvPr id="666" name="Google Shape;666;p32"/>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32"/>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32"/>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32"/>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32"/>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32"/>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32"/>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32"/>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32"/>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32"/>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32"/>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32"/>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32"/>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32"/>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32"/>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32"/>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32"/>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32"/>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32"/>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32"/>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32"/>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32"/>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32"/>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32"/>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32"/>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32"/>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32"/>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32"/>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32"/>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32"/>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32"/>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32"/>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32"/>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32"/>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32"/>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32"/>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32"/>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32"/>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32"/>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32"/>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32"/>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32"/>
          <p:cNvGrpSpPr/>
          <p:nvPr/>
        </p:nvGrpSpPr>
        <p:grpSpPr>
          <a:xfrm>
            <a:off x="1030175" y="1581350"/>
            <a:ext cx="444275" cy="398525"/>
            <a:chOff x="2495125" y="2142250"/>
            <a:chExt cx="444275" cy="398525"/>
          </a:xfrm>
        </p:grpSpPr>
        <p:sp>
          <p:nvSpPr>
            <p:cNvPr id="708" name="Google Shape;708;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32"/>
          <p:cNvGrpSpPr/>
          <p:nvPr/>
        </p:nvGrpSpPr>
        <p:grpSpPr>
          <a:xfrm>
            <a:off x="10561107" y="5038641"/>
            <a:ext cx="291375" cy="281375"/>
            <a:chOff x="3243875" y="2372825"/>
            <a:chExt cx="291375" cy="281375"/>
          </a:xfrm>
        </p:grpSpPr>
        <p:sp>
          <p:nvSpPr>
            <p:cNvPr id="711" name="Google Shape;711;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32"/>
          <p:cNvGrpSpPr/>
          <p:nvPr/>
        </p:nvGrpSpPr>
        <p:grpSpPr>
          <a:xfrm>
            <a:off x="10778557" y="714860"/>
            <a:ext cx="166675" cy="168575"/>
            <a:chOff x="4954425" y="2036375"/>
            <a:chExt cx="166675" cy="168575"/>
          </a:xfrm>
        </p:grpSpPr>
        <p:sp>
          <p:nvSpPr>
            <p:cNvPr id="722" name="Google Shape;722;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32"/>
          <p:cNvGrpSpPr/>
          <p:nvPr/>
        </p:nvGrpSpPr>
        <p:grpSpPr>
          <a:xfrm>
            <a:off x="1274794" y="5541495"/>
            <a:ext cx="166675" cy="168575"/>
            <a:chOff x="4954425" y="2036375"/>
            <a:chExt cx="166675" cy="168575"/>
          </a:xfrm>
        </p:grpSpPr>
        <p:sp>
          <p:nvSpPr>
            <p:cNvPr id="727" name="Google Shape;727;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32"/>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33"/>
          <p:cNvGrpSpPr/>
          <p:nvPr/>
        </p:nvGrpSpPr>
        <p:grpSpPr>
          <a:xfrm>
            <a:off x="395894" y="219519"/>
            <a:ext cx="11613234" cy="6240131"/>
            <a:chOff x="395894" y="219519"/>
            <a:chExt cx="8518865" cy="4788281"/>
          </a:xfrm>
        </p:grpSpPr>
        <p:sp>
          <p:nvSpPr>
            <p:cNvPr id="732" name="Google Shape;732;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33"/>
            <p:cNvGrpSpPr/>
            <p:nvPr/>
          </p:nvGrpSpPr>
          <p:grpSpPr>
            <a:xfrm>
              <a:off x="8341543" y="2282008"/>
              <a:ext cx="569676" cy="380612"/>
              <a:chOff x="8341543" y="2282008"/>
              <a:chExt cx="569676" cy="380612"/>
            </a:xfrm>
          </p:grpSpPr>
          <p:sp>
            <p:nvSpPr>
              <p:cNvPr id="734" name="Google Shape;73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33"/>
            <p:cNvGrpSpPr/>
            <p:nvPr/>
          </p:nvGrpSpPr>
          <p:grpSpPr>
            <a:xfrm>
              <a:off x="8341543" y="1721094"/>
              <a:ext cx="569676" cy="380612"/>
              <a:chOff x="8341543" y="1721094"/>
              <a:chExt cx="569676" cy="380612"/>
            </a:xfrm>
          </p:grpSpPr>
          <p:sp>
            <p:nvSpPr>
              <p:cNvPr id="738" name="Google Shape;738;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33"/>
            <p:cNvGrpSpPr/>
            <p:nvPr/>
          </p:nvGrpSpPr>
          <p:grpSpPr>
            <a:xfrm>
              <a:off x="8346273" y="1183592"/>
              <a:ext cx="568486" cy="388014"/>
              <a:chOff x="8346273" y="1183592"/>
              <a:chExt cx="568486" cy="388014"/>
            </a:xfrm>
          </p:grpSpPr>
          <p:sp>
            <p:nvSpPr>
              <p:cNvPr id="741" name="Google Shape;741;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33"/>
            <p:cNvGrpSpPr/>
            <p:nvPr/>
          </p:nvGrpSpPr>
          <p:grpSpPr>
            <a:xfrm>
              <a:off x="8341543" y="606635"/>
              <a:ext cx="569676" cy="388014"/>
              <a:chOff x="8341543" y="606635"/>
              <a:chExt cx="569676" cy="388014"/>
            </a:xfrm>
          </p:grpSpPr>
          <p:sp>
            <p:nvSpPr>
              <p:cNvPr id="744" name="Google Shape;744;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33"/>
            <p:cNvGrpSpPr/>
            <p:nvPr/>
          </p:nvGrpSpPr>
          <p:grpSpPr>
            <a:xfrm>
              <a:off x="8341543" y="2842933"/>
              <a:ext cx="569676" cy="380612"/>
              <a:chOff x="8341543" y="2282008"/>
              <a:chExt cx="569676" cy="380612"/>
            </a:xfrm>
          </p:grpSpPr>
          <p:sp>
            <p:nvSpPr>
              <p:cNvPr id="747" name="Google Shape;747;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33"/>
            <p:cNvGrpSpPr/>
            <p:nvPr/>
          </p:nvGrpSpPr>
          <p:grpSpPr>
            <a:xfrm>
              <a:off x="8341543" y="3403858"/>
              <a:ext cx="569676" cy="380612"/>
              <a:chOff x="8341543" y="2282008"/>
              <a:chExt cx="569676" cy="380612"/>
            </a:xfrm>
          </p:grpSpPr>
          <p:sp>
            <p:nvSpPr>
              <p:cNvPr id="750" name="Google Shape;750;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33"/>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62:</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(CÓ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0">
                                            <p:txEl>
                                              <p:pRg st="1" end="1"/>
                                            </p:txEl>
                                          </p:spTgt>
                                        </p:tgtEl>
                                        <p:attrNameLst>
                                          <p:attrName>style.visibility</p:attrName>
                                        </p:attrNameLst>
                                      </p:cBhvr>
                                      <p:to>
                                        <p:strVal val="visible"/>
                                      </p:to>
                                    </p:set>
                                    <p:animEffect transition="in" filter="fade">
                                      <p:cBhvr>
                                        <p:cTn id="30" dur="500"/>
                                        <p:tgtEl>
                                          <p:spTgt spid="31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2" end="2"/>
                                            </p:txEl>
                                          </p:spTgt>
                                        </p:tgtEl>
                                        <p:attrNameLst>
                                          <p:attrName>style.visibility</p:attrName>
                                        </p:attrNameLst>
                                      </p:cBhvr>
                                      <p:to>
                                        <p:strVal val="visible"/>
                                      </p:to>
                                    </p:set>
                                    <p:animEffect transition="in" filter="fade">
                                      <p:cBhvr>
                                        <p:cTn id="35" dur="500"/>
                                        <p:tgtEl>
                                          <p:spTgt spid="316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3" end="3"/>
                                            </p:txEl>
                                          </p:spTgt>
                                        </p:tgtEl>
                                        <p:attrNameLst>
                                          <p:attrName>style.visibility</p:attrName>
                                        </p:attrNameLst>
                                      </p:cBhvr>
                                      <p:to>
                                        <p:strVal val="visible"/>
                                      </p:to>
                                    </p:set>
                                    <p:animEffect transition="in" filter="fade">
                                      <p:cBhvr>
                                        <p:cTn id="40" dur="500"/>
                                        <p:tgtEl>
                                          <p:spTgt spid="316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9"/>
                                        </p:tgtEl>
                                        <p:attrNameLst>
                                          <p:attrName>style.visibility</p:attrName>
                                        </p:attrNameLst>
                                      </p:cBhvr>
                                      <p:to>
                                        <p:strVal val="visible"/>
                                      </p:to>
                                    </p:set>
                                    <p:animEffect transition="in" filter="fade">
                                      <p:cBhvr>
                                        <p:cTn id="45" dur="1000"/>
                                        <p:tgtEl>
                                          <p:spTgt spid="3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58"/>
                                        </p:tgtEl>
                                        <p:attrNameLst>
                                          <p:attrName>style.visibility</p:attrName>
                                        </p:attrNameLst>
                                      </p:cBhvr>
                                      <p:to>
                                        <p:strVal val="visible"/>
                                      </p:to>
                                    </p:set>
                                    <p:animEffect transition="in" filter="fade">
                                      <p:cBhvr>
                                        <p:cTn id="50" dur="1000"/>
                                        <p:tgtEl>
                                          <p:spTgt spid="3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9258250" cy="2010825"/>
        </p:xfrm>
        <a:graphic>
          <a:graphicData uri="http://schemas.openxmlformats.org/drawingml/2006/table">
            <a:tbl>
              <a:tblPr firstRow="1" bandRow="1">
                <a:noFill/>
                <a:tableStyleId>{846496A3-E4EB-4305-A1DD-AE22991BD5B0}</a:tableStyleId>
              </a:tblPr>
              <a:tblGrid>
                <a:gridCol w="1851650">
                  <a:extLst>
                    <a:ext uri="{9D8B030D-6E8A-4147-A177-3AD203B41FA5}">
                      <a16:colId xmlns:a16="http://schemas.microsoft.com/office/drawing/2014/main" val="20000"/>
                    </a:ext>
                  </a:extLst>
                </a:gridCol>
                <a:gridCol w="1851650">
                  <a:extLst>
                    <a:ext uri="{9D8B030D-6E8A-4147-A177-3AD203B41FA5}">
                      <a16:colId xmlns:a16="http://schemas.microsoft.com/office/drawing/2014/main" val="20001"/>
                    </a:ext>
                  </a:extLst>
                </a:gridCol>
                <a:gridCol w="1851650">
                  <a:extLst>
                    <a:ext uri="{9D8B030D-6E8A-4147-A177-3AD203B41FA5}">
                      <a16:colId xmlns:a16="http://schemas.microsoft.com/office/drawing/2014/main" val="20002"/>
                    </a:ext>
                  </a:extLst>
                </a:gridCol>
                <a:gridCol w="1851650">
                  <a:extLst>
                    <a:ext uri="{9D8B030D-6E8A-4147-A177-3AD203B41FA5}">
                      <a16:colId xmlns:a16="http://schemas.microsoft.com/office/drawing/2014/main" val="20003"/>
                    </a:ext>
                  </a:extLst>
                </a:gridCol>
                <a:gridCol w="1851650">
                  <a:extLst>
                    <a:ext uri="{9D8B030D-6E8A-4147-A177-3AD203B41FA5}">
                      <a16:colId xmlns:a16="http://schemas.microsoft.com/office/drawing/2014/main" val="20004"/>
                    </a:ext>
                  </a:extLst>
                </a:gridCol>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extLst>
                  <a:ext uri="{0D108BD9-81ED-4DB2-BD59-A6C34878D82A}">
                    <a16:rowId xmlns:a16="http://schemas.microsoft.com/office/drawing/2014/main" val="10000"/>
                  </a:ext>
                </a:extLst>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extLst>
                  <a:ext uri="{0D108BD9-81ED-4DB2-BD59-A6C34878D82A}">
                    <a16:rowId xmlns:a16="http://schemas.microsoft.com/office/drawing/2014/main" val="10001"/>
                  </a:ext>
                </a:extLst>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extLst>
                  <a:ext uri="{0D108BD9-81ED-4DB2-BD59-A6C34878D82A}">
                    <a16:rowId xmlns:a16="http://schemas.microsoft.com/office/drawing/2014/main" val="10002"/>
                  </a:ext>
                </a:extLst>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
                                        </p:tgtEl>
                                        <p:attrNameLst>
                                          <p:attrName>style.visibility</p:attrName>
                                        </p:attrNameLst>
                                      </p:cBhvr>
                                      <p:to>
                                        <p:strVal val="visible"/>
                                      </p:to>
                                    </p:set>
                                    <p:animEffect transition="in" filter="fade">
                                      <p:cBhvr>
                                        <p:cTn id="7" dur="500"/>
                                        <p:tgtEl>
                                          <p:spTgt spid="3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4039888" y="1602133"/>
            <a:ext cx="657900" cy="109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754882" y="5524955"/>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386 – 139 = ?</a:t>
            </a:r>
            <a:endParaRPr sz="3200" b="1">
              <a:solidFill>
                <a:srgbClr val="E36C09"/>
              </a:solidFill>
              <a:latin typeface="Arial"/>
              <a:ea typeface="Arial"/>
              <a:cs typeface="Arial"/>
              <a:sym typeface="Arial"/>
            </a:endParaRPr>
          </a:p>
        </p:txBody>
      </p:sp>
      <p:sp>
        <p:nvSpPr>
          <p:cNvPr id="2613" name="Google Shape;2613;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14" name="Google Shape;2614;p3" descr="Screen Clipping"/>
          <p:cNvPicPr preferRelativeResize="0"/>
          <p:nvPr/>
        </p:nvPicPr>
        <p:blipFill rotWithShape="1">
          <a:blip r:embed="rId3">
            <a:alphaModFix/>
          </a:blip>
          <a:srcRect t="2487"/>
          <a:stretch/>
        </p:blipFill>
        <p:spPr>
          <a:xfrm>
            <a:off x="875211" y="1305098"/>
            <a:ext cx="9754961" cy="4115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710108" y="666206"/>
          <a:ext cx="4517750" cy="5395750"/>
        </p:xfrm>
        <a:graphic>
          <a:graphicData uri="http://schemas.openxmlformats.org/drawingml/2006/table">
            <a:tbl>
              <a:tblPr firstRow="1" bandRow="1">
                <a:noFill/>
                <a:tableStyleId>{846496A3-E4EB-4305-A1DD-AE22991BD5B0}</a:tableStyleId>
              </a:tblPr>
              <a:tblGrid>
                <a:gridCol w="1527125">
                  <a:extLst>
                    <a:ext uri="{9D8B030D-6E8A-4147-A177-3AD203B41FA5}">
                      <a16:colId xmlns:a16="http://schemas.microsoft.com/office/drawing/2014/main" val="20000"/>
                    </a:ext>
                  </a:extLst>
                </a:gridCol>
                <a:gridCol w="1341625">
                  <a:extLst>
                    <a:ext uri="{9D8B030D-6E8A-4147-A177-3AD203B41FA5}">
                      <a16:colId xmlns:a16="http://schemas.microsoft.com/office/drawing/2014/main" val="20001"/>
                    </a:ext>
                  </a:extLst>
                </a:gridCol>
                <a:gridCol w="1649000">
                  <a:extLst>
                    <a:ext uri="{9D8B030D-6E8A-4147-A177-3AD203B41FA5}">
                      <a16:colId xmlns:a16="http://schemas.microsoft.com/office/drawing/2014/main" val="20002"/>
                    </a:ext>
                  </a:extLst>
                </a:gridCol>
              </a:tblGrid>
              <a:tr h="558575">
                <a:tc>
                  <a:txBody>
                    <a:bodyPr/>
                    <a:lstStyle/>
                    <a:p>
                      <a:pPr marL="0" marR="0" lvl="0" indent="0" algn="ctr" rtl="0">
                        <a:spcBef>
                          <a:spcPts val="0"/>
                        </a:spcBef>
                        <a:spcAft>
                          <a:spcPts val="0"/>
                        </a:spcAft>
                        <a:buNone/>
                      </a:pPr>
                      <a:r>
                        <a:rPr lang="en-US" sz="2800" u="none" strike="noStrike" cap="none"/>
                        <a:t>Trăm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Chục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Đơn vị</a:t>
                      </a:r>
                      <a:endParaRPr sz="2800" u="none" strike="noStrike" cap="none"/>
                    </a:p>
                  </a:txBody>
                  <a:tcPr marL="91450" marR="91450" marT="45725" marB="45725" anchor="ctr"/>
                </a:tc>
                <a:extLst>
                  <a:ext uri="{0D108BD9-81ED-4DB2-BD59-A6C34878D82A}">
                    <a16:rowId xmlns:a16="http://schemas.microsoft.com/office/drawing/2014/main" val="10000"/>
                  </a:ext>
                </a:extLst>
              </a:tr>
              <a:tr h="4837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03816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1" name="Google Shape;2621;p4"/>
          <p:cNvSpPr txBox="1"/>
          <p:nvPr/>
        </p:nvSpPr>
        <p:spPr>
          <a:xfrm>
            <a:off x="742823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7804883"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21881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63193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1</a:t>
            </a:r>
            <a:endParaRPr sz="4800" b="1">
              <a:solidFill>
                <a:srgbClr val="E36C09"/>
              </a:solidFill>
              <a:latin typeface="Arial"/>
              <a:ea typeface="Arial"/>
              <a:cs typeface="Arial"/>
              <a:sym typeface="Arial"/>
            </a:endParaRPr>
          </a:p>
        </p:txBody>
      </p:sp>
      <p:sp>
        <p:nvSpPr>
          <p:cNvPr id="2625" name="Google Shape;2625;p4"/>
          <p:cNvSpPr txBox="1"/>
          <p:nvPr/>
        </p:nvSpPr>
        <p:spPr>
          <a:xfrm>
            <a:off x="901003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6" name="Google Shape;2626;p4"/>
          <p:cNvSpPr txBox="1"/>
          <p:nvPr/>
        </p:nvSpPr>
        <p:spPr>
          <a:xfrm>
            <a:off x="9361642"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9</a:t>
            </a:r>
            <a:endParaRPr sz="4800" b="1">
              <a:solidFill>
                <a:srgbClr val="E36C09"/>
              </a:solidFill>
              <a:latin typeface="Arial"/>
              <a:ea typeface="Arial"/>
              <a:cs typeface="Arial"/>
              <a:sym typeface="Arial"/>
            </a:endParaRPr>
          </a:p>
        </p:txBody>
      </p:sp>
      <p:grpSp>
        <p:nvGrpSpPr>
          <p:cNvPr id="2627" name="Google Shape;2627;p4"/>
          <p:cNvGrpSpPr/>
          <p:nvPr/>
        </p:nvGrpSpPr>
        <p:grpSpPr>
          <a:xfrm>
            <a:off x="766873" y="1382888"/>
            <a:ext cx="1399608" cy="139960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766873" y="2956980"/>
            <a:ext cx="1399608" cy="139960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766873" y="4530929"/>
            <a:ext cx="1399608" cy="139960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2745969" y="2956980"/>
            <a:ext cx="139961" cy="1399608"/>
            <a:chOff x="3114999" y="2956980"/>
            <a:chExt cx="139961" cy="1399608"/>
          </a:xfrm>
        </p:grpSpPr>
        <p:sp>
          <p:nvSpPr>
            <p:cNvPr id="2931" name="Google Shape;2931;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41" name="Google Shape;2941;p4"/>
          <p:cNvGrpSpPr/>
          <p:nvPr/>
        </p:nvGrpSpPr>
        <p:grpSpPr>
          <a:xfrm>
            <a:off x="2541211" y="2956980"/>
            <a:ext cx="139961" cy="1399608"/>
            <a:chOff x="3114999" y="2956980"/>
            <a:chExt cx="139961" cy="1399608"/>
          </a:xfrm>
        </p:grpSpPr>
        <p:sp>
          <p:nvSpPr>
            <p:cNvPr id="2942" name="Google Shape;2942;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52" name="Google Shape;2952;p4"/>
          <p:cNvGrpSpPr/>
          <p:nvPr/>
        </p:nvGrpSpPr>
        <p:grpSpPr>
          <a:xfrm>
            <a:off x="2948296" y="2956980"/>
            <a:ext cx="139961" cy="1399608"/>
            <a:chOff x="3114999" y="2956980"/>
            <a:chExt cx="139961" cy="1399608"/>
          </a:xfrm>
        </p:grpSpPr>
        <p:sp>
          <p:nvSpPr>
            <p:cNvPr id="2953" name="Google Shape;2953;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63" name="Google Shape;2963;p4"/>
          <p:cNvGrpSpPr/>
          <p:nvPr/>
        </p:nvGrpSpPr>
        <p:grpSpPr>
          <a:xfrm>
            <a:off x="3160282" y="2956980"/>
            <a:ext cx="139961" cy="1399608"/>
            <a:chOff x="3114999" y="2956980"/>
            <a:chExt cx="139961" cy="1399608"/>
          </a:xfrm>
        </p:grpSpPr>
        <p:sp>
          <p:nvSpPr>
            <p:cNvPr id="2964" name="Google Shape;2964;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74" name="Google Shape;2974;p4"/>
          <p:cNvGrpSpPr/>
          <p:nvPr/>
        </p:nvGrpSpPr>
        <p:grpSpPr>
          <a:xfrm>
            <a:off x="2745969" y="4530929"/>
            <a:ext cx="139961" cy="1399608"/>
            <a:chOff x="3114999" y="2956980"/>
            <a:chExt cx="139961" cy="1399608"/>
          </a:xfrm>
        </p:grpSpPr>
        <p:sp>
          <p:nvSpPr>
            <p:cNvPr id="2975" name="Google Shape;2975;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85" name="Google Shape;2985;p4"/>
          <p:cNvGrpSpPr/>
          <p:nvPr/>
        </p:nvGrpSpPr>
        <p:grpSpPr>
          <a:xfrm>
            <a:off x="2541211" y="4530929"/>
            <a:ext cx="139961" cy="1399608"/>
            <a:chOff x="3114999" y="2956980"/>
            <a:chExt cx="139961" cy="1399608"/>
          </a:xfrm>
        </p:grpSpPr>
        <p:sp>
          <p:nvSpPr>
            <p:cNvPr id="2986" name="Google Shape;2986;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96" name="Google Shape;2996;p4"/>
          <p:cNvGrpSpPr/>
          <p:nvPr/>
        </p:nvGrpSpPr>
        <p:grpSpPr>
          <a:xfrm>
            <a:off x="2948296" y="4530929"/>
            <a:ext cx="139961" cy="1399608"/>
            <a:chOff x="3114999" y="2956980"/>
            <a:chExt cx="139961" cy="1399608"/>
          </a:xfrm>
        </p:grpSpPr>
        <p:sp>
          <p:nvSpPr>
            <p:cNvPr id="2997" name="Google Shape;2997;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07" name="Google Shape;3007;p4"/>
          <p:cNvGrpSpPr/>
          <p:nvPr/>
        </p:nvGrpSpPr>
        <p:grpSpPr>
          <a:xfrm>
            <a:off x="3160282" y="4530929"/>
            <a:ext cx="139961" cy="1399608"/>
            <a:chOff x="3114999" y="2956980"/>
            <a:chExt cx="139961" cy="1399608"/>
          </a:xfrm>
        </p:grpSpPr>
        <p:sp>
          <p:nvSpPr>
            <p:cNvPr id="3008" name="Google Shape;3008;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018" name="Google Shape;3018;p4"/>
          <p:cNvSpPr/>
          <p:nvPr/>
        </p:nvSpPr>
        <p:spPr>
          <a:xfrm>
            <a:off x="4462976"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4462976"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4462976"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462976"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462976"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462976"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txBox="1"/>
          <p:nvPr/>
        </p:nvSpPr>
        <p:spPr>
          <a:xfrm>
            <a:off x="5387590"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139</a:t>
            </a:r>
            <a:endParaRPr sz="3600" b="1">
              <a:solidFill>
                <a:srgbClr val="31859B"/>
              </a:solidFill>
              <a:latin typeface="Arial"/>
              <a:ea typeface="Arial"/>
              <a:cs typeface="Arial"/>
              <a:sym typeface="Arial"/>
            </a:endParaRPr>
          </a:p>
        </p:txBody>
      </p:sp>
      <p:sp>
        <p:nvSpPr>
          <p:cNvPr id="3025" name="Google Shape;3025;p4"/>
          <p:cNvSpPr txBox="1"/>
          <p:nvPr/>
        </p:nvSpPr>
        <p:spPr>
          <a:xfrm>
            <a:off x="5136408"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026" name="Google Shape;3026;p4"/>
          <p:cNvCxnSpPr/>
          <p:nvPr/>
        </p:nvCxnSpPr>
        <p:spPr>
          <a:xfrm>
            <a:off x="5196834"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027" name="Google Shape;3027;p4"/>
          <p:cNvSpPr txBox="1"/>
          <p:nvPr/>
        </p:nvSpPr>
        <p:spPr>
          <a:xfrm>
            <a:off x="5897693"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028" name="Google Shape;3028;p4"/>
          <p:cNvSpPr txBox="1"/>
          <p:nvPr/>
        </p:nvSpPr>
        <p:spPr>
          <a:xfrm>
            <a:off x="5639752"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4</a:t>
            </a:r>
            <a:endParaRPr sz="3600" b="1">
              <a:solidFill>
                <a:srgbClr val="E36C09"/>
              </a:solidFill>
              <a:latin typeface="Arial"/>
              <a:ea typeface="Arial"/>
              <a:cs typeface="Arial"/>
              <a:sym typeface="Arial"/>
            </a:endParaRPr>
          </a:p>
        </p:txBody>
      </p:sp>
      <p:sp>
        <p:nvSpPr>
          <p:cNvPr id="3029" name="Google Shape;3029;p4"/>
          <p:cNvSpPr txBox="1"/>
          <p:nvPr/>
        </p:nvSpPr>
        <p:spPr>
          <a:xfrm>
            <a:off x="537315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030" name="Google Shape;3030;p4"/>
          <p:cNvSpPr txBox="1"/>
          <p:nvPr/>
        </p:nvSpPr>
        <p:spPr>
          <a:xfrm>
            <a:off x="6482080" y="1396815"/>
            <a:ext cx="2597068"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không trừ 9</a:t>
            </a:r>
            <a:endParaRPr sz="2800">
              <a:solidFill>
                <a:schemeClr val="dk1"/>
              </a:solidFill>
              <a:latin typeface="Arial"/>
              <a:ea typeface="Arial"/>
              <a:cs typeface="Arial"/>
              <a:sym typeface="Arial"/>
            </a:endParaRPr>
          </a:p>
        </p:txBody>
      </p:sp>
      <p:sp>
        <p:nvSpPr>
          <p:cNvPr id="3031" name="Google Shape;3031;p4"/>
          <p:cNvSpPr/>
          <p:nvPr/>
        </p:nvSpPr>
        <p:spPr>
          <a:xfrm>
            <a:off x="4111029"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2" name="Google Shape;3032;p4"/>
          <p:cNvSpPr/>
          <p:nvPr/>
        </p:nvSpPr>
        <p:spPr>
          <a:xfrm>
            <a:off x="4111029"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111029"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111029"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111029"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4111029"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4111029" y="38931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4111029" y="410451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4111029" y="431591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4111029" y="45273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txBox="1"/>
          <p:nvPr/>
        </p:nvSpPr>
        <p:spPr>
          <a:xfrm>
            <a:off x="8892289" y="1396815"/>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lấy 16 trừ 9</a:t>
            </a:r>
            <a:endParaRPr sz="2800">
              <a:solidFill>
                <a:schemeClr val="dk1"/>
              </a:solidFill>
              <a:latin typeface="Arial"/>
              <a:ea typeface="Arial"/>
              <a:cs typeface="Arial"/>
              <a:sym typeface="Arial"/>
            </a:endParaRPr>
          </a:p>
        </p:txBody>
      </p:sp>
      <p:cxnSp>
        <p:nvCxnSpPr>
          <p:cNvPr id="3042" name="Google Shape;3042;p4"/>
          <p:cNvCxnSpPr/>
          <p:nvPr/>
        </p:nvCxnSpPr>
        <p:spPr>
          <a:xfrm flipH="1">
            <a:off x="4084291" y="3866725"/>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3" name="Google Shape;3043;p4"/>
          <p:cNvCxnSpPr/>
          <p:nvPr/>
        </p:nvCxnSpPr>
        <p:spPr>
          <a:xfrm flipH="1">
            <a:off x="4084291" y="4081721"/>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4" name="Google Shape;3044;p4"/>
          <p:cNvCxnSpPr/>
          <p:nvPr/>
        </p:nvCxnSpPr>
        <p:spPr>
          <a:xfrm flipH="1">
            <a:off x="4084291" y="428810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5" name="Google Shape;3045;p4"/>
          <p:cNvCxnSpPr/>
          <p:nvPr/>
        </p:nvCxnSpPr>
        <p:spPr>
          <a:xfrm flipH="1">
            <a:off x="4084291" y="451082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6" name="Google Shape;3046;p4"/>
          <p:cNvCxnSpPr/>
          <p:nvPr/>
        </p:nvCxnSpPr>
        <p:spPr>
          <a:xfrm flipH="1">
            <a:off x="4084291" y="471657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7" name="Google Shape;3047;p4"/>
          <p:cNvCxnSpPr/>
          <p:nvPr/>
        </p:nvCxnSpPr>
        <p:spPr>
          <a:xfrm flipH="1">
            <a:off x="4084291" y="493381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8" name="Google Shape;3048;p4"/>
          <p:cNvCxnSpPr/>
          <p:nvPr/>
        </p:nvCxnSpPr>
        <p:spPr>
          <a:xfrm flipH="1">
            <a:off x="4084291" y="514619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9" name="Google Shape;3049;p4"/>
          <p:cNvCxnSpPr/>
          <p:nvPr/>
        </p:nvCxnSpPr>
        <p:spPr>
          <a:xfrm flipH="1">
            <a:off x="4084291" y="535092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50" name="Google Shape;3050;p4"/>
          <p:cNvCxnSpPr/>
          <p:nvPr/>
        </p:nvCxnSpPr>
        <p:spPr>
          <a:xfrm flipH="1">
            <a:off x="4084291" y="5569001"/>
            <a:ext cx="180309" cy="180309"/>
          </a:xfrm>
          <a:prstGeom prst="straightConnector1">
            <a:avLst/>
          </a:prstGeom>
          <a:noFill/>
          <a:ln w="19050" cap="flat" cmpd="sng">
            <a:solidFill>
              <a:srgbClr val="FF0000"/>
            </a:solidFill>
            <a:prstDash val="solid"/>
            <a:miter lim="800000"/>
            <a:headEnd type="none" w="sm" len="sm"/>
            <a:tailEnd type="none" w="sm" len="sm"/>
          </a:ln>
        </p:spPr>
      </p:cxnSp>
      <p:sp>
        <p:nvSpPr>
          <p:cNvPr id="3051" name="Google Shape;3051;p4"/>
          <p:cNvSpPr txBox="1"/>
          <p:nvPr/>
        </p:nvSpPr>
        <p:spPr>
          <a:xfrm>
            <a:off x="6725989"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bằng 7, viết 7</a:t>
            </a:r>
            <a:endParaRPr sz="2800">
              <a:solidFill>
                <a:schemeClr val="dk1"/>
              </a:solidFill>
              <a:latin typeface="Arial"/>
              <a:ea typeface="Arial"/>
              <a:cs typeface="Arial"/>
              <a:sym typeface="Arial"/>
            </a:endParaRPr>
          </a:p>
        </p:txBody>
      </p:sp>
      <p:sp>
        <p:nvSpPr>
          <p:cNvPr id="3052" name="Google Shape;3052;p4"/>
          <p:cNvSpPr txBox="1"/>
          <p:nvPr/>
        </p:nvSpPr>
        <p:spPr>
          <a:xfrm>
            <a:off x="8857662"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nhớ 1</a:t>
            </a:r>
            <a:endParaRPr sz="2800">
              <a:solidFill>
                <a:schemeClr val="dk1"/>
              </a:solidFill>
              <a:latin typeface="Arial"/>
              <a:ea typeface="Arial"/>
              <a:cs typeface="Arial"/>
              <a:sym typeface="Arial"/>
            </a:endParaRPr>
          </a:p>
        </p:txBody>
      </p:sp>
      <p:sp>
        <p:nvSpPr>
          <p:cNvPr id="3053" name="Google Shape;3053;p4"/>
          <p:cNvSpPr/>
          <p:nvPr/>
        </p:nvSpPr>
        <p:spPr>
          <a:xfrm>
            <a:off x="3018276" y="2782495"/>
            <a:ext cx="436124" cy="167338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054" name="Google Shape;3054;p4"/>
          <p:cNvCxnSpPr>
            <a:stCxn id="3053" idx="6"/>
          </p:cNvCxnSpPr>
          <p:nvPr/>
        </p:nvCxnSpPr>
        <p:spPr>
          <a:xfrm>
            <a:off x="3454400" y="3619186"/>
            <a:ext cx="495300" cy="836700"/>
          </a:xfrm>
          <a:prstGeom prst="straightConnector1">
            <a:avLst/>
          </a:prstGeom>
          <a:noFill/>
          <a:ln w="19050" cap="flat" cmpd="sng">
            <a:solidFill>
              <a:srgbClr val="FF0000"/>
            </a:solidFill>
            <a:prstDash val="solid"/>
            <a:miter lim="800000"/>
            <a:headEnd type="none" w="sm" len="sm"/>
            <a:tailEnd type="triangle" w="med" len="med"/>
          </a:ln>
        </p:spPr>
      </p:cxnSp>
      <p:sp>
        <p:nvSpPr>
          <p:cNvPr id="3055" name="Google Shape;3055;p4"/>
          <p:cNvSpPr txBox="1"/>
          <p:nvPr/>
        </p:nvSpPr>
        <p:spPr>
          <a:xfrm>
            <a:off x="9083750" y="2585505"/>
            <a:ext cx="2686487"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 trừ 3 bằng 4</a:t>
            </a:r>
            <a:endParaRPr/>
          </a:p>
        </p:txBody>
      </p:sp>
      <p:cxnSp>
        <p:nvCxnSpPr>
          <p:cNvPr id="3056" name="Google Shape;3056;p4"/>
          <p:cNvCxnSpPr/>
          <p:nvPr/>
        </p:nvCxnSpPr>
        <p:spPr>
          <a:xfrm flipH="1">
            <a:off x="2518722" y="2914215"/>
            <a:ext cx="642190" cy="1517219"/>
          </a:xfrm>
          <a:prstGeom prst="straightConnector1">
            <a:avLst/>
          </a:prstGeom>
          <a:noFill/>
          <a:ln w="19050" cap="flat" cmpd="sng">
            <a:solidFill>
              <a:srgbClr val="FF0000"/>
            </a:solidFill>
            <a:prstDash val="solid"/>
            <a:miter lim="800000"/>
            <a:headEnd type="none" w="sm" len="sm"/>
            <a:tailEnd type="none" w="sm" len="sm"/>
          </a:ln>
        </p:spPr>
      </p:cxnSp>
      <p:sp>
        <p:nvSpPr>
          <p:cNvPr id="3057" name="Google Shape;3057;p4"/>
          <p:cNvSpPr txBox="1"/>
          <p:nvPr/>
        </p:nvSpPr>
        <p:spPr>
          <a:xfrm>
            <a:off x="6694755" y="3106289"/>
            <a:ext cx="127103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4</a:t>
            </a:r>
            <a:endParaRPr sz="2800">
              <a:solidFill>
                <a:schemeClr val="dk1"/>
              </a:solidFill>
              <a:latin typeface="Arial"/>
              <a:ea typeface="Arial"/>
              <a:cs typeface="Arial"/>
              <a:sym typeface="Arial"/>
            </a:endParaRPr>
          </a:p>
        </p:txBody>
      </p:sp>
      <p:sp>
        <p:nvSpPr>
          <p:cNvPr id="3058" name="Google Shape;3058;p4"/>
          <p:cNvSpPr txBox="1"/>
          <p:nvPr/>
        </p:nvSpPr>
        <p:spPr>
          <a:xfrm>
            <a:off x="6482079" y="257752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1 bằng 7,</a:t>
            </a:r>
            <a:endParaRPr sz="2800">
              <a:solidFill>
                <a:schemeClr val="dk1"/>
              </a:solidFill>
              <a:latin typeface="Arial"/>
              <a:ea typeface="Arial"/>
              <a:cs typeface="Arial"/>
              <a:sym typeface="Arial"/>
            </a:endParaRPr>
          </a:p>
        </p:txBody>
      </p:sp>
      <p:sp>
        <p:nvSpPr>
          <p:cNvPr id="3059" name="Google Shape;3059;p4"/>
          <p:cNvSpPr txBox="1"/>
          <p:nvPr/>
        </p:nvSpPr>
        <p:spPr>
          <a:xfrm>
            <a:off x="6482079" y="373518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3 trừ 1 bằng 2,</a:t>
            </a:r>
            <a:endParaRPr sz="2800">
              <a:solidFill>
                <a:schemeClr val="dk1"/>
              </a:solidFill>
              <a:latin typeface="Arial"/>
              <a:ea typeface="Arial"/>
              <a:cs typeface="Arial"/>
              <a:sym typeface="Arial"/>
            </a:endParaRPr>
          </a:p>
        </p:txBody>
      </p:sp>
      <p:cxnSp>
        <p:nvCxnSpPr>
          <p:cNvPr id="3060" name="Google Shape;3060;p4"/>
          <p:cNvCxnSpPr/>
          <p:nvPr/>
        </p:nvCxnSpPr>
        <p:spPr>
          <a:xfrm flipH="1">
            <a:off x="764300" y="1315171"/>
            <a:ext cx="1431050" cy="1495833"/>
          </a:xfrm>
          <a:prstGeom prst="straightConnector1">
            <a:avLst/>
          </a:prstGeom>
          <a:noFill/>
          <a:ln w="19050" cap="flat" cmpd="sng">
            <a:solidFill>
              <a:srgbClr val="FF0000"/>
            </a:solidFill>
            <a:prstDash val="solid"/>
            <a:miter lim="800000"/>
            <a:headEnd type="none" w="sm" len="sm"/>
            <a:tailEnd type="none" w="sm" len="sm"/>
          </a:ln>
        </p:spPr>
      </p:cxnSp>
      <p:sp>
        <p:nvSpPr>
          <p:cNvPr id="3061" name="Google Shape;3061;p4"/>
          <p:cNvSpPr txBox="1"/>
          <p:nvPr/>
        </p:nvSpPr>
        <p:spPr>
          <a:xfrm>
            <a:off x="9155845" y="3732825"/>
            <a:ext cx="127103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2</a:t>
            </a:r>
            <a:endParaRPr sz="2800">
              <a:solidFill>
                <a:schemeClr val="dk1"/>
              </a:solidFill>
              <a:latin typeface="Arial"/>
              <a:ea typeface="Arial"/>
              <a:cs typeface="Arial"/>
              <a:sym typeface="Arial"/>
            </a:endParaRPr>
          </a:p>
        </p:txBody>
      </p:sp>
      <p:grpSp>
        <p:nvGrpSpPr>
          <p:cNvPr id="3062" name="Google Shape;3062;p4"/>
          <p:cNvGrpSpPr/>
          <p:nvPr/>
        </p:nvGrpSpPr>
        <p:grpSpPr>
          <a:xfrm>
            <a:off x="6525946" y="4595206"/>
            <a:ext cx="3900930" cy="936030"/>
            <a:chOff x="6881370" y="4098709"/>
            <a:chExt cx="3900930" cy="936030"/>
          </a:xfrm>
        </p:grpSpPr>
        <p:sp>
          <p:nvSpPr>
            <p:cNvPr id="3063" name="Google Shape;3063;p4"/>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 – 139 = 247</a:t>
              </a:r>
              <a:endParaRPr sz="3600" b="1">
                <a:solidFill>
                  <a:srgbClr val="31859B"/>
                </a:solidFill>
                <a:latin typeface="Arial"/>
                <a:ea typeface="Arial"/>
                <a:cs typeface="Arial"/>
                <a:sym typeface="Arial"/>
              </a:endParaRPr>
            </a:p>
          </p:txBody>
        </p:sp>
        <p:sp>
          <p:nvSpPr>
            <p:cNvPr id="3064" name="Google Shape;306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930"/>
                                        </p:tgtEl>
                                        <p:attrNameLst>
                                          <p:attrName>style.visibility</p:attrName>
                                        </p:attrNameLst>
                                      </p:cBhvr>
                                      <p:to>
                                        <p:strVal val="visible"/>
                                      </p:to>
                                    </p:set>
                                    <p:animEffect transition="in" filter="fade">
                                      <p:cBhvr>
                                        <p:cTn id="17" dur="500"/>
                                        <p:tgtEl>
                                          <p:spTgt spid="2930"/>
                                        </p:tgtEl>
                                      </p:cBhvr>
                                    </p:animEffect>
                                  </p:childTnLst>
                                </p:cTn>
                              </p:par>
                              <p:par>
                                <p:cTn id="18" presetID="10" presetClass="entr" presetSubtype="0" fill="hold" nodeType="withEffect">
                                  <p:stCondLst>
                                    <p:cond delay="0"/>
                                  </p:stCondLst>
                                  <p:childTnLst>
                                    <p:set>
                                      <p:cBhvr>
                                        <p:cTn id="19" dur="1" fill="hold">
                                          <p:stCondLst>
                                            <p:cond delay="0"/>
                                          </p:stCondLst>
                                        </p:cTn>
                                        <p:tgtEl>
                                          <p:spTgt spid="2941"/>
                                        </p:tgtEl>
                                        <p:attrNameLst>
                                          <p:attrName>style.visibility</p:attrName>
                                        </p:attrNameLst>
                                      </p:cBhvr>
                                      <p:to>
                                        <p:strVal val="visible"/>
                                      </p:to>
                                    </p:set>
                                    <p:animEffect transition="in" filter="fade">
                                      <p:cBhvr>
                                        <p:cTn id="20" dur="500"/>
                                        <p:tgtEl>
                                          <p:spTgt spid="2941"/>
                                        </p:tgtEl>
                                      </p:cBhvr>
                                    </p:animEffect>
                                  </p:childTnLst>
                                </p:cTn>
                              </p:par>
                              <p:par>
                                <p:cTn id="21" presetID="10" presetClass="entr" presetSubtype="0" fill="hold" nodeType="withEffect">
                                  <p:stCondLst>
                                    <p:cond delay="0"/>
                                  </p:stCondLst>
                                  <p:childTnLst>
                                    <p:set>
                                      <p:cBhvr>
                                        <p:cTn id="22" dur="1" fill="hold">
                                          <p:stCondLst>
                                            <p:cond delay="0"/>
                                          </p:stCondLst>
                                        </p:cTn>
                                        <p:tgtEl>
                                          <p:spTgt spid="2952"/>
                                        </p:tgtEl>
                                        <p:attrNameLst>
                                          <p:attrName>style.visibility</p:attrName>
                                        </p:attrNameLst>
                                      </p:cBhvr>
                                      <p:to>
                                        <p:strVal val="visible"/>
                                      </p:to>
                                    </p:set>
                                    <p:animEffect transition="in" filter="fade">
                                      <p:cBhvr>
                                        <p:cTn id="23" dur="500"/>
                                        <p:tgtEl>
                                          <p:spTgt spid="2952"/>
                                        </p:tgtEl>
                                      </p:cBhvr>
                                    </p:animEffect>
                                  </p:childTnLst>
                                </p:cTn>
                              </p:par>
                              <p:par>
                                <p:cTn id="24" presetID="10" presetClass="entr" presetSubtype="0" fill="hold" nodeType="withEffect">
                                  <p:stCondLst>
                                    <p:cond delay="0"/>
                                  </p:stCondLst>
                                  <p:childTnLst>
                                    <p:set>
                                      <p:cBhvr>
                                        <p:cTn id="25" dur="1" fill="hold">
                                          <p:stCondLst>
                                            <p:cond delay="0"/>
                                          </p:stCondLst>
                                        </p:cTn>
                                        <p:tgtEl>
                                          <p:spTgt spid="2963"/>
                                        </p:tgtEl>
                                        <p:attrNameLst>
                                          <p:attrName>style.visibility</p:attrName>
                                        </p:attrNameLst>
                                      </p:cBhvr>
                                      <p:to>
                                        <p:strVal val="visible"/>
                                      </p:to>
                                    </p:set>
                                    <p:animEffect transition="in" filter="fade">
                                      <p:cBhvr>
                                        <p:cTn id="26" dur="500"/>
                                        <p:tgtEl>
                                          <p:spTgt spid="2963"/>
                                        </p:tgtEl>
                                      </p:cBhvr>
                                    </p:animEffect>
                                  </p:childTnLst>
                                </p:cTn>
                              </p:par>
                              <p:par>
                                <p:cTn id="27" presetID="10" presetClass="entr" presetSubtype="0" fill="hold" nodeType="withEffect">
                                  <p:stCondLst>
                                    <p:cond delay="0"/>
                                  </p:stCondLst>
                                  <p:childTnLst>
                                    <p:set>
                                      <p:cBhvr>
                                        <p:cTn id="28" dur="1" fill="hold">
                                          <p:stCondLst>
                                            <p:cond delay="0"/>
                                          </p:stCondLst>
                                        </p:cTn>
                                        <p:tgtEl>
                                          <p:spTgt spid="2974"/>
                                        </p:tgtEl>
                                        <p:attrNameLst>
                                          <p:attrName>style.visibility</p:attrName>
                                        </p:attrNameLst>
                                      </p:cBhvr>
                                      <p:to>
                                        <p:strVal val="visible"/>
                                      </p:to>
                                    </p:set>
                                    <p:animEffect transition="in" filter="fade">
                                      <p:cBhvr>
                                        <p:cTn id="29" dur="500"/>
                                        <p:tgtEl>
                                          <p:spTgt spid="2974"/>
                                        </p:tgtEl>
                                      </p:cBhvr>
                                    </p:animEffect>
                                  </p:childTnLst>
                                </p:cTn>
                              </p:par>
                              <p:par>
                                <p:cTn id="30" presetID="10" presetClass="entr" presetSubtype="0" fill="hold" nodeType="withEffect">
                                  <p:stCondLst>
                                    <p:cond delay="0"/>
                                  </p:stCondLst>
                                  <p:childTnLst>
                                    <p:set>
                                      <p:cBhvr>
                                        <p:cTn id="31" dur="1" fill="hold">
                                          <p:stCondLst>
                                            <p:cond delay="0"/>
                                          </p:stCondLst>
                                        </p:cTn>
                                        <p:tgtEl>
                                          <p:spTgt spid="2985"/>
                                        </p:tgtEl>
                                        <p:attrNameLst>
                                          <p:attrName>style.visibility</p:attrName>
                                        </p:attrNameLst>
                                      </p:cBhvr>
                                      <p:to>
                                        <p:strVal val="visible"/>
                                      </p:to>
                                    </p:set>
                                    <p:animEffect transition="in" filter="fade">
                                      <p:cBhvr>
                                        <p:cTn id="32" dur="500"/>
                                        <p:tgtEl>
                                          <p:spTgt spid="2985"/>
                                        </p:tgtEl>
                                      </p:cBhvr>
                                    </p:animEffect>
                                  </p:childTnLst>
                                </p:cTn>
                              </p:par>
                              <p:par>
                                <p:cTn id="33" presetID="10" presetClass="entr" presetSubtype="0" fill="hold" nodeType="withEffect">
                                  <p:stCondLst>
                                    <p:cond delay="0"/>
                                  </p:stCondLst>
                                  <p:childTnLst>
                                    <p:set>
                                      <p:cBhvr>
                                        <p:cTn id="34" dur="1" fill="hold">
                                          <p:stCondLst>
                                            <p:cond delay="0"/>
                                          </p:stCondLst>
                                        </p:cTn>
                                        <p:tgtEl>
                                          <p:spTgt spid="2996"/>
                                        </p:tgtEl>
                                        <p:attrNameLst>
                                          <p:attrName>style.visibility</p:attrName>
                                        </p:attrNameLst>
                                      </p:cBhvr>
                                      <p:to>
                                        <p:strVal val="visible"/>
                                      </p:to>
                                    </p:set>
                                    <p:animEffect transition="in" filter="fade">
                                      <p:cBhvr>
                                        <p:cTn id="35" dur="500"/>
                                        <p:tgtEl>
                                          <p:spTgt spid="2996"/>
                                        </p:tgtEl>
                                      </p:cBhvr>
                                    </p:animEffect>
                                  </p:childTnLst>
                                </p:cTn>
                              </p:par>
                              <p:par>
                                <p:cTn id="36" presetID="10" presetClass="entr" presetSubtype="0" fill="hold" nodeType="withEffect">
                                  <p:stCondLst>
                                    <p:cond delay="0"/>
                                  </p:stCondLst>
                                  <p:childTnLst>
                                    <p:set>
                                      <p:cBhvr>
                                        <p:cTn id="37" dur="1" fill="hold">
                                          <p:stCondLst>
                                            <p:cond delay="0"/>
                                          </p:stCondLst>
                                        </p:cTn>
                                        <p:tgtEl>
                                          <p:spTgt spid="3007"/>
                                        </p:tgtEl>
                                        <p:attrNameLst>
                                          <p:attrName>style.visibility</p:attrName>
                                        </p:attrNameLst>
                                      </p:cBhvr>
                                      <p:to>
                                        <p:strVal val="visible"/>
                                      </p:to>
                                    </p:set>
                                    <p:animEffect transition="in" filter="fade">
                                      <p:cBhvr>
                                        <p:cTn id="38" dur="500"/>
                                        <p:tgtEl>
                                          <p:spTgt spid="300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018"/>
                                        </p:tgtEl>
                                        <p:attrNameLst>
                                          <p:attrName>style.visibility</p:attrName>
                                        </p:attrNameLst>
                                      </p:cBhvr>
                                      <p:to>
                                        <p:strVal val="visible"/>
                                      </p:to>
                                    </p:set>
                                    <p:animEffect transition="in" filter="fade">
                                      <p:cBhvr>
                                        <p:cTn id="42" dur="500"/>
                                        <p:tgtEl>
                                          <p:spTgt spid="3018"/>
                                        </p:tgtEl>
                                      </p:cBhvr>
                                    </p:animEffect>
                                  </p:childTnLst>
                                </p:cTn>
                              </p:par>
                              <p:par>
                                <p:cTn id="43" presetID="10" presetClass="entr" presetSubtype="0" fill="hold" nodeType="withEffect">
                                  <p:stCondLst>
                                    <p:cond delay="0"/>
                                  </p:stCondLst>
                                  <p:childTnLst>
                                    <p:set>
                                      <p:cBhvr>
                                        <p:cTn id="44" dur="1" fill="hold">
                                          <p:stCondLst>
                                            <p:cond delay="0"/>
                                          </p:stCondLst>
                                        </p:cTn>
                                        <p:tgtEl>
                                          <p:spTgt spid="3019"/>
                                        </p:tgtEl>
                                        <p:attrNameLst>
                                          <p:attrName>style.visibility</p:attrName>
                                        </p:attrNameLst>
                                      </p:cBhvr>
                                      <p:to>
                                        <p:strVal val="visible"/>
                                      </p:to>
                                    </p:set>
                                    <p:animEffect transition="in" filter="fade">
                                      <p:cBhvr>
                                        <p:cTn id="45" dur="500"/>
                                        <p:tgtEl>
                                          <p:spTgt spid="3019"/>
                                        </p:tgtEl>
                                      </p:cBhvr>
                                    </p:animEffect>
                                  </p:childTnLst>
                                </p:cTn>
                              </p:par>
                              <p:par>
                                <p:cTn id="46" presetID="10" presetClass="entr" presetSubtype="0" fill="hold" nodeType="withEffect">
                                  <p:stCondLst>
                                    <p:cond delay="0"/>
                                  </p:stCondLst>
                                  <p:childTnLst>
                                    <p:set>
                                      <p:cBhvr>
                                        <p:cTn id="47" dur="1" fill="hold">
                                          <p:stCondLst>
                                            <p:cond delay="0"/>
                                          </p:stCondLst>
                                        </p:cTn>
                                        <p:tgtEl>
                                          <p:spTgt spid="3020"/>
                                        </p:tgtEl>
                                        <p:attrNameLst>
                                          <p:attrName>style.visibility</p:attrName>
                                        </p:attrNameLst>
                                      </p:cBhvr>
                                      <p:to>
                                        <p:strVal val="visible"/>
                                      </p:to>
                                    </p:set>
                                    <p:animEffect transition="in" filter="fade">
                                      <p:cBhvr>
                                        <p:cTn id="48" dur="500"/>
                                        <p:tgtEl>
                                          <p:spTgt spid="3020"/>
                                        </p:tgtEl>
                                      </p:cBhvr>
                                    </p:animEffect>
                                  </p:childTnLst>
                                </p:cTn>
                              </p:par>
                              <p:par>
                                <p:cTn id="49" presetID="10" presetClass="entr" presetSubtype="0" fill="hold" nodeType="withEffect">
                                  <p:stCondLst>
                                    <p:cond delay="0"/>
                                  </p:stCondLst>
                                  <p:childTnLst>
                                    <p:set>
                                      <p:cBhvr>
                                        <p:cTn id="50" dur="1" fill="hold">
                                          <p:stCondLst>
                                            <p:cond delay="0"/>
                                          </p:stCondLst>
                                        </p:cTn>
                                        <p:tgtEl>
                                          <p:spTgt spid="3021"/>
                                        </p:tgtEl>
                                        <p:attrNameLst>
                                          <p:attrName>style.visibility</p:attrName>
                                        </p:attrNameLst>
                                      </p:cBhvr>
                                      <p:to>
                                        <p:strVal val="visible"/>
                                      </p:to>
                                    </p:set>
                                    <p:animEffect transition="in" filter="fade">
                                      <p:cBhvr>
                                        <p:cTn id="51" dur="500"/>
                                        <p:tgtEl>
                                          <p:spTgt spid="3021"/>
                                        </p:tgtEl>
                                      </p:cBhvr>
                                    </p:animEffect>
                                  </p:childTnLst>
                                </p:cTn>
                              </p:par>
                              <p:par>
                                <p:cTn id="52" presetID="10" presetClass="entr" presetSubtype="0" fill="hold" nodeType="withEffect">
                                  <p:stCondLst>
                                    <p:cond delay="0"/>
                                  </p:stCondLst>
                                  <p:childTnLst>
                                    <p:set>
                                      <p:cBhvr>
                                        <p:cTn id="53" dur="1" fill="hold">
                                          <p:stCondLst>
                                            <p:cond delay="0"/>
                                          </p:stCondLst>
                                        </p:cTn>
                                        <p:tgtEl>
                                          <p:spTgt spid="3022"/>
                                        </p:tgtEl>
                                        <p:attrNameLst>
                                          <p:attrName>style.visibility</p:attrName>
                                        </p:attrNameLst>
                                      </p:cBhvr>
                                      <p:to>
                                        <p:strVal val="visible"/>
                                      </p:to>
                                    </p:set>
                                    <p:animEffect transition="in" filter="fade">
                                      <p:cBhvr>
                                        <p:cTn id="54" dur="500"/>
                                        <p:tgtEl>
                                          <p:spTgt spid="3022"/>
                                        </p:tgtEl>
                                      </p:cBhvr>
                                    </p:animEffect>
                                  </p:childTnLst>
                                </p:cTn>
                              </p:par>
                              <p:par>
                                <p:cTn id="55" presetID="10" presetClass="entr" presetSubtype="0" fill="hold" nodeType="withEffect">
                                  <p:stCondLst>
                                    <p:cond delay="0"/>
                                  </p:stCondLst>
                                  <p:childTnLst>
                                    <p:set>
                                      <p:cBhvr>
                                        <p:cTn id="56" dur="1" fill="hold">
                                          <p:stCondLst>
                                            <p:cond delay="0"/>
                                          </p:stCondLst>
                                        </p:cTn>
                                        <p:tgtEl>
                                          <p:spTgt spid="3023"/>
                                        </p:tgtEl>
                                        <p:attrNameLst>
                                          <p:attrName>style.visibility</p:attrName>
                                        </p:attrNameLst>
                                      </p:cBhvr>
                                      <p:to>
                                        <p:strVal val="visible"/>
                                      </p:to>
                                    </p:set>
                                    <p:animEffect transition="in" filter="fade">
                                      <p:cBhvr>
                                        <p:cTn id="57" dur="500"/>
                                        <p:tgtEl>
                                          <p:spTgt spid="30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24"/>
                                        </p:tgtEl>
                                        <p:attrNameLst>
                                          <p:attrName>style.visibility</p:attrName>
                                        </p:attrNameLst>
                                      </p:cBhvr>
                                      <p:to>
                                        <p:strVal val="visible"/>
                                      </p:to>
                                    </p:set>
                                    <p:animEffect transition="in" filter="fade">
                                      <p:cBhvr>
                                        <p:cTn id="62" dur="500"/>
                                        <p:tgtEl>
                                          <p:spTgt spid="3024"/>
                                        </p:tgtEl>
                                      </p:cBhvr>
                                    </p:animEffect>
                                  </p:childTnLst>
                                </p:cTn>
                              </p:par>
                              <p:par>
                                <p:cTn id="63" presetID="10" presetClass="entr" presetSubtype="0" fill="hold" nodeType="withEffect">
                                  <p:stCondLst>
                                    <p:cond delay="0"/>
                                  </p:stCondLst>
                                  <p:childTnLst>
                                    <p:set>
                                      <p:cBhvr>
                                        <p:cTn id="64" dur="1" fill="hold">
                                          <p:stCondLst>
                                            <p:cond delay="0"/>
                                          </p:stCondLst>
                                        </p:cTn>
                                        <p:tgtEl>
                                          <p:spTgt spid="3025"/>
                                        </p:tgtEl>
                                        <p:attrNameLst>
                                          <p:attrName>style.visibility</p:attrName>
                                        </p:attrNameLst>
                                      </p:cBhvr>
                                      <p:to>
                                        <p:strVal val="visible"/>
                                      </p:to>
                                    </p:set>
                                    <p:animEffect transition="in" filter="fade">
                                      <p:cBhvr>
                                        <p:cTn id="65" dur="500"/>
                                        <p:tgtEl>
                                          <p:spTgt spid="30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026"/>
                                        </p:tgtEl>
                                        <p:attrNameLst>
                                          <p:attrName>style.visibility</p:attrName>
                                        </p:attrNameLst>
                                      </p:cBhvr>
                                      <p:to>
                                        <p:strVal val="visible"/>
                                      </p:to>
                                    </p:set>
                                    <p:animEffect transition="in" filter="fade">
                                      <p:cBhvr>
                                        <p:cTn id="70" dur="500"/>
                                        <p:tgtEl>
                                          <p:spTgt spid="30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30">
                                            <p:txEl>
                                              <p:pRg st="0" end="0"/>
                                            </p:txEl>
                                          </p:spTgt>
                                        </p:tgtEl>
                                        <p:attrNameLst>
                                          <p:attrName>style.visibility</p:attrName>
                                        </p:attrNameLst>
                                      </p:cBhvr>
                                      <p:to>
                                        <p:strVal val="visible"/>
                                      </p:to>
                                    </p:set>
                                    <p:animEffect transition="in" filter="fade">
                                      <p:cBhvr>
                                        <p:cTn id="75" dur="500"/>
                                        <p:tgtEl>
                                          <p:spTgt spid="3030">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41">
                                            <p:txEl>
                                              <p:pRg st="0" end="0"/>
                                            </p:txEl>
                                          </p:spTgt>
                                        </p:tgtEl>
                                        <p:attrNameLst>
                                          <p:attrName>style.visibility</p:attrName>
                                        </p:attrNameLst>
                                      </p:cBhvr>
                                      <p:to>
                                        <p:strVal val="visible"/>
                                      </p:to>
                                    </p:set>
                                    <p:animEffect transition="in" filter="fade">
                                      <p:cBhvr>
                                        <p:cTn id="80" dur="500"/>
                                        <p:tgtEl>
                                          <p:spTgt spid="3041">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31"/>
                                        </p:tgtEl>
                                        <p:attrNameLst>
                                          <p:attrName>style.visibility</p:attrName>
                                        </p:attrNameLst>
                                      </p:cBhvr>
                                      <p:to>
                                        <p:strVal val="visible"/>
                                      </p:to>
                                    </p:set>
                                    <p:animEffect transition="in" filter="fade">
                                      <p:cBhvr>
                                        <p:cTn id="85" dur="500"/>
                                        <p:tgtEl>
                                          <p:spTgt spid="3031"/>
                                        </p:tgtEl>
                                      </p:cBhvr>
                                    </p:animEffect>
                                  </p:childTnLst>
                                </p:cTn>
                              </p:par>
                              <p:par>
                                <p:cTn id="86" presetID="10" presetClass="entr" presetSubtype="0" fill="hold" nodeType="withEffect">
                                  <p:stCondLst>
                                    <p:cond delay="0"/>
                                  </p:stCondLst>
                                  <p:childTnLst>
                                    <p:set>
                                      <p:cBhvr>
                                        <p:cTn id="87" dur="1" fill="hold">
                                          <p:stCondLst>
                                            <p:cond delay="0"/>
                                          </p:stCondLst>
                                        </p:cTn>
                                        <p:tgtEl>
                                          <p:spTgt spid="3032"/>
                                        </p:tgtEl>
                                        <p:attrNameLst>
                                          <p:attrName>style.visibility</p:attrName>
                                        </p:attrNameLst>
                                      </p:cBhvr>
                                      <p:to>
                                        <p:strVal val="visible"/>
                                      </p:to>
                                    </p:set>
                                    <p:animEffect transition="in" filter="fade">
                                      <p:cBhvr>
                                        <p:cTn id="88" dur="500"/>
                                        <p:tgtEl>
                                          <p:spTgt spid="3032"/>
                                        </p:tgtEl>
                                      </p:cBhvr>
                                    </p:animEffect>
                                  </p:childTnLst>
                                </p:cTn>
                              </p:par>
                              <p:par>
                                <p:cTn id="89" presetID="10" presetClass="entr" presetSubtype="0" fill="hold" nodeType="withEffect">
                                  <p:stCondLst>
                                    <p:cond delay="0"/>
                                  </p:stCondLst>
                                  <p:childTnLst>
                                    <p:set>
                                      <p:cBhvr>
                                        <p:cTn id="90" dur="1" fill="hold">
                                          <p:stCondLst>
                                            <p:cond delay="0"/>
                                          </p:stCondLst>
                                        </p:cTn>
                                        <p:tgtEl>
                                          <p:spTgt spid="3033"/>
                                        </p:tgtEl>
                                        <p:attrNameLst>
                                          <p:attrName>style.visibility</p:attrName>
                                        </p:attrNameLst>
                                      </p:cBhvr>
                                      <p:to>
                                        <p:strVal val="visible"/>
                                      </p:to>
                                    </p:set>
                                    <p:animEffect transition="in" filter="fade">
                                      <p:cBhvr>
                                        <p:cTn id="91" dur="500"/>
                                        <p:tgtEl>
                                          <p:spTgt spid="3033"/>
                                        </p:tgtEl>
                                      </p:cBhvr>
                                    </p:animEffect>
                                  </p:childTnLst>
                                </p:cTn>
                              </p:par>
                              <p:par>
                                <p:cTn id="92" presetID="10" presetClass="entr" presetSubtype="0" fill="hold" nodeType="withEffect">
                                  <p:stCondLst>
                                    <p:cond delay="0"/>
                                  </p:stCondLst>
                                  <p:childTnLst>
                                    <p:set>
                                      <p:cBhvr>
                                        <p:cTn id="93" dur="1" fill="hold">
                                          <p:stCondLst>
                                            <p:cond delay="0"/>
                                          </p:stCondLst>
                                        </p:cTn>
                                        <p:tgtEl>
                                          <p:spTgt spid="3034"/>
                                        </p:tgtEl>
                                        <p:attrNameLst>
                                          <p:attrName>style.visibility</p:attrName>
                                        </p:attrNameLst>
                                      </p:cBhvr>
                                      <p:to>
                                        <p:strVal val="visible"/>
                                      </p:to>
                                    </p:set>
                                    <p:animEffect transition="in" filter="fade">
                                      <p:cBhvr>
                                        <p:cTn id="94" dur="500"/>
                                        <p:tgtEl>
                                          <p:spTgt spid="3034"/>
                                        </p:tgtEl>
                                      </p:cBhvr>
                                    </p:animEffect>
                                  </p:childTnLst>
                                </p:cTn>
                              </p:par>
                              <p:par>
                                <p:cTn id="95" presetID="10" presetClass="entr" presetSubtype="0" fill="hold" nodeType="withEffect">
                                  <p:stCondLst>
                                    <p:cond delay="0"/>
                                  </p:stCondLst>
                                  <p:childTnLst>
                                    <p:set>
                                      <p:cBhvr>
                                        <p:cTn id="96" dur="1" fill="hold">
                                          <p:stCondLst>
                                            <p:cond delay="0"/>
                                          </p:stCondLst>
                                        </p:cTn>
                                        <p:tgtEl>
                                          <p:spTgt spid="3035"/>
                                        </p:tgtEl>
                                        <p:attrNameLst>
                                          <p:attrName>style.visibility</p:attrName>
                                        </p:attrNameLst>
                                      </p:cBhvr>
                                      <p:to>
                                        <p:strVal val="visible"/>
                                      </p:to>
                                    </p:set>
                                    <p:animEffect transition="in" filter="fade">
                                      <p:cBhvr>
                                        <p:cTn id="97" dur="500"/>
                                        <p:tgtEl>
                                          <p:spTgt spid="3035"/>
                                        </p:tgtEl>
                                      </p:cBhvr>
                                    </p:animEffect>
                                  </p:childTnLst>
                                </p:cTn>
                              </p:par>
                              <p:par>
                                <p:cTn id="98" presetID="10" presetClass="entr" presetSubtype="0" fill="hold" nodeType="withEffect">
                                  <p:stCondLst>
                                    <p:cond delay="0"/>
                                  </p:stCondLst>
                                  <p:childTnLst>
                                    <p:set>
                                      <p:cBhvr>
                                        <p:cTn id="99" dur="1" fill="hold">
                                          <p:stCondLst>
                                            <p:cond delay="0"/>
                                          </p:stCondLst>
                                        </p:cTn>
                                        <p:tgtEl>
                                          <p:spTgt spid="3036"/>
                                        </p:tgtEl>
                                        <p:attrNameLst>
                                          <p:attrName>style.visibility</p:attrName>
                                        </p:attrNameLst>
                                      </p:cBhvr>
                                      <p:to>
                                        <p:strVal val="visible"/>
                                      </p:to>
                                    </p:set>
                                    <p:animEffect transition="in" filter="fade">
                                      <p:cBhvr>
                                        <p:cTn id="100" dur="500"/>
                                        <p:tgtEl>
                                          <p:spTgt spid="3036"/>
                                        </p:tgtEl>
                                      </p:cBhvr>
                                    </p:animEffect>
                                  </p:childTnLst>
                                </p:cTn>
                              </p:par>
                              <p:par>
                                <p:cTn id="101" presetID="10" presetClass="entr" presetSubtype="0" fill="hold" nodeType="withEffect">
                                  <p:stCondLst>
                                    <p:cond delay="0"/>
                                  </p:stCondLst>
                                  <p:childTnLst>
                                    <p:set>
                                      <p:cBhvr>
                                        <p:cTn id="102" dur="1" fill="hold">
                                          <p:stCondLst>
                                            <p:cond delay="0"/>
                                          </p:stCondLst>
                                        </p:cTn>
                                        <p:tgtEl>
                                          <p:spTgt spid="3037"/>
                                        </p:tgtEl>
                                        <p:attrNameLst>
                                          <p:attrName>style.visibility</p:attrName>
                                        </p:attrNameLst>
                                      </p:cBhvr>
                                      <p:to>
                                        <p:strVal val="visible"/>
                                      </p:to>
                                    </p:set>
                                    <p:animEffect transition="in" filter="fade">
                                      <p:cBhvr>
                                        <p:cTn id="103" dur="500"/>
                                        <p:tgtEl>
                                          <p:spTgt spid="3037"/>
                                        </p:tgtEl>
                                      </p:cBhvr>
                                    </p:animEffect>
                                  </p:childTnLst>
                                </p:cTn>
                              </p:par>
                              <p:par>
                                <p:cTn id="104" presetID="10" presetClass="entr" presetSubtype="0" fill="hold" nodeType="withEffect">
                                  <p:stCondLst>
                                    <p:cond delay="0"/>
                                  </p:stCondLst>
                                  <p:childTnLst>
                                    <p:set>
                                      <p:cBhvr>
                                        <p:cTn id="105" dur="1" fill="hold">
                                          <p:stCondLst>
                                            <p:cond delay="0"/>
                                          </p:stCondLst>
                                        </p:cTn>
                                        <p:tgtEl>
                                          <p:spTgt spid="3038"/>
                                        </p:tgtEl>
                                        <p:attrNameLst>
                                          <p:attrName>style.visibility</p:attrName>
                                        </p:attrNameLst>
                                      </p:cBhvr>
                                      <p:to>
                                        <p:strVal val="visible"/>
                                      </p:to>
                                    </p:set>
                                    <p:animEffect transition="in" filter="fade">
                                      <p:cBhvr>
                                        <p:cTn id="106" dur="500"/>
                                        <p:tgtEl>
                                          <p:spTgt spid="3038"/>
                                        </p:tgtEl>
                                      </p:cBhvr>
                                    </p:animEffect>
                                  </p:childTnLst>
                                </p:cTn>
                              </p:par>
                              <p:par>
                                <p:cTn id="107" presetID="10" presetClass="entr" presetSubtype="0" fill="hold" nodeType="withEffect">
                                  <p:stCondLst>
                                    <p:cond delay="0"/>
                                  </p:stCondLst>
                                  <p:childTnLst>
                                    <p:set>
                                      <p:cBhvr>
                                        <p:cTn id="108" dur="1" fill="hold">
                                          <p:stCondLst>
                                            <p:cond delay="0"/>
                                          </p:stCondLst>
                                        </p:cTn>
                                        <p:tgtEl>
                                          <p:spTgt spid="3039"/>
                                        </p:tgtEl>
                                        <p:attrNameLst>
                                          <p:attrName>style.visibility</p:attrName>
                                        </p:attrNameLst>
                                      </p:cBhvr>
                                      <p:to>
                                        <p:strVal val="visible"/>
                                      </p:to>
                                    </p:set>
                                    <p:animEffect transition="in" filter="fade">
                                      <p:cBhvr>
                                        <p:cTn id="109" dur="500"/>
                                        <p:tgtEl>
                                          <p:spTgt spid="3039"/>
                                        </p:tgtEl>
                                      </p:cBhvr>
                                    </p:animEffect>
                                  </p:childTnLst>
                                </p:cTn>
                              </p:par>
                              <p:par>
                                <p:cTn id="110" presetID="10" presetClass="entr" presetSubtype="0" fill="hold" nodeType="withEffect">
                                  <p:stCondLst>
                                    <p:cond delay="0"/>
                                  </p:stCondLst>
                                  <p:childTnLst>
                                    <p:set>
                                      <p:cBhvr>
                                        <p:cTn id="111" dur="1" fill="hold">
                                          <p:stCondLst>
                                            <p:cond delay="0"/>
                                          </p:stCondLst>
                                        </p:cTn>
                                        <p:tgtEl>
                                          <p:spTgt spid="3040"/>
                                        </p:tgtEl>
                                        <p:attrNameLst>
                                          <p:attrName>style.visibility</p:attrName>
                                        </p:attrNameLst>
                                      </p:cBhvr>
                                      <p:to>
                                        <p:strVal val="visible"/>
                                      </p:to>
                                    </p:set>
                                    <p:animEffect transition="in" filter="fade">
                                      <p:cBhvr>
                                        <p:cTn id="112" dur="500"/>
                                        <p:tgtEl>
                                          <p:spTgt spid="3040"/>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3042"/>
                                        </p:tgtEl>
                                        <p:attrNameLst>
                                          <p:attrName>style.visibility</p:attrName>
                                        </p:attrNameLst>
                                      </p:cBhvr>
                                      <p:to>
                                        <p:strVal val="visible"/>
                                      </p:to>
                                    </p:set>
                                    <p:animEffect transition="in" filter="fade">
                                      <p:cBhvr>
                                        <p:cTn id="116" dur="250"/>
                                        <p:tgtEl>
                                          <p:spTgt spid="30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043"/>
                                        </p:tgtEl>
                                        <p:attrNameLst>
                                          <p:attrName>style.visibility</p:attrName>
                                        </p:attrNameLst>
                                      </p:cBhvr>
                                      <p:to>
                                        <p:strVal val="visible"/>
                                      </p:to>
                                    </p:set>
                                    <p:animEffect transition="in" filter="fade">
                                      <p:cBhvr>
                                        <p:cTn id="119" dur="250"/>
                                        <p:tgtEl>
                                          <p:spTgt spid="3043"/>
                                        </p:tgtEl>
                                      </p:cBhvr>
                                    </p:animEffect>
                                  </p:childTnLst>
                                </p:cTn>
                              </p:par>
                              <p:par>
                                <p:cTn id="120" presetID="10" presetClass="entr" presetSubtype="0" fill="hold" nodeType="withEffect">
                                  <p:stCondLst>
                                    <p:cond delay="0"/>
                                  </p:stCondLst>
                                  <p:childTnLst>
                                    <p:set>
                                      <p:cBhvr>
                                        <p:cTn id="121" dur="1" fill="hold">
                                          <p:stCondLst>
                                            <p:cond delay="0"/>
                                          </p:stCondLst>
                                        </p:cTn>
                                        <p:tgtEl>
                                          <p:spTgt spid="3044"/>
                                        </p:tgtEl>
                                        <p:attrNameLst>
                                          <p:attrName>style.visibility</p:attrName>
                                        </p:attrNameLst>
                                      </p:cBhvr>
                                      <p:to>
                                        <p:strVal val="visible"/>
                                      </p:to>
                                    </p:set>
                                    <p:animEffect transition="in" filter="fade">
                                      <p:cBhvr>
                                        <p:cTn id="122" dur="250"/>
                                        <p:tgtEl>
                                          <p:spTgt spid="3044"/>
                                        </p:tgtEl>
                                      </p:cBhvr>
                                    </p:animEffect>
                                  </p:childTnLst>
                                </p:cTn>
                              </p:par>
                              <p:par>
                                <p:cTn id="123" presetID="10" presetClass="entr" presetSubtype="0" fill="hold" nodeType="withEffect">
                                  <p:stCondLst>
                                    <p:cond delay="0"/>
                                  </p:stCondLst>
                                  <p:childTnLst>
                                    <p:set>
                                      <p:cBhvr>
                                        <p:cTn id="124" dur="1" fill="hold">
                                          <p:stCondLst>
                                            <p:cond delay="0"/>
                                          </p:stCondLst>
                                        </p:cTn>
                                        <p:tgtEl>
                                          <p:spTgt spid="3045"/>
                                        </p:tgtEl>
                                        <p:attrNameLst>
                                          <p:attrName>style.visibility</p:attrName>
                                        </p:attrNameLst>
                                      </p:cBhvr>
                                      <p:to>
                                        <p:strVal val="visible"/>
                                      </p:to>
                                    </p:set>
                                    <p:animEffect transition="in" filter="fade">
                                      <p:cBhvr>
                                        <p:cTn id="125" dur="250"/>
                                        <p:tgtEl>
                                          <p:spTgt spid="3045"/>
                                        </p:tgtEl>
                                      </p:cBhvr>
                                    </p:animEffect>
                                  </p:childTnLst>
                                </p:cTn>
                              </p:par>
                              <p:par>
                                <p:cTn id="126" presetID="10" presetClass="entr" presetSubtype="0" fill="hold" nodeType="withEffect">
                                  <p:stCondLst>
                                    <p:cond delay="0"/>
                                  </p:stCondLst>
                                  <p:childTnLst>
                                    <p:set>
                                      <p:cBhvr>
                                        <p:cTn id="127" dur="1" fill="hold">
                                          <p:stCondLst>
                                            <p:cond delay="0"/>
                                          </p:stCondLst>
                                        </p:cTn>
                                        <p:tgtEl>
                                          <p:spTgt spid="3046"/>
                                        </p:tgtEl>
                                        <p:attrNameLst>
                                          <p:attrName>style.visibility</p:attrName>
                                        </p:attrNameLst>
                                      </p:cBhvr>
                                      <p:to>
                                        <p:strVal val="visible"/>
                                      </p:to>
                                    </p:set>
                                    <p:animEffect transition="in" filter="fade">
                                      <p:cBhvr>
                                        <p:cTn id="128" dur="250"/>
                                        <p:tgtEl>
                                          <p:spTgt spid="3046"/>
                                        </p:tgtEl>
                                      </p:cBhvr>
                                    </p:animEffect>
                                  </p:childTnLst>
                                </p:cTn>
                              </p:par>
                              <p:par>
                                <p:cTn id="129" presetID="10" presetClass="entr" presetSubtype="0" fill="hold" nodeType="withEffect">
                                  <p:stCondLst>
                                    <p:cond delay="0"/>
                                  </p:stCondLst>
                                  <p:childTnLst>
                                    <p:set>
                                      <p:cBhvr>
                                        <p:cTn id="130" dur="1" fill="hold">
                                          <p:stCondLst>
                                            <p:cond delay="0"/>
                                          </p:stCondLst>
                                        </p:cTn>
                                        <p:tgtEl>
                                          <p:spTgt spid="3047"/>
                                        </p:tgtEl>
                                        <p:attrNameLst>
                                          <p:attrName>style.visibility</p:attrName>
                                        </p:attrNameLst>
                                      </p:cBhvr>
                                      <p:to>
                                        <p:strVal val="visible"/>
                                      </p:to>
                                    </p:set>
                                    <p:animEffect transition="in" filter="fade">
                                      <p:cBhvr>
                                        <p:cTn id="131" dur="250"/>
                                        <p:tgtEl>
                                          <p:spTgt spid="3047"/>
                                        </p:tgtEl>
                                      </p:cBhvr>
                                    </p:animEffect>
                                  </p:childTnLst>
                                </p:cTn>
                              </p:par>
                              <p:par>
                                <p:cTn id="132" presetID="10" presetClass="entr" presetSubtype="0" fill="hold" nodeType="withEffect">
                                  <p:stCondLst>
                                    <p:cond delay="0"/>
                                  </p:stCondLst>
                                  <p:childTnLst>
                                    <p:set>
                                      <p:cBhvr>
                                        <p:cTn id="133" dur="1" fill="hold">
                                          <p:stCondLst>
                                            <p:cond delay="0"/>
                                          </p:stCondLst>
                                        </p:cTn>
                                        <p:tgtEl>
                                          <p:spTgt spid="3048"/>
                                        </p:tgtEl>
                                        <p:attrNameLst>
                                          <p:attrName>style.visibility</p:attrName>
                                        </p:attrNameLst>
                                      </p:cBhvr>
                                      <p:to>
                                        <p:strVal val="visible"/>
                                      </p:to>
                                    </p:set>
                                    <p:animEffect transition="in" filter="fade">
                                      <p:cBhvr>
                                        <p:cTn id="134" dur="250"/>
                                        <p:tgtEl>
                                          <p:spTgt spid="3048"/>
                                        </p:tgtEl>
                                      </p:cBhvr>
                                    </p:animEffect>
                                  </p:childTnLst>
                                </p:cTn>
                              </p:par>
                              <p:par>
                                <p:cTn id="135" presetID="10" presetClass="entr" presetSubtype="0" fill="hold" nodeType="withEffect">
                                  <p:stCondLst>
                                    <p:cond delay="0"/>
                                  </p:stCondLst>
                                  <p:childTnLst>
                                    <p:set>
                                      <p:cBhvr>
                                        <p:cTn id="136" dur="1" fill="hold">
                                          <p:stCondLst>
                                            <p:cond delay="0"/>
                                          </p:stCondLst>
                                        </p:cTn>
                                        <p:tgtEl>
                                          <p:spTgt spid="3049"/>
                                        </p:tgtEl>
                                        <p:attrNameLst>
                                          <p:attrName>style.visibility</p:attrName>
                                        </p:attrNameLst>
                                      </p:cBhvr>
                                      <p:to>
                                        <p:strVal val="visible"/>
                                      </p:to>
                                    </p:set>
                                    <p:animEffect transition="in" filter="fade">
                                      <p:cBhvr>
                                        <p:cTn id="137" dur="250"/>
                                        <p:tgtEl>
                                          <p:spTgt spid="3049"/>
                                        </p:tgtEl>
                                      </p:cBhvr>
                                    </p:animEffect>
                                  </p:childTnLst>
                                </p:cTn>
                              </p:par>
                              <p:par>
                                <p:cTn id="138" presetID="10" presetClass="entr" presetSubtype="0" fill="hold" nodeType="withEffect">
                                  <p:stCondLst>
                                    <p:cond delay="0"/>
                                  </p:stCondLst>
                                  <p:childTnLst>
                                    <p:set>
                                      <p:cBhvr>
                                        <p:cTn id="139" dur="1" fill="hold">
                                          <p:stCondLst>
                                            <p:cond delay="0"/>
                                          </p:stCondLst>
                                        </p:cTn>
                                        <p:tgtEl>
                                          <p:spTgt spid="3050"/>
                                        </p:tgtEl>
                                        <p:attrNameLst>
                                          <p:attrName>style.visibility</p:attrName>
                                        </p:attrNameLst>
                                      </p:cBhvr>
                                      <p:to>
                                        <p:strVal val="visible"/>
                                      </p:to>
                                    </p:set>
                                    <p:animEffect transition="in" filter="fade">
                                      <p:cBhvr>
                                        <p:cTn id="140" dur="250"/>
                                        <p:tgtEl>
                                          <p:spTgt spid="3050"/>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051">
                                            <p:txEl>
                                              <p:pRg st="0" end="0"/>
                                            </p:txEl>
                                          </p:spTgt>
                                        </p:tgtEl>
                                        <p:attrNameLst>
                                          <p:attrName>style.visibility</p:attrName>
                                        </p:attrNameLst>
                                      </p:cBhvr>
                                      <p:to>
                                        <p:strVal val="visible"/>
                                      </p:to>
                                    </p:set>
                                    <p:animEffect transition="in" filter="fade">
                                      <p:cBhvr>
                                        <p:cTn id="145" dur="500"/>
                                        <p:tgtEl>
                                          <p:spTgt spid="3051">
                                            <p:txEl>
                                              <p:pRg st="0" end="0"/>
                                            </p:txEl>
                                          </p:spTgt>
                                        </p:tgtEl>
                                      </p:cBhvr>
                                    </p:animEffec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3027"/>
                                        </p:tgtEl>
                                        <p:attrNameLst>
                                          <p:attrName>style.visibility</p:attrName>
                                        </p:attrNameLst>
                                      </p:cBhvr>
                                      <p:to>
                                        <p:strVal val="visible"/>
                                      </p:to>
                                    </p:set>
                                    <p:animEffect transition="in" filter="fade">
                                      <p:cBhvr>
                                        <p:cTn id="149" dur="500"/>
                                        <p:tgtEl>
                                          <p:spTgt spid="302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052">
                                            <p:txEl>
                                              <p:pRg st="0" end="0"/>
                                            </p:txEl>
                                          </p:spTgt>
                                        </p:tgtEl>
                                        <p:attrNameLst>
                                          <p:attrName>style.visibility</p:attrName>
                                        </p:attrNameLst>
                                      </p:cBhvr>
                                      <p:to>
                                        <p:strVal val="visible"/>
                                      </p:to>
                                    </p:set>
                                    <p:animEffect transition="in" filter="fade">
                                      <p:cBhvr>
                                        <p:cTn id="154" dur="500"/>
                                        <p:tgtEl>
                                          <p:spTgt spid="3052">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053"/>
                                        </p:tgtEl>
                                        <p:attrNameLst>
                                          <p:attrName>style.visibility</p:attrName>
                                        </p:attrNameLst>
                                      </p:cBhvr>
                                      <p:to>
                                        <p:strVal val="visible"/>
                                      </p:to>
                                    </p:set>
                                    <p:animEffect transition="in" filter="fade">
                                      <p:cBhvr>
                                        <p:cTn id="159" dur="500"/>
                                        <p:tgtEl>
                                          <p:spTgt spid="3053"/>
                                        </p:tgtEl>
                                      </p:cBhvr>
                                    </p:animEffect>
                                  </p:childTnLst>
                                </p:cTn>
                              </p:par>
                              <p:par>
                                <p:cTn id="160" presetID="10" presetClass="entr" presetSubtype="0" fill="hold" nodeType="withEffect">
                                  <p:stCondLst>
                                    <p:cond delay="0"/>
                                  </p:stCondLst>
                                  <p:childTnLst>
                                    <p:set>
                                      <p:cBhvr>
                                        <p:cTn id="161" dur="1" fill="hold">
                                          <p:stCondLst>
                                            <p:cond delay="0"/>
                                          </p:stCondLst>
                                        </p:cTn>
                                        <p:tgtEl>
                                          <p:spTgt spid="3054"/>
                                        </p:tgtEl>
                                        <p:attrNameLst>
                                          <p:attrName>style.visibility</p:attrName>
                                        </p:attrNameLst>
                                      </p:cBhvr>
                                      <p:to>
                                        <p:strVal val="visible"/>
                                      </p:to>
                                    </p:set>
                                    <p:animEffect transition="in" filter="fade">
                                      <p:cBhvr>
                                        <p:cTn id="162" dur="500"/>
                                        <p:tgtEl>
                                          <p:spTgt spid="305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500"/>
                                        <p:tgtEl>
                                          <p:spTgt spid="2963"/>
                                        </p:tgtEl>
                                      </p:cBhvr>
                                    </p:animEffect>
                                    <p:set>
                                      <p:cBhvr>
                                        <p:cTn id="167" dur="1" fill="hold">
                                          <p:stCondLst>
                                            <p:cond delay="500"/>
                                          </p:stCondLst>
                                        </p:cTn>
                                        <p:tgtEl>
                                          <p:spTgt spid="2963"/>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058">
                                            <p:txEl>
                                              <p:pRg st="0" end="0"/>
                                            </p:txEl>
                                          </p:spTgt>
                                        </p:tgtEl>
                                        <p:attrNameLst>
                                          <p:attrName>style.visibility</p:attrName>
                                        </p:attrNameLst>
                                      </p:cBhvr>
                                      <p:to>
                                        <p:strVal val="visible"/>
                                      </p:to>
                                    </p:set>
                                    <p:animEffect transition="in" filter="fade">
                                      <p:cBhvr>
                                        <p:cTn id="172" dur="500"/>
                                        <p:tgtEl>
                                          <p:spTgt spid="3058">
                                            <p:txEl>
                                              <p:pRg st="0" end="0"/>
                                            </p:txEl>
                                          </p:spTgt>
                                        </p:tgtEl>
                                      </p:cBhvr>
                                    </p:animEffect>
                                  </p:childTnLst>
                                </p:cTn>
                              </p:par>
                            </p:childTnLst>
                          </p:cTn>
                        </p:par>
                        <p:par>
                          <p:cTn id="173" fill="hold">
                            <p:stCondLst>
                              <p:cond delay="500"/>
                            </p:stCondLst>
                            <p:childTnLst>
                              <p:par>
                                <p:cTn id="174" presetID="10" presetClass="exit" presetSubtype="0" fill="hold" nodeType="afterEffect">
                                  <p:stCondLst>
                                    <p:cond delay="0"/>
                                  </p:stCondLst>
                                  <p:childTnLst>
                                    <p:animEffect transition="out" filter="fade">
                                      <p:cBhvr>
                                        <p:cTn id="175" dur="500"/>
                                        <p:tgtEl>
                                          <p:spTgt spid="3053"/>
                                        </p:tgtEl>
                                      </p:cBhvr>
                                    </p:animEffect>
                                    <p:set>
                                      <p:cBhvr>
                                        <p:cTn id="176" dur="1" fill="hold">
                                          <p:stCondLst>
                                            <p:cond delay="500"/>
                                          </p:stCondLst>
                                        </p:cTn>
                                        <p:tgtEl>
                                          <p:spTgt spid="3053"/>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3054"/>
                                        </p:tgtEl>
                                      </p:cBhvr>
                                    </p:animEffect>
                                    <p:set>
                                      <p:cBhvr>
                                        <p:cTn id="179" dur="1" fill="hold">
                                          <p:stCondLst>
                                            <p:cond delay="500"/>
                                          </p:stCondLst>
                                        </p:cTn>
                                        <p:tgtEl>
                                          <p:spTgt spid="3054"/>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3055">
                                            <p:txEl>
                                              <p:pRg st="0" end="0"/>
                                            </p:txEl>
                                          </p:spTgt>
                                        </p:tgtEl>
                                        <p:attrNameLst>
                                          <p:attrName>style.visibility</p:attrName>
                                        </p:attrNameLst>
                                      </p:cBhvr>
                                      <p:to>
                                        <p:strVal val="visible"/>
                                      </p:to>
                                    </p:set>
                                    <p:animEffect transition="in" filter="fade">
                                      <p:cBhvr>
                                        <p:cTn id="184" dur="500"/>
                                        <p:tgtEl>
                                          <p:spTgt spid="3055">
                                            <p:txEl>
                                              <p:pRg st="0" end="0"/>
                                            </p:txEl>
                                          </p:spTgt>
                                        </p:tgtEl>
                                      </p:cBhvr>
                                    </p:animEffect>
                                  </p:childTnLst>
                                </p:cTn>
                              </p:par>
                            </p:childTnLst>
                          </p:cTn>
                        </p:par>
                        <p:par>
                          <p:cTn id="185" fill="hold">
                            <p:stCondLst>
                              <p:cond delay="500"/>
                            </p:stCondLst>
                            <p:childTnLst>
                              <p:par>
                                <p:cTn id="186" presetID="10" presetClass="entr" presetSubtype="0" fill="hold" nodeType="afterEffect">
                                  <p:stCondLst>
                                    <p:cond delay="0"/>
                                  </p:stCondLst>
                                  <p:childTnLst>
                                    <p:set>
                                      <p:cBhvr>
                                        <p:cTn id="187" dur="1" fill="hold">
                                          <p:stCondLst>
                                            <p:cond delay="0"/>
                                          </p:stCondLst>
                                        </p:cTn>
                                        <p:tgtEl>
                                          <p:spTgt spid="3056"/>
                                        </p:tgtEl>
                                        <p:attrNameLst>
                                          <p:attrName>style.visibility</p:attrName>
                                        </p:attrNameLst>
                                      </p:cBhvr>
                                      <p:to>
                                        <p:strVal val="visible"/>
                                      </p:to>
                                    </p:set>
                                    <p:animEffect transition="in" filter="fade">
                                      <p:cBhvr>
                                        <p:cTn id="188" dur="250"/>
                                        <p:tgtEl>
                                          <p:spTgt spid="305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3057">
                                            <p:txEl>
                                              <p:pRg st="0" end="0"/>
                                            </p:txEl>
                                          </p:spTgt>
                                        </p:tgtEl>
                                        <p:attrNameLst>
                                          <p:attrName>style.visibility</p:attrName>
                                        </p:attrNameLst>
                                      </p:cBhvr>
                                      <p:to>
                                        <p:strVal val="visible"/>
                                      </p:to>
                                    </p:set>
                                    <p:animEffect transition="in" filter="fade">
                                      <p:cBhvr>
                                        <p:cTn id="193" dur="500"/>
                                        <p:tgtEl>
                                          <p:spTgt spid="3057">
                                            <p:txEl>
                                              <p:pRg st="0" end="0"/>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028"/>
                                        </p:tgtEl>
                                        <p:attrNameLst>
                                          <p:attrName>style.visibility</p:attrName>
                                        </p:attrNameLst>
                                      </p:cBhvr>
                                      <p:to>
                                        <p:strVal val="visible"/>
                                      </p:to>
                                    </p:set>
                                    <p:animEffect transition="in" filter="fade">
                                      <p:cBhvr>
                                        <p:cTn id="198" dur="500"/>
                                        <p:tgtEl>
                                          <p:spTgt spid="3028"/>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3059">
                                            <p:txEl>
                                              <p:pRg st="0" end="0"/>
                                            </p:txEl>
                                          </p:spTgt>
                                        </p:tgtEl>
                                        <p:attrNameLst>
                                          <p:attrName>style.visibility</p:attrName>
                                        </p:attrNameLst>
                                      </p:cBhvr>
                                      <p:to>
                                        <p:strVal val="visible"/>
                                      </p:to>
                                    </p:set>
                                    <p:animEffect transition="in" filter="fade">
                                      <p:cBhvr>
                                        <p:cTn id="203" dur="500"/>
                                        <p:tgtEl>
                                          <p:spTgt spid="3059">
                                            <p:txEl>
                                              <p:pRg st="0" end="0"/>
                                            </p:txEl>
                                          </p:spTgt>
                                        </p:tgtEl>
                                      </p:cBhvr>
                                    </p:animEffect>
                                  </p:childTnLst>
                                </p:cTn>
                              </p:par>
                            </p:childTnLst>
                          </p:cTn>
                        </p:par>
                        <p:par>
                          <p:cTn id="204" fill="hold">
                            <p:stCondLst>
                              <p:cond delay="500"/>
                            </p:stCondLst>
                            <p:childTnLst>
                              <p:par>
                                <p:cTn id="205" presetID="10" presetClass="entr" presetSubtype="0" fill="hold" nodeType="afterEffect">
                                  <p:stCondLst>
                                    <p:cond delay="0"/>
                                  </p:stCondLst>
                                  <p:childTnLst>
                                    <p:set>
                                      <p:cBhvr>
                                        <p:cTn id="206" dur="1" fill="hold">
                                          <p:stCondLst>
                                            <p:cond delay="0"/>
                                          </p:stCondLst>
                                        </p:cTn>
                                        <p:tgtEl>
                                          <p:spTgt spid="3060"/>
                                        </p:tgtEl>
                                        <p:attrNameLst>
                                          <p:attrName>style.visibility</p:attrName>
                                        </p:attrNameLst>
                                      </p:cBhvr>
                                      <p:to>
                                        <p:strVal val="visible"/>
                                      </p:to>
                                    </p:set>
                                    <p:animEffect transition="in" filter="fade">
                                      <p:cBhvr>
                                        <p:cTn id="207" dur="250"/>
                                        <p:tgtEl>
                                          <p:spTgt spid="3060"/>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3061">
                                            <p:txEl>
                                              <p:pRg st="0" end="0"/>
                                            </p:txEl>
                                          </p:spTgt>
                                        </p:tgtEl>
                                        <p:attrNameLst>
                                          <p:attrName>style.visibility</p:attrName>
                                        </p:attrNameLst>
                                      </p:cBhvr>
                                      <p:to>
                                        <p:strVal val="visible"/>
                                      </p:to>
                                    </p:set>
                                    <p:animEffect transition="in" filter="fade">
                                      <p:cBhvr>
                                        <p:cTn id="212" dur="500"/>
                                        <p:tgtEl>
                                          <p:spTgt spid="3061">
                                            <p:txEl>
                                              <p:pRg st="0" end="0"/>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3029"/>
                                        </p:tgtEl>
                                        <p:attrNameLst>
                                          <p:attrName>style.visibility</p:attrName>
                                        </p:attrNameLst>
                                      </p:cBhvr>
                                      <p:to>
                                        <p:strVal val="visible"/>
                                      </p:to>
                                    </p:set>
                                    <p:animEffect transition="in" filter="fade">
                                      <p:cBhvr>
                                        <p:cTn id="217" dur="500"/>
                                        <p:tgtEl>
                                          <p:spTgt spid="3029"/>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3062"/>
                                        </p:tgtEl>
                                        <p:attrNameLst>
                                          <p:attrName>style.visibility</p:attrName>
                                        </p:attrNameLst>
                                      </p:cBhvr>
                                      <p:to>
                                        <p:strVal val="visible"/>
                                      </p:to>
                                    </p:set>
                                    <p:animEffect transition="in" filter="fade">
                                      <p:cBhvr>
                                        <p:cTn id="222" dur="500"/>
                                        <p:tgtEl>
                                          <p:spTgt spid="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sp>
        <p:nvSpPr>
          <p:cNvPr id="3073" name="Google Shape;307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074" name="Google Shape;3074;p6"/>
          <p:cNvGrpSpPr/>
          <p:nvPr/>
        </p:nvGrpSpPr>
        <p:grpSpPr>
          <a:xfrm>
            <a:off x="995882" y="1477770"/>
            <a:ext cx="2025471" cy="570588"/>
            <a:chOff x="1296327" y="1647588"/>
            <a:chExt cx="2025471" cy="570588"/>
          </a:xfrm>
        </p:grpSpPr>
        <p:sp>
          <p:nvSpPr>
            <p:cNvPr id="3075" name="Google Shape;307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076" name="Google Shape;307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077" name="Google Shape;3077;p6"/>
          <p:cNvGrpSpPr/>
          <p:nvPr/>
        </p:nvGrpSpPr>
        <p:grpSpPr>
          <a:xfrm>
            <a:off x="1566470" y="2184626"/>
            <a:ext cx="1147790" cy="1384995"/>
            <a:chOff x="1566470" y="2095726"/>
            <a:chExt cx="1147790" cy="1384995"/>
          </a:xfrm>
        </p:grpSpPr>
        <p:grpSp>
          <p:nvGrpSpPr>
            <p:cNvPr id="3078" name="Google Shape;3078;p6"/>
            <p:cNvGrpSpPr/>
            <p:nvPr/>
          </p:nvGrpSpPr>
          <p:grpSpPr>
            <a:xfrm>
              <a:off x="1566470" y="2095726"/>
              <a:ext cx="1147790" cy="1384995"/>
              <a:chOff x="1697011" y="2095726"/>
              <a:chExt cx="1147790" cy="1384995"/>
            </a:xfrm>
          </p:grpSpPr>
          <p:sp>
            <p:nvSpPr>
              <p:cNvPr id="3079" name="Google Shape;307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241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138</a:t>
                </a:r>
                <a:endParaRPr/>
              </a:p>
            </p:txBody>
          </p:sp>
          <p:sp>
            <p:nvSpPr>
              <p:cNvPr id="3080" name="Google Shape;3080;p6"/>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1" name="Google Shape;308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2" name="Google Shape;3082;p6"/>
          <p:cNvGrpSpPr/>
          <p:nvPr/>
        </p:nvGrpSpPr>
        <p:grpSpPr>
          <a:xfrm>
            <a:off x="4077687" y="2184626"/>
            <a:ext cx="1147790" cy="1384995"/>
            <a:chOff x="1566470" y="2095726"/>
            <a:chExt cx="1147790" cy="1384995"/>
          </a:xfrm>
        </p:grpSpPr>
        <p:grpSp>
          <p:nvGrpSpPr>
            <p:cNvPr id="3083" name="Google Shape;3083;p6"/>
            <p:cNvGrpSpPr/>
            <p:nvPr/>
          </p:nvGrpSpPr>
          <p:grpSpPr>
            <a:xfrm>
              <a:off x="1566470" y="2095726"/>
              <a:ext cx="1147790" cy="1384995"/>
              <a:chOff x="1697011" y="2095726"/>
              <a:chExt cx="1147790" cy="1384995"/>
            </a:xfrm>
          </p:grpSpPr>
          <p:sp>
            <p:nvSpPr>
              <p:cNvPr id="3084" name="Google Shape;308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085" name="Google Shape;308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6" name="Google Shape;308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7" name="Google Shape;3087;p6"/>
          <p:cNvGrpSpPr/>
          <p:nvPr/>
        </p:nvGrpSpPr>
        <p:grpSpPr>
          <a:xfrm>
            <a:off x="6588905" y="2184626"/>
            <a:ext cx="1147790" cy="1384995"/>
            <a:chOff x="1566470" y="2095726"/>
            <a:chExt cx="1147790" cy="1384995"/>
          </a:xfrm>
        </p:grpSpPr>
        <p:grpSp>
          <p:nvGrpSpPr>
            <p:cNvPr id="3088" name="Google Shape;3088;p6"/>
            <p:cNvGrpSpPr/>
            <p:nvPr/>
          </p:nvGrpSpPr>
          <p:grpSpPr>
            <a:xfrm>
              <a:off x="1566470" y="2095726"/>
              <a:ext cx="1147790" cy="1384995"/>
              <a:chOff x="1697011" y="2095726"/>
              <a:chExt cx="1147790" cy="1384995"/>
            </a:xfrm>
          </p:grpSpPr>
          <p:sp>
            <p:nvSpPr>
              <p:cNvPr id="3089" name="Google Shape;308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623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617</a:t>
                </a:r>
                <a:endParaRPr/>
              </a:p>
            </p:txBody>
          </p:sp>
          <p:sp>
            <p:nvSpPr>
              <p:cNvPr id="3090" name="Google Shape;309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91" name="Google Shape;309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92" name="Google Shape;3092;p6"/>
          <p:cNvGrpSpPr/>
          <p:nvPr/>
        </p:nvGrpSpPr>
        <p:grpSpPr>
          <a:xfrm>
            <a:off x="8932470" y="2184626"/>
            <a:ext cx="1147790" cy="1384995"/>
            <a:chOff x="1566470" y="2095726"/>
            <a:chExt cx="1147790" cy="1384995"/>
          </a:xfrm>
        </p:grpSpPr>
        <p:grpSp>
          <p:nvGrpSpPr>
            <p:cNvPr id="3093" name="Google Shape;3093;p6"/>
            <p:cNvGrpSpPr/>
            <p:nvPr/>
          </p:nvGrpSpPr>
          <p:grpSpPr>
            <a:xfrm>
              <a:off x="1566470" y="2095726"/>
              <a:ext cx="1147790" cy="1384995"/>
              <a:chOff x="1697011" y="2095726"/>
              <a:chExt cx="1147790" cy="1384995"/>
            </a:xfrm>
          </p:grpSpPr>
          <p:sp>
            <p:nvSpPr>
              <p:cNvPr id="3094" name="Google Shape;309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338</a:t>
                </a:r>
                <a:endParaRPr/>
              </a:p>
            </p:txBody>
          </p:sp>
          <p:sp>
            <p:nvSpPr>
              <p:cNvPr id="3095" name="Google Shape;309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096" name="Google Shape;309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097" name="Google Shape;309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103</a:t>
            </a:r>
            <a:endParaRPr/>
          </a:p>
        </p:txBody>
      </p:sp>
      <p:sp>
        <p:nvSpPr>
          <p:cNvPr id="3098" name="Google Shape;309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217</a:t>
            </a:r>
            <a:endParaRPr/>
          </a:p>
        </p:txBody>
      </p:sp>
      <p:sp>
        <p:nvSpPr>
          <p:cNvPr id="3099" name="Google Shape;3099;p6"/>
          <p:cNvSpPr txBox="1"/>
          <p:nvPr/>
        </p:nvSpPr>
        <p:spPr>
          <a:xfrm>
            <a:off x="6977498" y="3314225"/>
            <a:ext cx="97263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6</a:t>
            </a:r>
            <a:endParaRPr/>
          </a:p>
        </p:txBody>
      </p:sp>
      <p:sp>
        <p:nvSpPr>
          <p:cNvPr id="3100" name="Google Shape;310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fade">
                                      <p:cBhvr>
                                        <p:cTn id="12" dur="500"/>
                                        <p:tgtEl>
                                          <p:spTgt spid="3073"/>
                                        </p:tgtEl>
                                      </p:cBhvr>
                                    </p:animEffect>
                                  </p:childTnLst>
                                </p:cTn>
                              </p:par>
                              <p:par>
                                <p:cTn id="13" presetID="10" presetClass="entr" presetSubtype="0"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500"/>
                                        <p:tgtEl>
                                          <p:spTgt spid="3077"/>
                                        </p:tgtEl>
                                      </p:cBhvr>
                                    </p:animEffect>
                                  </p:childTnLst>
                                </p:cTn>
                              </p:par>
                              <p:par>
                                <p:cTn id="16" presetID="10" presetClass="entr" presetSubtype="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fade">
                                      <p:cBhvr>
                                        <p:cTn id="18" dur="500"/>
                                        <p:tgtEl>
                                          <p:spTgt spid="3082"/>
                                        </p:tgtEl>
                                      </p:cBhvr>
                                    </p:animEffect>
                                  </p:childTnLst>
                                </p:cTn>
                              </p:par>
                              <p:par>
                                <p:cTn id="19" presetID="10" presetClass="entr" presetSubtype="0" fill="hold" nodeType="with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fade">
                                      <p:cBhvr>
                                        <p:cTn id="21" dur="500"/>
                                        <p:tgtEl>
                                          <p:spTgt spid="3087"/>
                                        </p:tgtEl>
                                      </p:cBhvr>
                                    </p:animEffect>
                                  </p:childTnLst>
                                </p:cTn>
                              </p:par>
                              <p:par>
                                <p:cTn id="22" presetID="10" presetClass="entr" presetSubtype="0" fill="hold" nodeType="withEffect">
                                  <p:stCondLst>
                                    <p:cond delay="0"/>
                                  </p:stCondLst>
                                  <p:childTnLst>
                                    <p:set>
                                      <p:cBhvr>
                                        <p:cTn id="23" dur="1" fill="hold">
                                          <p:stCondLst>
                                            <p:cond delay="0"/>
                                          </p:stCondLst>
                                        </p:cTn>
                                        <p:tgtEl>
                                          <p:spTgt spid="3092"/>
                                        </p:tgtEl>
                                        <p:attrNameLst>
                                          <p:attrName>style.visibility</p:attrName>
                                        </p:attrNameLst>
                                      </p:cBhvr>
                                      <p:to>
                                        <p:strVal val="visible"/>
                                      </p:to>
                                    </p:set>
                                    <p:animEffect transition="in" filter="fade">
                                      <p:cBhvr>
                                        <p:cTn id="24" dur="500"/>
                                        <p:tgtEl>
                                          <p:spTgt spid="309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97"/>
                                        </p:tgtEl>
                                        <p:attrNameLst>
                                          <p:attrName>style.visibility</p:attrName>
                                        </p:attrNameLst>
                                      </p:cBhvr>
                                      <p:to>
                                        <p:strVal val="visible"/>
                                      </p:to>
                                    </p:set>
                                    <p:animEffect transition="in" filter="fade">
                                      <p:cBhvr>
                                        <p:cTn id="29" dur="1000"/>
                                        <p:tgtEl>
                                          <p:spTgt spid="309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98"/>
                                        </p:tgtEl>
                                        <p:attrNameLst>
                                          <p:attrName>style.visibility</p:attrName>
                                        </p:attrNameLst>
                                      </p:cBhvr>
                                      <p:to>
                                        <p:strVal val="visible"/>
                                      </p:to>
                                    </p:set>
                                    <p:animEffect transition="in" filter="fade">
                                      <p:cBhvr>
                                        <p:cTn id="34" dur="1000"/>
                                        <p:tgtEl>
                                          <p:spTgt spid="309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99"/>
                                        </p:tgtEl>
                                        <p:attrNameLst>
                                          <p:attrName>style.visibility</p:attrName>
                                        </p:attrNameLst>
                                      </p:cBhvr>
                                      <p:to>
                                        <p:strVal val="visible"/>
                                      </p:to>
                                    </p:set>
                                    <p:animEffect transition="in" filter="fade">
                                      <p:cBhvr>
                                        <p:cTn id="39" dur="1000"/>
                                        <p:tgtEl>
                                          <p:spTgt spid="309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00"/>
                                        </p:tgtEl>
                                        <p:attrNameLst>
                                          <p:attrName>style.visibility</p:attrName>
                                        </p:attrNameLst>
                                      </p:cBhvr>
                                      <p:to>
                                        <p:strVal val="visible"/>
                                      </p:to>
                                    </p:set>
                                    <p:animEffect transition="in" filter="fade">
                                      <p:cBhvr>
                                        <p:cTn id="44" dur="1000"/>
                                        <p:tgtEl>
                                          <p:spTgt spid="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3105" name="Google Shape;310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06" name="Google Shape;3106;p7"/>
          <p:cNvGrpSpPr/>
          <p:nvPr/>
        </p:nvGrpSpPr>
        <p:grpSpPr>
          <a:xfrm>
            <a:off x="995882" y="1477770"/>
            <a:ext cx="3614218" cy="570588"/>
            <a:chOff x="1296327" y="1647588"/>
            <a:chExt cx="3614218" cy="570588"/>
          </a:xfrm>
        </p:grpSpPr>
        <p:sp>
          <p:nvSpPr>
            <p:cNvPr id="3107" name="Google Shape;310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108" name="Google Shape;310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109" name="Google Shape;3109;p7"/>
          <p:cNvGrpSpPr/>
          <p:nvPr/>
        </p:nvGrpSpPr>
        <p:grpSpPr>
          <a:xfrm>
            <a:off x="1566470" y="3103664"/>
            <a:ext cx="1147790" cy="1384995"/>
            <a:chOff x="1566470" y="2095726"/>
            <a:chExt cx="1147790" cy="1384995"/>
          </a:xfrm>
        </p:grpSpPr>
        <p:grpSp>
          <p:nvGrpSpPr>
            <p:cNvPr id="3110" name="Google Shape;3110;p7"/>
            <p:cNvGrpSpPr/>
            <p:nvPr/>
          </p:nvGrpSpPr>
          <p:grpSpPr>
            <a:xfrm>
              <a:off x="1566470" y="2095726"/>
              <a:ext cx="1147790" cy="1384995"/>
              <a:chOff x="1697011" y="2095726"/>
              <a:chExt cx="1147790" cy="1384995"/>
            </a:xfrm>
          </p:grpSpPr>
          <p:sp>
            <p:nvSpPr>
              <p:cNvPr id="3111" name="Google Shape;311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36</a:t>
                </a:r>
                <a:endParaRPr/>
              </a:p>
            </p:txBody>
          </p:sp>
          <p:sp>
            <p:nvSpPr>
              <p:cNvPr id="3112" name="Google Shape;311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3" name="Google Shape;311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4" name="Google Shape;3114;p7"/>
          <p:cNvGrpSpPr/>
          <p:nvPr/>
        </p:nvGrpSpPr>
        <p:grpSpPr>
          <a:xfrm>
            <a:off x="4077687" y="3103664"/>
            <a:ext cx="1147790" cy="1384995"/>
            <a:chOff x="1566470" y="2095726"/>
            <a:chExt cx="1147790" cy="1384995"/>
          </a:xfrm>
        </p:grpSpPr>
        <p:grpSp>
          <p:nvGrpSpPr>
            <p:cNvPr id="3115" name="Google Shape;3115;p7"/>
            <p:cNvGrpSpPr/>
            <p:nvPr/>
          </p:nvGrpSpPr>
          <p:grpSpPr>
            <a:xfrm>
              <a:off x="1566470" y="2095726"/>
              <a:ext cx="1147790" cy="1384995"/>
              <a:chOff x="1697011" y="2095726"/>
              <a:chExt cx="1147790" cy="1384995"/>
            </a:xfrm>
          </p:grpSpPr>
          <p:sp>
            <p:nvSpPr>
              <p:cNvPr id="3116" name="Google Shape;311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485</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a:p>
            </p:txBody>
          </p:sp>
          <p:sp>
            <p:nvSpPr>
              <p:cNvPr id="3117" name="Google Shape;311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8" name="Google Shape;311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9" name="Google Shape;3119;p7"/>
          <p:cNvGrpSpPr/>
          <p:nvPr/>
        </p:nvGrpSpPr>
        <p:grpSpPr>
          <a:xfrm>
            <a:off x="6804805" y="3103664"/>
            <a:ext cx="1147790" cy="1384995"/>
            <a:chOff x="1566470" y="2095726"/>
            <a:chExt cx="1147790" cy="1384995"/>
          </a:xfrm>
        </p:grpSpPr>
        <p:grpSp>
          <p:nvGrpSpPr>
            <p:cNvPr id="3120" name="Google Shape;3120;p7"/>
            <p:cNvGrpSpPr/>
            <p:nvPr/>
          </p:nvGrpSpPr>
          <p:grpSpPr>
            <a:xfrm>
              <a:off x="1566470" y="2095726"/>
              <a:ext cx="1147790" cy="1384995"/>
              <a:chOff x="1697011" y="2095726"/>
              <a:chExt cx="1147790" cy="1384995"/>
            </a:xfrm>
          </p:grpSpPr>
          <p:sp>
            <p:nvSpPr>
              <p:cNvPr id="3121" name="Google Shape;312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651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635</a:t>
                </a:r>
                <a:endParaRPr/>
              </a:p>
            </p:txBody>
          </p:sp>
          <p:sp>
            <p:nvSpPr>
              <p:cNvPr id="3122" name="Google Shape;312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3" name="Google Shape;312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24" name="Google Shape;3124;p7"/>
          <p:cNvGrpSpPr/>
          <p:nvPr/>
        </p:nvGrpSpPr>
        <p:grpSpPr>
          <a:xfrm>
            <a:off x="9249970" y="3103664"/>
            <a:ext cx="1147790" cy="1384995"/>
            <a:chOff x="1566470" y="2095726"/>
            <a:chExt cx="1147790" cy="1384995"/>
          </a:xfrm>
        </p:grpSpPr>
        <p:grpSp>
          <p:nvGrpSpPr>
            <p:cNvPr id="3125" name="Google Shape;3125;p7"/>
            <p:cNvGrpSpPr/>
            <p:nvPr/>
          </p:nvGrpSpPr>
          <p:grpSpPr>
            <a:xfrm>
              <a:off x="1566470" y="2095726"/>
              <a:ext cx="1147790" cy="1384995"/>
              <a:chOff x="1697011" y="2095726"/>
              <a:chExt cx="1147790" cy="1384995"/>
            </a:xfrm>
          </p:grpSpPr>
          <p:sp>
            <p:nvSpPr>
              <p:cNvPr id="3126" name="Google Shape;312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780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68</a:t>
                </a:r>
                <a:endParaRPr/>
              </a:p>
            </p:txBody>
          </p:sp>
          <p:sp>
            <p:nvSpPr>
              <p:cNvPr id="3127" name="Google Shape;312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8" name="Google Shape;312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29" name="Google Shape;312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326</a:t>
            </a:r>
            <a:endParaRPr/>
          </a:p>
        </p:txBody>
      </p:sp>
      <p:sp>
        <p:nvSpPr>
          <p:cNvPr id="3130" name="Google Shape;313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357</a:t>
            </a:r>
            <a:endParaRPr/>
          </a:p>
        </p:txBody>
      </p:sp>
      <p:sp>
        <p:nvSpPr>
          <p:cNvPr id="3131" name="Google Shape;313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16</a:t>
            </a:r>
            <a:endParaRPr/>
          </a:p>
        </p:txBody>
      </p:sp>
      <p:sp>
        <p:nvSpPr>
          <p:cNvPr id="3132" name="Google Shape;313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712</a:t>
            </a:r>
            <a:endParaRPr/>
          </a:p>
        </p:txBody>
      </p:sp>
      <p:sp>
        <p:nvSpPr>
          <p:cNvPr id="3133" name="Google Shape;313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362 – 36         485 – 128              651 - 635           780 - 68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6"/>
                                        </p:tgtEl>
                                        <p:attrNameLst>
                                          <p:attrName>style.visibility</p:attrName>
                                        </p:attrNameLst>
                                      </p:cBhvr>
                                      <p:to>
                                        <p:strVal val="visible"/>
                                      </p:to>
                                    </p:set>
                                    <p:animEffect transition="in" filter="fade">
                                      <p:cBhvr>
                                        <p:cTn id="7" dur="500"/>
                                        <p:tgtEl>
                                          <p:spTgt spid="3106"/>
                                        </p:tgtEl>
                                      </p:cBhvr>
                                    </p:animEffect>
                                  </p:childTnLst>
                                </p:cTn>
                              </p:par>
                              <p:par>
                                <p:cTn id="8" presetID="10" presetClass="entr" presetSubtype="0" fill="hold" nodeType="withEffect">
                                  <p:stCondLst>
                                    <p:cond delay="0"/>
                                  </p:stCondLst>
                                  <p:childTnLst>
                                    <p:set>
                                      <p:cBhvr>
                                        <p:cTn id="9" dur="1" fill="hold">
                                          <p:stCondLst>
                                            <p:cond delay="0"/>
                                          </p:stCondLst>
                                        </p:cTn>
                                        <p:tgtEl>
                                          <p:spTgt spid="3133"/>
                                        </p:tgtEl>
                                        <p:attrNameLst>
                                          <p:attrName>style.visibility</p:attrName>
                                        </p:attrNameLst>
                                      </p:cBhvr>
                                      <p:to>
                                        <p:strVal val="visible"/>
                                      </p:to>
                                    </p:set>
                                    <p:animEffect transition="in" filter="fade">
                                      <p:cBhvr>
                                        <p:cTn id="10" dur="500"/>
                                        <p:tgtEl>
                                          <p:spTgt spid="31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09"/>
                                        </p:tgtEl>
                                        <p:attrNameLst>
                                          <p:attrName>style.visibility</p:attrName>
                                        </p:attrNameLst>
                                      </p:cBhvr>
                                      <p:to>
                                        <p:strVal val="visible"/>
                                      </p:to>
                                    </p:set>
                                    <p:animEffect transition="in" filter="fade">
                                      <p:cBhvr>
                                        <p:cTn id="15" dur="500"/>
                                        <p:tgtEl>
                                          <p:spTgt spid="3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29"/>
                                        </p:tgtEl>
                                        <p:attrNameLst>
                                          <p:attrName>style.visibility</p:attrName>
                                        </p:attrNameLst>
                                      </p:cBhvr>
                                      <p:to>
                                        <p:strVal val="visible"/>
                                      </p:to>
                                    </p:set>
                                    <p:animEffect transition="in" filter="fade">
                                      <p:cBhvr>
                                        <p:cTn id="20" dur="1000"/>
                                        <p:tgtEl>
                                          <p:spTgt spid="31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14"/>
                                        </p:tgtEl>
                                        <p:attrNameLst>
                                          <p:attrName>style.visibility</p:attrName>
                                        </p:attrNameLst>
                                      </p:cBhvr>
                                      <p:to>
                                        <p:strVal val="visible"/>
                                      </p:to>
                                    </p:set>
                                    <p:animEffect transition="in" filter="fade">
                                      <p:cBhvr>
                                        <p:cTn id="25" dur="500"/>
                                        <p:tgtEl>
                                          <p:spTgt spid="31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30"/>
                                        </p:tgtEl>
                                        <p:attrNameLst>
                                          <p:attrName>style.visibility</p:attrName>
                                        </p:attrNameLst>
                                      </p:cBhvr>
                                      <p:to>
                                        <p:strVal val="visible"/>
                                      </p:to>
                                    </p:set>
                                    <p:animEffect transition="in" filter="fade">
                                      <p:cBhvr>
                                        <p:cTn id="30" dur="1000"/>
                                        <p:tgtEl>
                                          <p:spTgt spid="31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19"/>
                                        </p:tgtEl>
                                        <p:attrNameLst>
                                          <p:attrName>style.visibility</p:attrName>
                                        </p:attrNameLst>
                                      </p:cBhvr>
                                      <p:to>
                                        <p:strVal val="visible"/>
                                      </p:to>
                                    </p:set>
                                    <p:animEffect transition="in" filter="fade">
                                      <p:cBhvr>
                                        <p:cTn id="35" dur="500"/>
                                        <p:tgtEl>
                                          <p:spTgt spid="31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31"/>
                                        </p:tgtEl>
                                        <p:attrNameLst>
                                          <p:attrName>style.visibility</p:attrName>
                                        </p:attrNameLst>
                                      </p:cBhvr>
                                      <p:to>
                                        <p:strVal val="visible"/>
                                      </p:to>
                                    </p:set>
                                    <p:animEffect transition="in" filter="fade">
                                      <p:cBhvr>
                                        <p:cTn id="40" dur="1000"/>
                                        <p:tgtEl>
                                          <p:spTgt spid="31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24"/>
                                        </p:tgtEl>
                                        <p:attrNameLst>
                                          <p:attrName>style.visibility</p:attrName>
                                        </p:attrNameLst>
                                      </p:cBhvr>
                                      <p:to>
                                        <p:strVal val="visible"/>
                                      </p:to>
                                    </p:set>
                                    <p:animEffect transition="in" filter="fade">
                                      <p:cBhvr>
                                        <p:cTn id="45" dur="500"/>
                                        <p:tgtEl>
                                          <p:spTgt spid="31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32"/>
                                        </p:tgtEl>
                                        <p:attrNameLst>
                                          <p:attrName>style.visibility</p:attrName>
                                        </p:attrNameLst>
                                      </p:cBhvr>
                                      <p:to>
                                        <p:strVal val="visible"/>
                                      </p:to>
                                    </p:set>
                                    <p:animEffect transition="in" filter="fade">
                                      <p:cBhvr>
                                        <p:cTn id="50" dur="1000"/>
                                        <p:tgtEl>
                                          <p:spTgt spid="3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7"/>
        <p:cNvGrpSpPr/>
        <p:nvPr/>
      </p:nvGrpSpPr>
      <p:grpSpPr>
        <a:xfrm>
          <a:off x="0" y="0"/>
          <a:ext cx="0" cy="0"/>
          <a:chOff x="0" y="0"/>
          <a:chExt cx="0" cy="0"/>
        </a:xfrm>
      </p:grpSpPr>
      <p:grpSp>
        <p:nvGrpSpPr>
          <p:cNvPr id="3138" name="Google Shape;3138;p8"/>
          <p:cNvGrpSpPr/>
          <p:nvPr/>
        </p:nvGrpSpPr>
        <p:grpSpPr>
          <a:xfrm>
            <a:off x="983182" y="614170"/>
            <a:ext cx="10243488" cy="1432768"/>
            <a:chOff x="1296327" y="1647588"/>
            <a:chExt cx="10243488" cy="1432768"/>
          </a:xfrm>
        </p:grpSpPr>
        <p:sp>
          <p:nvSpPr>
            <p:cNvPr id="3139" name="Google Shape;3139;p8"/>
            <p:cNvSpPr txBox="1"/>
            <p:nvPr/>
          </p:nvSpPr>
          <p:spPr>
            <a:xfrm>
              <a:off x="1866915" y="1694956"/>
              <a:ext cx="96729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vườn ươm có 456 cây giống. Người ta lấy đi 148 cây giống để tr</a:t>
              </a:r>
              <a:r>
                <a:rPr lang="en-US" sz="2800">
                  <a:solidFill>
                    <a:schemeClr val="dk1"/>
                  </a:solidFill>
                </a:rPr>
                <a:t>ồ</a:t>
              </a:r>
              <a:r>
                <a:rPr lang="en-US" sz="2800">
                  <a:solidFill>
                    <a:schemeClr val="dk1"/>
                  </a:solidFill>
                  <a:latin typeface="Arial"/>
                  <a:ea typeface="Arial"/>
                  <a:cs typeface="Arial"/>
                  <a:sym typeface="Arial"/>
                </a:rPr>
                <a:t>ng rừng. Hỏi trong vườn ươm còn lại bao nhiêu cây giống?</a:t>
              </a:r>
              <a:endParaRPr/>
            </a:p>
          </p:txBody>
        </p:sp>
        <p:sp>
          <p:nvSpPr>
            <p:cNvPr id="3140" name="Google Shape;314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141" name="Google Shape;3141;p8"/>
          <p:cNvSpPr txBox="1"/>
          <p:nvPr/>
        </p:nvSpPr>
        <p:spPr>
          <a:xfrm>
            <a:off x="950976" y="2373301"/>
            <a:ext cx="303682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Có       : 456 cây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Lấy đi  : 148 cây</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Còn lại: …. cây ?</a:t>
            </a:r>
            <a:endParaRPr/>
          </a:p>
        </p:txBody>
      </p:sp>
      <p:sp>
        <p:nvSpPr>
          <p:cNvPr id="3142" name="Google Shape;3142;p8"/>
          <p:cNvSpPr txBox="1"/>
          <p:nvPr/>
        </p:nvSpPr>
        <p:spPr>
          <a:xfrm>
            <a:off x="4445000" y="2325933"/>
            <a:ext cx="6642100"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Trong vườn ươm còn lại số cây giống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456 – 148 = 308 (cây)</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308 cây giống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8"/>
                                        </p:tgtEl>
                                        <p:attrNameLst>
                                          <p:attrName>style.visibility</p:attrName>
                                        </p:attrNameLst>
                                      </p:cBhvr>
                                      <p:to>
                                        <p:strVal val="visible"/>
                                      </p:to>
                                    </p:set>
                                    <p:animEffect transition="in" filter="fade">
                                      <p:cBhvr>
                                        <p:cTn id="7" dur="500"/>
                                        <p:tgtEl>
                                          <p:spTgt spid="3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1"/>
                                        </p:tgtEl>
                                        <p:attrNameLst>
                                          <p:attrName>style.visibility</p:attrName>
                                        </p:attrNameLst>
                                      </p:cBhvr>
                                      <p:to>
                                        <p:strVal val="visible"/>
                                      </p:to>
                                    </p:set>
                                    <p:animEffect transition="in" filter="fade">
                                      <p:cBhvr>
                                        <p:cTn id="12" dur="500"/>
                                        <p:tgtEl>
                                          <p:spTgt spid="3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2"/>
                                        </p:tgtEl>
                                        <p:attrNameLst>
                                          <p:attrName>style.visibility</p:attrName>
                                        </p:attrNameLst>
                                      </p:cBhvr>
                                      <p:to>
                                        <p:strVal val="visible"/>
                                      </p:to>
                                    </p:set>
                                    <p:animEffect transition="in" filter="fade">
                                      <p:cBhvr>
                                        <p:cTn id="17" dur="500"/>
                                        <p:tgtEl>
                                          <p:spTgt spid="3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436</Words>
  <Application>Microsoft Office PowerPoint</Application>
  <PresentationFormat>Widescreen</PresentationFormat>
  <Paragraphs>140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4</cp:revision>
  <dcterms:created xsi:type="dcterms:W3CDTF">2021-06-02T01:34:28Z</dcterms:created>
  <dcterms:modified xsi:type="dcterms:W3CDTF">2025-05-11T15:14:09Z</dcterms:modified>
</cp:coreProperties>
</file>