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ags/tag1.xml" ContentType="application/vnd.openxmlformats-officedocument.presentationml.tags+xml"/>
  <Override PartName="/ppt/theme/themeOverride3.xml" ContentType="application/vnd.openxmlformats-officedocument.themeOverride+xml"/>
  <Override PartName="/ppt/tags/tag2.xml" ContentType="application/vnd.openxmlformats-officedocument.presentationml.tags+xml"/>
  <Override PartName="/ppt/theme/themeOverride4.xml" ContentType="application/vnd.openxmlformats-officedocument.themeOverride+xml"/>
  <Override PartName="/ppt/tags/tag3.xml" ContentType="application/vnd.openxmlformats-officedocument.presentationml.tags+xml"/>
  <Override PartName="/ppt/notesSlides/notesSlide1.xml" ContentType="application/vnd.openxmlformats-officedocument.presentationml.notesSlide+xml"/>
  <Override PartName="/ppt/theme/themeOverride5.xml" ContentType="application/vnd.openxmlformats-officedocument.themeOverride+xml"/>
  <Override PartName="/ppt/tags/tag4.xml" ContentType="application/vnd.openxmlformats-officedocument.presentationml.tags+xml"/>
  <Override PartName="/ppt/notesSlides/notesSlide2.xml" ContentType="application/vnd.openxmlformats-officedocument.presentationml.notesSlide+xml"/>
  <Override PartName="/ppt/theme/themeOverride6.xml" ContentType="application/vnd.openxmlformats-officedocument.themeOverride+xml"/>
  <Override PartName="/ppt/tags/tag5.xml" ContentType="application/vnd.openxmlformats-officedocument.presentationml.tags+xml"/>
  <Override PartName="/ppt/theme/themeOverride7.xml" ContentType="application/vnd.openxmlformats-officedocument.themeOverride+xml"/>
  <Override PartName="/ppt/tags/tag6.xml" ContentType="application/vnd.openxmlformats-officedocument.presentationml.tags+xml"/>
  <Override PartName="/ppt/notesSlides/notesSlide3.xml" ContentType="application/vnd.openxmlformats-officedocument.presentationml.notesSlide+xml"/>
  <Override PartName="/ppt/theme/themeOverride8.xml" ContentType="application/vnd.openxmlformats-officedocument.themeOverride+xml"/>
  <Override PartName="/ppt/tags/tag7.xml" ContentType="application/vnd.openxmlformats-officedocument.presentationml.tags+xml"/>
  <Override PartName="/ppt/theme/themeOverride9.xml" ContentType="application/vnd.openxmlformats-officedocument.themeOverride+xml"/>
  <Override PartName="/ppt/tags/tag8.xml" ContentType="application/vnd.openxmlformats-officedocument.presentationml.tags+xml"/>
  <Override PartName="/ppt/theme/themeOverride10.xml" ContentType="application/vnd.openxmlformats-officedocument.themeOverride+xml"/>
  <Override PartName="/ppt/tags/tag9.xml" ContentType="application/vnd.openxmlformats-officedocument.presentationml.tags+xml"/>
  <Override PartName="/ppt/notesSlides/notesSlide4.xml" ContentType="application/vnd.openxmlformats-officedocument.presentationml.notesSlide+xml"/>
  <Override PartName="/ppt/theme/themeOverride11.xml" ContentType="application/vnd.openxmlformats-officedocument.themeOverride+xml"/>
  <Override PartName="/ppt/tags/tag10.xml" ContentType="application/vnd.openxmlformats-officedocument.presentationml.tags+xml"/>
  <Override PartName="/ppt/theme/themeOverride12.xml" ContentType="application/vnd.openxmlformats-officedocument.themeOverride+xml"/>
  <Override PartName="/ppt/tags/tag11.xml" ContentType="application/vnd.openxmlformats-officedocument.presentationml.tags+xml"/>
  <Override PartName="/ppt/theme/themeOverride13.xml" ContentType="application/vnd.openxmlformats-officedocument.themeOverride+xml"/>
  <Override PartName="/ppt/tags/tag12.xml" ContentType="application/vnd.openxmlformats-officedocument.presentationml.tags+xml"/>
  <Override PartName="/ppt/theme/themeOverride1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Lst>
  <p:notesMasterIdLst>
    <p:notesMasterId r:id="rId18"/>
  </p:notesMasterIdLst>
  <p:sldIdLst>
    <p:sldId id="257" r:id="rId3"/>
    <p:sldId id="261" r:id="rId4"/>
    <p:sldId id="285" r:id="rId5"/>
    <p:sldId id="260" r:id="rId6"/>
    <p:sldId id="282" r:id="rId7"/>
    <p:sldId id="267" r:id="rId8"/>
    <p:sldId id="283" r:id="rId9"/>
    <p:sldId id="287" r:id="rId10"/>
    <p:sldId id="289" r:id="rId11"/>
    <p:sldId id="295" r:id="rId12"/>
    <p:sldId id="296" r:id="rId13"/>
    <p:sldId id="297" r:id="rId14"/>
    <p:sldId id="299" r:id="rId15"/>
    <p:sldId id="300" r:id="rId16"/>
    <p:sldId id="30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27" autoAdjust="0"/>
    <p:restoredTop sz="94660"/>
  </p:normalViewPr>
  <p:slideViewPr>
    <p:cSldViewPr snapToGrid="0">
      <p:cViewPr varScale="1">
        <p:scale>
          <a:sx n="78" d="100"/>
          <a:sy n="78" d="100"/>
        </p:scale>
        <p:origin x="9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F1FB79-C2D4-4758-BAD9-3EDE812AF332}" type="datetimeFigureOut">
              <a:rPr lang="en-US" smtClean="0"/>
              <a:t>1/12/2025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19695A-0A39-4D65-91B5-96D3B4A7EDE1}" type="slidenum">
              <a:rPr lang="en-US" smtClean="0"/>
              <a:t>‹#›</a:t>
            </a:fld>
            <a:endParaRPr lang="en-US"/>
          </a:p>
        </p:txBody>
      </p:sp>
    </p:spTree>
    <p:extLst>
      <p:ext uri="{BB962C8B-B14F-4D97-AF65-F5344CB8AC3E}">
        <p14:creationId xmlns:p14="http://schemas.microsoft.com/office/powerpoint/2010/main" val="113110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719695A-0A39-4D65-91B5-96D3B4A7EDE1}" type="slidenum">
              <a:rPr lang="en-US" smtClean="0"/>
              <a:t>4</a:t>
            </a:fld>
            <a:endParaRPr lang="en-US"/>
          </a:p>
        </p:txBody>
      </p:sp>
    </p:spTree>
    <p:extLst>
      <p:ext uri="{BB962C8B-B14F-4D97-AF65-F5344CB8AC3E}">
        <p14:creationId xmlns:p14="http://schemas.microsoft.com/office/powerpoint/2010/main" val="360024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719695A-0A39-4D65-91B5-96D3B4A7EDE1}" type="slidenum">
              <a:rPr lang="en-US" smtClean="0"/>
              <a:t>5</a:t>
            </a:fld>
            <a:endParaRPr lang="en-US"/>
          </a:p>
        </p:txBody>
      </p:sp>
    </p:spTree>
    <p:extLst>
      <p:ext uri="{BB962C8B-B14F-4D97-AF65-F5344CB8AC3E}">
        <p14:creationId xmlns:p14="http://schemas.microsoft.com/office/powerpoint/2010/main" val="946597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719695A-0A39-4D65-91B5-96D3B4A7EDE1}" type="slidenum">
              <a:rPr lang="en-US" smtClean="0"/>
              <a:t>7</a:t>
            </a:fld>
            <a:endParaRPr lang="en-US"/>
          </a:p>
        </p:txBody>
      </p:sp>
    </p:spTree>
    <p:extLst>
      <p:ext uri="{BB962C8B-B14F-4D97-AF65-F5344CB8AC3E}">
        <p14:creationId xmlns:p14="http://schemas.microsoft.com/office/powerpoint/2010/main" val="3698383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19695A-0A39-4D65-91B5-96D3B4A7EDE1}" type="slidenum">
              <a:rPr lang="en-US" smtClean="0"/>
              <a:t>11</a:t>
            </a:fld>
            <a:endParaRPr lang="en-US"/>
          </a:p>
        </p:txBody>
      </p:sp>
    </p:spTree>
    <p:extLst>
      <p:ext uri="{BB962C8B-B14F-4D97-AF65-F5344CB8AC3E}">
        <p14:creationId xmlns:p14="http://schemas.microsoft.com/office/powerpoint/2010/main" val="1183799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C71EF8A-78AD-442D-8993-78FF4ED38AD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2336CE9-CD08-4745-A757-1B3109B94C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E1A9F46-9D5D-4D23-A8B5-B9D73002FAA6}"/>
              </a:ext>
            </a:extLst>
          </p:cNvPr>
          <p:cNvSpPr>
            <a:spLocks noGrp="1"/>
          </p:cNvSpPr>
          <p:nvPr>
            <p:ph type="dt" sz="half" idx="10"/>
          </p:nvPr>
        </p:nvSpPr>
        <p:spPr/>
        <p:txBody>
          <a:bodyPr/>
          <a:lstStyle/>
          <a:p>
            <a:fld id="{2AE95AF1-9CBC-47EC-BE4B-361A47E611E1}" type="datetimeFigureOut">
              <a:rPr lang="zh-CN" altLang="en-US" smtClean="0"/>
              <a:t>2025/1/12</a:t>
            </a:fld>
            <a:endParaRPr lang="zh-CN" altLang="en-US"/>
          </a:p>
        </p:txBody>
      </p:sp>
      <p:sp>
        <p:nvSpPr>
          <p:cNvPr id="5" name="页脚占位符 4">
            <a:extLst>
              <a:ext uri="{FF2B5EF4-FFF2-40B4-BE49-F238E27FC236}">
                <a16:creationId xmlns:a16="http://schemas.microsoft.com/office/drawing/2014/main" id="{8358FC56-A20C-4CF3-8802-CEAED964A16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F23D95E-CDCA-417A-83FA-BFC3BF550814}"/>
              </a:ext>
            </a:extLst>
          </p:cNvPr>
          <p:cNvSpPr>
            <a:spLocks noGrp="1"/>
          </p:cNvSpPr>
          <p:nvPr>
            <p:ph type="sldNum" sz="quarter" idx="12"/>
          </p:nvPr>
        </p:nvSpPr>
        <p:spPr/>
        <p:txBody>
          <a:bodyPr/>
          <a:lstStyle/>
          <a:p>
            <a:fld id="{E39A9DB3-F74F-4288-8185-2D28FCA6DBCE}" type="slidenum">
              <a:rPr lang="zh-CN" altLang="en-US" smtClean="0"/>
              <a:t>‹#›</a:t>
            </a:fld>
            <a:endParaRPr lang="zh-CN" altLang="en-US"/>
          </a:p>
        </p:txBody>
      </p:sp>
    </p:spTree>
    <p:extLst>
      <p:ext uri="{BB962C8B-B14F-4D97-AF65-F5344CB8AC3E}">
        <p14:creationId xmlns:p14="http://schemas.microsoft.com/office/powerpoint/2010/main" val="446976547"/>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364D095-FA16-414D-908D-041235942B5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20A2389-FE4D-4733-9EFE-848658335CC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B871C00-2B22-48CC-AABD-466FEF66CC3C}"/>
              </a:ext>
            </a:extLst>
          </p:cNvPr>
          <p:cNvSpPr>
            <a:spLocks noGrp="1"/>
          </p:cNvSpPr>
          <p:nvPr>
            <p:ph type="dt" sz="half" idx="10"/>
          </p:nvPr>
        </p:nvSpPr>
        <p:spPr/>
        <p:txBody>
          <a:bodyPr/>
          <a:lstStyle/>
          <a:p>
            <a:fld id="{2AE95AF1-9CBC-47EC-BE4B-361A47E611E1}" type="datetimeFigureOut">
              <a:rPr lang="zh-CN" altLang="en-US" smtClean="0"/>
              <a:t>2025/1/12</a:t>
            </a:fld>
            <a:endParaRPr lang="zh-CN" altLang="en-US"/>
          </a:p>
        </p:txBody>
      </p:sp>
      <p:sp>
        <p:nvSpPr>
          <p:cNvPr id="5" name="页脚占位符 4">
            <a:extLst>
              <a:ext uri="{FF2B5EF4-FFF2-40B4-BE49-F238E27FC236}">
                <a16:creationId xmlns:a16="http://schemas.microsoft.com/office/drawing/2014/main" id="{FB7C3DBF-AD68-48F6-A631-0478B54EC96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0BBBF22-EA31-4290-ACDF-20685F11E484}"/>
              </a:ext>
            </a:extLst>
          </p:cNvPr>
          <p:cNvSpPr>
            <a:spLocks noGrp="1"/>
          </p:cNvSpPr>
          <p:nvPr>
            <p:ph type="sldNum" sz="quarter" idx="12"/>
          </p:nvPr>
        </p:nvSpPr>
        <p:spPr/>
        <p:txBody>
          <a:bodyPr/>
          <a:lstStyle/>
          <a:p>
            <a:fld id="{E39A9DB3-F74F-4288-8185-2D28FCA6DBCE}" type="slidenum">
              <a:rPr lang="zh-CN" altLang="en-US" smtClean="0"/>
              <a:t>‹#›</a:t>
            </a:fld>
            <a:endParaRPr lang="zh-CN" altLang="en-US"/>
          </a:p>
        </p:txBody>
      </p:sp>
    </p:spTree>
    <p:extLst>
      <p:ext uri="{BB962C8B-B14F-4D97-AF65-F5344CB8AC3E}">
        <p14:creationId xmlns:p14="http://schemas.microsoft.com/office/powerpoint/2010/main" val="3434462634"/>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340C1C5-2464-4148-A4CA-5E6640B30B91}"/>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A2EB24F-8204-42E1-B0AC-C296BFFE7ED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F462D29-11A1-4905-9EC8-DCF6A4176633}"/>
              </a:ext>
            </a:extLst>
          </p:cNvPr>
          <p:cNvSpPr>
            <a:spLocks noGrp="1"/>
          </p:cNvSpPr>
          <p:nvPr>
            <p:ph type="dt" sz="half" idx="10"/>
          </p:nvPr>
        </p:nvSpPr>
        <p:spPr/>
        <p:txBody>
          <a:bodyPr/>
          <a:lstStyle/>
          <a:p>
            <a:fld id="{2AE95AF1-9CBC-47EC-BE4B-361A47E611E1}" type="datetimeFigureOut">
              <a:rPr lang="zh-CN" altLang="en-US" smtClean="0"/>
              <a:t>2025/1/12</a:t>
            </a:fld>
            <a:endParaRPr lang="zh-CN" altLang="en-US"/>
          </a:p>
        </p:txBody>
      </p:sp>
      <p:sp>
        <p:nvSpPr>
          <p:cNvPr id="5" name="页脚占位符 4">
            <a:extLst>
              <a:ext uri="{FF2B5EF4-FFF2-40B4-BE49-F238E27FC236}">
                <a16:creationId xmlns:a16="http://schemas.microsoft.com/office/drawing/2014/main" id="{43677CA0-9C07-46AE-8CAF-09E5F97EFFB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0D3909C-6E8C-46D6-B65A-0B483C97D3F0}"/>
              </a:ext>
            </a:extLst>
          </p:cNvPr>
          <p:cNvSpPr>
            <a:spLocks noGrp="1"/>
          </p:cNvSpPr>
          <p:nvPr>
            <p:ph type="sldNum" sz="quarter" idx="12"/>
          </p:nvPr>
        </p:nvSpPr>
        <p:spPr/>
        <p:txBody>
          <a:bodyPr/>
          <a:lstStyle/>
          <a:p>
            <a:fld id="{E39A9DB3-F74F-4288-8185-2D28FCA6DBCE}" type="slidenum">
              <a:rPr lang="zh-CN" altLang="en-US" smtClean="0"/>
              <a:t>‹#›</a:t>
            </a:fld>
            <a:endParaRPr lang="zh-CN" altLang="en-US"/>
          </a:p>
        </p:txBody>
      </p:sp>
    </p:spTree>
    <p:extLst>
      <p:ext uri="{BB962C8B-B14F-4D97-AF65-F5344CB8AC3E}">
        <p14:creationId xmlns:p14="http://schemas.microsoft.com/office/powerpoint/2010/main" val="3765199"/>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5623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D9928C2-E602-4E7C-90BE-820E8BC00D79}"/>
              </a:ext>
            </a:extLst>
          </p:cNvPr>
          <p:cNvSpPr>
            <a:spLocks noGrp="1"/>
          </p:cNvSpPr>
          <p:nvPr>
            <p:ph type="title"/>
          </p:nvPr>
        </p:nvSpPr>
        <p:spPr>
          <a:xfrm>
            <a:off x="838200" y="365125"/>
            <a:ext cx="10515600" cy="1325563"/>
          </a:xfrm>
          <a:prstGeom prst="rect">
            <a:avLst/>
          </a:prstGeom>
        </p:spPr>
        <p:txBody>
          <a:bodyPr/>
          <a:lstStyle>
            <a:lvl1pPr>
              <a:defRPr>
                <a:latin typeface="仓耳玄三M W05" panose="02020400000000000000" pitchFamily="18" charset="-122"/>
              </a:defRPr>
            </a:lvl1pPr>
          </a:lstStyle>
          <a:p>
            <a:r>
              <a:rPr lang="zh-CN" altLang="en-US" dirty="0"/>
              <a:t>单击此处编辑母版标题样式</a:t>
            </a:r>
          </a:p>
        </p:txBody>
      </p:sp>
    </p:spTree>
    <p:extLst>
      <p:ext uri="{BB962C8B-B14F-4D97-AF65-F5344CB8AC3E}">
        <p14:creationId xmlns:p14="http://schemas.microsoft.com/office/powerpoint/2010/main" val="1421211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3_Title Slide">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F1D4402A-47BD-4AD1-B448-6D4AC774554D}"/>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B292821C-B4B7-489A-AC99-708BDA12B46E}"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7" name="Freeform 6">
            <a:extLst>
              <a:ext uri="{FF2B5EF4-FFF2-40B4-BE49-F238E27FC236}">
                <a16:creationId xmlns:a16="http://schemas.microsoft.com/office/drawing/2014/main" id="{5FB226B3-9AF1-4525-851E-B6FA2D852389}"/>
              </a:ext>
            </a:extLst>
          </p:cNvPr>
          <p:cNvSpPr/>
          <p:nvPr userDrawn="1"/>
        </p:nvSpPr>
        <p:spPr>
          <a:xfrm rot="7674710">
            <a:off x="1071562" y="-3317875"/>
            <a:ext cx="6215063" cy="7107238"/>
          </a:xfrm>
          <a:custGeom>
            <a:avLst/>
            <a:gdLst>
              <a:gd name="connsiteX0" fmla="*/ 4668964 w 5268413"/>
              <a:gd name="connsiteY0" fmla="*/ 6023997 h 6023997"/>
              <a:gd name="connsiteX1" fmla="*/ 0 w 5268413"/>
              <a:gd name="connsiteY1" fmla="*/ 29003 h 6023997"/>
              <a:gd name="connsiteX2" fmla="*/ 9891 w 5268413"/>
              <a:gd name="connsiteY2" fmla="*/ 25855 h 6023997"/>
              <a:gd name="connsiteX3" fmla="*/ 5101167 w 5268413"/>
              <a:gd name="connsiteY3" fmla="*/ 3265423 h 6023997"/>
              <a:gd name="connsiteX4" fmla="*/ 5020266 w 5268413"/>
              <a:gd name="connsiteY4" fmla="*/ 5553569 h 6023997"/>
              <a:gd name="connsiteX5" fmla="*/ 5096802 w 5268413"/>
              <a:gd name="connsiteY5" fmla="*/ 5690793 h 602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8413" h="6023997">
                <a:moveTo>
                  <a:pt x="4668964" y="6023997"/>
                </a:moveTo>
                <a:lnTo>
                  <a:pt x="0" y="29003"/>
                </a:lnTo>
                <a:lnTo>
                  <a:pt x="9891" y="25855"/>
                </a:lnTo>
                <a:cubicBezTo>
                  <a:pt x="1352291" y="-267086"/>
                  <a:pt x="6226651" y="1999700"/>
                  <a:pt x="5101167" y="3265423"/>
                </a:cubicBezTo>
                <a:cubicBezTo>
                  <a:pt x="4276532" y="4192364"/>
                  <a:pt x="4683456" y="4953870"/>
                  <a:pt x="5020266" y="5553569"/>
                </a:cubicBezTo>
                <a:lnTo>
                  <a:pt x="5096802" y="5690793"/>
                </a:ln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11" name="Picture Placeholder 10"/>
          <p:cNvSpPr>
            <a:spLocks noGrp="1"/>
          </p:cNvSpPr>
          <p:nvPr>
            <p:ph type="pic" sz="quarter" idx="14"/>
          </p:nvPr>
        </p:nvSpPr>
        <p:spPr>
          <a:xfrm>
            <a:off x="5064966" y="1"/>
            <a:ext cx="3125635" cy="2293298"/>
          </a:xfrm>
          <a:custGeom>
            <a:avLst/>
            <a:gdLst>
              <a:gd name="connsiteX0" fmla="*/ 0 w 3125635"/>
              <a:gd name="connsiteY0" fmla="*/ 0 h 2293298"/>
              <a:gd name="connsiteX1" fmla="*/ 3125635 w 3125635"/>
              <a:gd name="connsiteY1" fmla="*/ 0 h 2293298"/>
              <a:gd name="connsiteX2" fmla="*/ 3122315 w 3125635"/>
              <a:gd name="connsiteY2" fmla="*/ 63205 h 2293298"/>
              <a:gd name="connsiteX3" fmla="*/ 3104999 w 3125635"/>
              <a:gd name="connsiteY3" fmla="*/ 178903 h 2293298"/>
              <a:gd name="connsiteX4" fmla="*/ 2906217 w 3125635"/>
              <a:gd name="connsiteY4" fmla="*/ 725556 h 2293298"/>
              <a:gd name="connsiteX5" fmla="*/ 2936034 w 3125635"/>
              <a:gd name="connsiteY5" fmla="*/ 1649895 h 2293298"/>
              <a:gd name="connsiteX6" fmla="*/ 2538469 w 3125635"/>
              <a:gd name="connsiteY6" fmla="*/ 2266121 h 2293298"/>
              <a:gd name="connsiteX7" fmla="*/ 1703582 w 3125635"/>
              <a:gd name="connsiteY7" fmla="*/ 2097156 h 2293298"/>
              <a:gd name="connsiteX8" fmla="*/ 1256321 w 3125635"/>
              <a:gd name="connsiteY8" fmla="*/ 1321903 h 2293298"/>
              <a:gd name="connsiteX9" fmla="*/ 610277 w 3125635"/>
              <a:gd name="connsiteY9" fmla="*/ 914399 h 2293298"/>
              <a:gd name="connsiteX10" fmla="*/ 182895 w 3125635"/>
              <a:gd name="connsiteY10" fmla="*/ 516834 h 2293298"/>
              <a:gd name="connsiteX11" fmla="*/ 808 w 3125635"/>
              <a:gd name="connsiteY11" fmla="*/ 49967 h 229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5635" h="2293298">
                <a:moveTo>
                  <a:pt x="0" y="0"/>
                </a:moveTo>
                <a:lnTo>
                  <a:pt x="3125635" y="0"/>
                </a:lnTo>
                <a:lnTo>
                  <a:pt x="3122315" y="63205"/>
                </a:lnTo>
                <a:cubicBezTo>
                  <a:pt x="3117941" y="100736"/>
                  <a:pt x="3111625" y="139561"/>
                  <a:pt x="3104999" y="178903"/>
                </a:cubicBezTo>
                <a:cubicBezTo>
                  <a:pt x="3078495" y="336273"/>
                  <a:pt x="2934378" y="480391"/>
                  <a:pt x="2906217" y="725556"/>
                </a:cubicBezTo>
                <a:cubicBezTo>
                  <a:pt x="2878056" y="970721"/>
                  <a:pt x="2997325" y="1393134"/>
                  <a:pt x="2936034" y="1649895"/>
                </a:cubicBezTo>
                <a:cubicBezTo>
                  <a:pt x="2874743" y="1906656"/>
                  <a:pt x="2743878" y="2191578"/>
                  <a:pt x="2538469" y="2266121"/>
                </a:cubicBezTo>
                <a:cubicBezTo>
                  <a:pt x="2333060" y="2340665"/>
                  <a:pt x="1917273" y="2254526"/>
                  <a:pt x="1703582" y="2097156"/>
                </a:cubicBezTo>
                <a:cubicBezTo>
                  <a:pt x="1489891" y="1939786"/>
                  <a:pt x="1438538" y="1519029"/>
                  <a:pt x="1256321" y="1321903"/>
                </a:cubicBezTo>
                <a:cubicBezTo>
                  <a:pt x="1074104" y="1124777"/>
                  <a:pt x="789181" y="1048577"/>
                  <a:pt x="610277" y="914399"/>
                </a:cubicBezTo>
                <a:cubicBezTo>
                  <a:pt x="431373" y="780221"/>
                  <a:pt x="270691" y="699051"/>
                  <a:pt x="182895" y="516834"/>
                </a:cubicBezTo>
                <a:cubicBezTo>
                  <a:pt x="128023" y="402948"/>
                  <a:pt x="22032" y="210119"/>
                  <a:pt x="808" y="49967"/>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14" name="Picture Placeholder 13"/>
          <p:cNvSpPr>
            <a:spLocks noGrp="1"/>
          </p:cNvSpPr>
          <p:nvPr>
            <p:ph type="pic" sz="quarter" idx="15"/>
          </p:nvPr>
        </p:nvSpPr>
        <p:spPr>
          <a:xfrm>
            <a:off x="5709929" y="3060516"/>
            <a:ext cx="5323562" cy="3797485"/>
          </a:xfrm>
          <a:custGeom>
            <a:avLst/>
            <a:gdLst>
              <a:gd name="connsiteX0" fmla="*/ 4760237 w 5323562"/>
              <a:gd name="connsiteY0" fmla="*/ 951 h 3797485"/>
              <a:gd name="connsiteX1" fmla="*/ 5312567 w 5323562"/>
              <a:gd name="connsiteY1" fmla="*/ 229337 h 3797485"/>
              <a:gd name="connsiteX2" fmla="*/ 4795732 w 5323562"/>
              <a:gd name="connsiteY2" fmla="*/ 1352459 h 3797485"/>
              <a:gd name="connsiteX3" fmla="*/ 4567132 w 5323562"/>
              <a:gd name="connsiteY3" fmla="*/ 2435824 h 3797485"/>
              <a:gd name="connsiteX4" fmla="*/ 4875245 w 5323562"/>
              <a:gd name="connsiteY4" fmla="*/ 3399920 h 3797485"/>
              <a:gd name="connsiteX5" fmla="*/ 4812979 w 5323562"/>
              <a:gd name="connsiteY5" fmla="*/ 3790448 h 3797485"/>
              <a:gd name="connsiteX6" fmla="*/ 4807108 w 5323562"/>
              <a:gd name="connsiteY6" fmla="*/ 3797485 h 3797485"/>
              <a:gd name="connsiteX7" fmla="*/ 119111 w 5323562"/>
              <a:gd name="connsiteY7" fmla="*/ 3797485 h 3797485"/>
              <a:gd name="connsiteX8" fmla="*/ 81789 w 5323562"/>
              <a:gd name="connsiteY8" fmla="*/ 3724883 h 3797485"/>
              <a:gd name="connsiteX9" fmla="*/ 54767 w 5323562"/>
              <a:gd name="connsiteY9" fmla="*/ 2773755 h 3797485"/>
              <a:gd name="connsiteX10" fmla="*/ 810141 w 5323562"/>
              <a:gd name="connsiteY10" fmla="*/ 1511485 h 3797485"/>
              <a:gd name="connsiteX11" fmla="*/ 2698575 w 5323562"/>
              <a:gd name="connsiteY11" fmla="*/ 1094042 h 3797485"/>
              <a:gd name="connsiteX12" fmla="*/ 4259019 w 5323562"/>
              <a:gd name="connsiteY12" fmla="*/ 70311 h 3797485"/>
              <a:gd name="connsiteX13" fmla="*/ 4760237 w 5323562"/>
              <a:gd name="connsiteY13" fmla="*/ 951 h 379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23562" h="3797485">
                <a:moveTo>
                  <a:pt x="4760237" y="951"/>
                </a:moveTo>
                <a:cubicBezTo>
                  <a:pt x="5029276" y="10754"/>
                  <a:pt x="5256660" y="95780"/>
                  <a:pt x="5312567" y="229337"/>
                </a:cubicBezTo>
                <a:cubicBezTo>
                  <a:pt x="5402019" y="443028"/>
                  <a:pt x="4919971" y="984711"/>
                  <a:pt x="4795732" y="1352459"/>
                </a:cubicBezTo>
                <a:cubicBezTo>
                  <a:pt x="4671493" y="1720207"/>
                  <a:pt x="4553880" y="2094580"/>
                  <a:pt x="4567132" y="2435824"/>
                </a:cubicBezTo>
                <a:cubicBezTo>
                  <a:pt x="4580384" y="2777067"/>
                  <a:pt x="4870276" y="3146472"/>
                  <a:pt x="4875245" y="3399920"/>
                </a:cubicBezTo>
                <a:cubicBezTo>
                  <a:pt x="4878351" y="3558325"/>
                  <a:pt x="4881457" y="3685670"/>
                  <a:pt x="4812979" y="3790448"/>
                </a:cubicBezTo>
                <a:lnTo>
                  <a:pt x="4807108" y="3797485"/>
                </a:lnTo>
                <a:lnTo>
                  <a:pt x="119111" y="3797485"/>
                </a:lnTo>
                <a:lnTo>
                  <a:pt x="81789" y="3724883"/>
                </a:lnTo>
                <a:cubicBezTo>
                  <a:pt x="-27852" y="3453032"/>
                  <a:pt x="-17291" y="3079383"/>
                  <a:pt x="54767" y="2773755"/>
                </a:cubicBezTo>
                <a:cubicBezTo>
                  <a:pt x="150845" y="2366251"/>
                  <a:pt x="369506" y="1791437"/>
                  <a:pt x="810141" y="1511485"/>
                </a:cubicBezTo>
                <a:cubicBezTo>
                  <a:pt x="1250776" y="1231533"/>
                  <a:pt x="2123762" y="1334238"/>
                  <a:pt x="2698575" y="1094042"/>
                </a:cubicBezTo>
                <a:cubicBezTo>
                  <a:pt x="3273388" y="853846"/>
                  <a:pt x="3823354" y="214428"/>
                  <a:pt x="4259019" y="70311"/>
                </a:cubicBezTo>
                <a:cubicBezTo>
                  <a:pt x="4422393" y="16267"/>
                  <a:pt x="4598813" y="-4931"/>
                  <a:pt x="4760237" y="951"/>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6" name="Title 9"/>
          <p:cNvSpPr>
            <a:spLocks noGrp="1"/>
          </p:cNvSpPr>
          <p:nvPr>
            <p:ph type="title"/>
          </p:nvPr>
        </p:nvSpPr>
        <p:spPr>
          <a:xfrm>
            <a:off x="1724527" y="504315"/>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676350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9FA5C032-A06A-4E7E-A75F-CA3CD0844C76}"/>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F418BDAB-ADD0-47BD-9E45-1A96AF837A33}"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6" name="Freeform 6">
            <a:extLst>
              <a:ext uri="{FF2B5EF4-FFF2-40B4-BE49-F238E27FC236}">
                <a16:creationId xmlns:a16="http://schemas.microsoft.com/office/drawing/2014/main" id="{CA3FAC3B-E73D-4C08-AA0C-CED2A9DF3EA9}"/>
              </a:ext>
            </a:extLst>
          </p:cNvPr>
          <p:cNvSpPr/>
          <p:nvPr userDrawn="1"/>
        </p:nvSpPr>
        <p:spPr>
          <a:xfrm rot="7674710">
            <a:off x="1071562" y="-3317875"/>
            <a:ext cx="6215063" cy="7107238"/>
          </a:xfrm>
          <a:custGeom>
            <a:avLst/>
            <a:gdLst>
              <a:gd name="connsiteX0" fmla="*/ 4668964 w 5268413"/>
              <a:gd name="connsiteY0" fmla="*/ 6023997 h 6023997"/>
              <a:gd name="connsiteX1" fmla="*/ 0 w 5268413"/>
              <a:gd name="connsiteY1" fmla="*/ 29003 h 6023997"/>
              <a:gd name="connsiteX2" fmla="*/ 9891 w 5268413"/>
              <a:gd name="connsiteY2" fmla="*/ 25855 h 6023997"/>
              <a:gd name="connsiteX3" fmla="*/ 5101167 w 5268413"/>
              <a:gd name="connsiteY3" fmla="*/ 3265423 h 6023997"/>
              <a:gd name="connsiteX4" fmla="*/ 5020266 w 5268413"/>
              <a:gd name="connsiteY4" fmla="*/ 5553569 h 6023997"/>
              <a:gd name="connsiteX5" fmla="*/ 5096802 w 5268413"/>
              <a:gd name="connsiteY5" fmla="*/ 5690793 h 602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8413" h="6023997">
                <a:moveTo>
                  <a:pt x="4668964" y="6023997"/>
                </a:moveTo>
                <a:lnTo>
                  <a:pt x="0" y="29003"/>
                </a:lnTo>
                <a:lnTo>
                  <a:pt x="9891" y="25855"/>
                </a:lnTo>
                <a:cubicBezTo>
                  <a:pt x="1352291" y="-267086"/>
                  <a:pt x="6226651" y="1999700"/>
                  <a:pt x="5101167" y="3265423"/>
                </a:cubicBezTo>
                <a:cubicBezTo>
                  <a:pt x="4276532" y="4192364"/>
                  <a:pt x="4683456" y="4953870"/>
                  <a:pt x="5020266" y="5553569"/>
                </a:cubicBezTo>
                <a:lnTo>
                  <a:pt x="5096802" y="5690793"/>
                </a:ln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7" name="Picture Placeholder 7"/>
          <p:cNvSpPr>
            <a:spLocks noGrp="1"/>
          </p:cNvSpPr>
          <p:nvPr>
            <p:ph type="pic" sz="quarter" idx="12"/>
          </p:nvPr>
        </p:nvSpPr>
        <p:spPr>
          <a:xfrm>
            <a:off x="6407344" y="1606568"/>
            <a:ext cx="3622075" cy="3757270"/>
          </a:xfrm>
          <a:custGeom>
            <a:avLst/>
            <a:gdLst>
              <a:gd name="connsiteX0" fmla="*/ 0 w 3599854"/>
              <a:gd name="connsiteY0" fmla="*/ 1799927 h 3599854"/>
              <a:gd name="connsiteX1" fmla="*/ 1799927 w 3599854"/>
              <a:gd name="connsiteY1" fmla="*/ 0 h 3599854"/>
              <a:gd name="connsiteX2" fmla="*/ 3599854 w 3599854"/>
              <a:gd name="connsiteY2" fmla="*/ 1799927 h 3599854"/>
              <a:gd name="connsiteX3" fmla="*/ 1799927 w 3599854"/>
              <a:gd name="connsiteY3" fmla="*/ 3599854 h 3599854"/>
              <a:gd name="connsiteX4" fmla="*/ 0 w 3599854"/>
              <a:gd name="connsiteY4" fmla="*/ 1799927 h 3599854"/>
              <a:gd name="connsiteX0" fmla="*/ 0 w 3599854"/>
              <a:gd name="connsiteY0" fmla="*/ 1821311 h 3621238"/>
              <a:gd name="connsiteX1" fmla="*/ 1799927 w 3599854"/>
              <a:gd name="connsiteY1" fmla="*/ 21384 h 3621238"/>
              <a:gd name="connsiteX2" fmla="*/ 3599854 w 3599854"/>
              <a:gd name="connsiteY2" fmla="*/ 1821311 h 3621238"/>
              <a:gd name="connsiteX3" fmla="*/ 1799927 w 3599854"/>
              <a:gd name="connsiteY3" fmla="*/ 3621238 h 3621238"/>
              <a:gd name="connsiteX4" fmla="*/ 0 w 3599854"/>
              <a:gd name="connsiteY4" fmla="*/ 1821311 h 3621238"/>
              <a:gd name="connsiteX0" fmla="*/ 6 w 3599860"/>
              <a:gd name="connsiteY0" fmla="*/ 1821311 h 3756149"/>
              <a:gd name="connsiteX1" fmla="*/ 1799933 w 3599860"/>
              <a:gd name="connsiteY1" fmla="*/ 21384 h 3756149"/>
              <a:gd name="connsiteX2" fmla="*/ 3599860 w 3599860"/>
              <a:gd name="connsiteY2" fmla="*/ 1821311 h 3756149"/>
              <a:gd name="connsiteX3" fmla="*/ 1814923 w 3599860"/>
              <a:gd name="connsiteY3" fmla="*/ 3756149 h 3756149"/>
              <a:gd name="connsiteX4" fmla="*/ 6 w 3599860"/>
              <a:gd name="connsiteY4" fmla="*/ 1821311 h 3756149"/>
              <a:gd name="connsiteX0" fmla="*/ 6 w 3622075"/>
              <a:gd name="connsiteY0" fmla="*/ 1822432 h 3757270"/>
              <a:gd name="connsiteX1" fmla="*/ 1799933 w 3622075"/>
              <a:gd name="connsiteY1" fmla="*/ 22505 h 3757270"/>
              <a:gd name="connsiteX2" fmla="*/ 3599860 w 3622075"/>
              <a:gd name="connsiteY2" fmla="*/ 1822432 h 3757270"/>
              <a:gd name="connsiteX3" fmla="*/ 1814923 w 3622075"/>
              <a:gd name="connsiteY3" fmla="*/ 3757270 h 3757270"/>
              <a:gd name="connsiteX4" fmla="*/ 6 w 3622075"/>
              <a:gd name="connsiteY4" fmla="*/ 1822432 h 375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2075" h="3757270">
                <a:moveTo>
                  <a:pt x="6" y="1822432"/>
                </a:moveTo>
                <a:cubicBezTo>
                  <a:pt x="-2492" y="1199971"/>
                  <a:pt x="760890" y="202387"/>
                  <a:pt x="1799933" y="22505"/>
                </a:cubicBezTo>
                <a:cubicBezTo>
                  <a:pt x="2838976" y="-157377"/>
                  <a:pt x="3779742" y="768399"/>
                  <a:pt x="3599860" y="1822432"/>
                </a:cubicBezTo>
                <a:cubicBezTo>
                  <a:pt x="3419978" y="2876465"/>
                  <a:pt x="2808995" y="3757270"/>
                  <a:pt x="1814923" y="3757270"/>
                </a:cubicBezTo>
                <a:cubicBezTo>
                  <a:pt x="820851" y="3757270"/>
                  <a:pt x="2504" y="2444893"/>
                  <a:pt x="6" y="1822432"/>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rm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9" name="Picture Placeholder 7"/>
          <p:cNvSpPr>
            <a:spLocks noGrp="1"/>
          </p:cNvSpPr>
          <p:nvPr>
            <p:ph type="pic" sz="quarter" idx="14"/>
          </p:nvPr>
        </p:nvSpPr>
        <p:spPr>
          <a:xfrm>
            <a:off x="10332111" y="1628144"/>
            <a:ext cx="3684017" cy="3699640"/>
          </a:xfrm>
          <a:custGeom>
            <a:avLst/>
            <a:gdLst>
              <a:gd name="connsiteX0" fmla="*/ 0 w 3599854"/>
              <a:gd name="connsiteY0" fmla="*/ 1799927 h 3599854"/>
              <a:gd name="connsiteX1" fmla="*/ 1799927 w 3599854"/>
              <a:gd name="connsiteY1" fmla="*/ 0 h 3599854"/>
              <a:gd name="connsiteX2" fmla="*/ 3599854 w 3599854"/>
              <a:gd name="connsiteY2" fmla="*/ 1799927 h 3599854"/>
              <a:gd name="connsiteX3" fmla="*/ 1799927 w 3599854"/>
              <a:gd name="connsiteY3" fmla="*/ 3599854 h 3599854"/>
              <a:gd name="connsiteX4" fmla="*/ 0 w 3599854"/>
              <a:gd name="connsiteY4" fmla="*/ 1799927 h 3599854"/>
              <a:gd name="connsiteX0" fmla="*/ 0 w 3599854"/>
              <a:gd name="connsiteY0" fmla="*/ 1818333 h 3618260"/>
              <a:gd name="connsiteX1" fmla="*/ 1799927 w 3599854"/>
              <a:gd name="connsiteY1" fmla="*/ 18406 h 3618260"/>
              <a:gd name="connsiteX2" fmla="*/ 3599854 w 3599854"/>
              <a:gd name="connsiteY2" fmla="*/ 1818333 h 3618260"/>
              <a:gd name="connsiteX3" fmla="*/ 1799927 w 3599854"/>
              <a:gd name="connsiteY3" fmla="*/ 3618260 h 3618260"/>
              <a:gd name="connsiteX4" fmla="*/ 0 w 3599854"/>
              <a:gd name="connsiteY4" fmla="*/ 1818333 h 3618260"/>
              <a:gd name="connsiteX0" fmla="*/ 0 w 3659815"/>
              <a:gd name="connsiteY0" fmla="*/ 1995713 h 3601943"/>
              <a:gd name="connsiteX1" fmla="*/ 1859888 w 3659815"/>
              <a:gd name="connsiteY1" fmla="*/ 914 h 3601943"/>
              <a:gd name="connsiteX2" fmla="*/ 3659815 w 3659815"/>
              <a:gd name="connsiteY2" fmla="*/ 1800841 h 3601943"/>
              <a:gd name="connsiteX3" fmla="*/ 1859888 w 3659815"/>
              <a:gd name="connsiteY3" fmla="*/ 3600768 h 3601943"/>
              <a:gd name="connsiteX4" fmla="*/ 0 w 3659815"/>
              <a:gd name="connsiteY4" fmla="*/ 1995713 h 3601943"/>
              <a:gd name="connsiteX0" fmla="*/ 0 w 3659815"/>
              <a:gd name="connsiteY0" fmla="*/ 1995713 h 3698801"/>
              <a:gd name="connsiteX1" fmla="*/ 1859888 w 3659815"/>
              <a:gd name="connsiteY1" fmla="*/ 914 h 3698801"/>
              <a:gd name="connsiteX2" fmla="*/ 3659815 w 3659815"/>
              <a:gd name="connsiteY2" fmla="*/ 1800841 h 3698801"/>
              <a:gd name="connsiteX3" fmla="*/ 1859888 w 3659815"/>
              <a:gd name="connsiteY3" fmla="*/ 3600768 h 3698801"/>
              <a:gd name="connsiteX4" fmla="*/ 0 w 3659815"/>
              <a:gd name="connsiteY4" fmla="*/ 1995713 h 3698801"/>
              <a:gd name="connsiteX0" fmla="*/ 0 w 3684017"/>
              <a:gd name="connsiteY0" fmla="*/ 1995728 h 3699640"/>
              <a:gd name="connsiteX1" fmla="*/ 1859888 w 3684017"/>
              <a:gd name="connsiteY1" fmla="*/ 929 h 3699640"/>
              <a:gd name="connsiteX2" fmla="*/ 3659815 w 3684017"/>
              <a:gd name="connsiteY2" fmla="*/ 1800856 h 3699640"/>
              <a:gd name="connsiteX3" fmla="*/ 1859888 w 3684017"/>
              <a:gd name="connsiteY3" fmla="*/ 3600783 h 3699640"/>
              <a:gd name="connsiteX4" fmla="*/ 0 w 3684017"/>
              <a:gd name="connsiteY4" fmla="*/ 1995728 h 3699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4017" h="3699640">
                <a:moveTo>
                  <a:pt x="0" y="1995728"/>
                </a:moveTo>
                <a:cubicBezTo>
                  <a:pt x="0" y="1001656"/>
                  <a:pt x="1249919" y="33408"/>
                  <a:pt x="1859888" y="929"/>
                </a:cubicBezTo>
                <a:cubicBezTo>
                  <a:pt x="2469857" y="-31550"/>
                  <a:pt x="3434962" y="791794"/>
                  <a:pt x="3659815" y="1800856"/>
                </a:cubicBezTo>
                <a:cubicBezTo>
                  <a:pt x="3884668" y="2809918"/>
                  <a:pt x="2484847" y="4062979"/>
                  <a:pt x="1859888" y="3600783"/>
                </a:cubicBezTo>
                <a:cubicBezTo>
                  <a:pt x="1234929" y="3138587"/>
                  <a:pt x="0" y="2989800"/>
                  <a:pt x="0" y="1995728"/>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rm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11" name="Title 9"/>
          <p:cNvSpPr>
            <a:spLocks noGrp="1"/>
          </p:cNvSpPr>
          <p:nvPr>
            <p:ph type="title"/>
          </p:nvPr>
        </p:nvSpPr>
        <p:spPr>
          <a:xfrm>
            <a:off x="1724527" y="504315"/>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3128663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43C4B1F0-6FD2-4789-9D48-AA683F8853ED}"/>
              </a:ext>
            </a:extLst>
          </p:cNvPr>
          <p:cNvSpPr/>
          <p:nvPr/>
        </p:nvSpPr>
        <p:spPr>
          <a:xfrm>
            <a:off x="-114300" y="-139700"/>
            <a:ext cx="12407900" cy="7137400"/>
          </a:xfrm>
          <a:custGeom>
            <a:avLst/>
            <a:gdLst>
              <a:gd name="connsiteX0" fmla="*/ 658522 w 12407900"/>
              <a:gd name="connsiteY0" fmla="*/ 0 h 7137400"/>
              <a:gd name="connsiteX1" fmla="*/ 11911775 w 12407900"/>
              <a:gd name="connsiteY1" fmla="*/ 0 h 7137400"/>
              <a:gd name="connsiteX2" fmla="*/ 11995325 w 12407900"/>
              <a:gd name="connsiteY2" fmla="*/ 75959 h 7137400"/>
              <a:gd name="connsiteX3" fmla="*/ 12211517 w 12407900"/>
              <a:gd name="connsiteY3" fmla="*/ 294981 h 7137400"/>
              <a:gd name="connsiteX4" fmla="*/ 12407900 w 12407900"/>
              <a:gd name="connsiteY4" fmla="*/ 516916 h 7137400"/>
              <a:gd name="connsiteX5" fmla="*/ 12407900 w 12407900"/>
              <a:gd name="connsiteY5" fmla="*/ 7137400 h 7137400"/>
              <a:gd name="connsiteX6" fmla="*/ 0 w 12407900"/>
              <a:gd name="connsiteY6" fmla="*/ 7137400 h 7137400"/>
              <a:gd name="connsiteX7" fmla="*/ 0 w 12407900"/>
              <a:gd name="connsiteY7" fmla="*/ 528784 h 7137400"/>
              <a:gd name="connsiteX8" fmla="*/ 34696 w 12407900"/>
              <a:gd name="connsiteY8" fmla="*/ 496355 h 7137400"/>
              <a:gd name="connsiteX9" fmla="*/ 527063 w 12407900"/>
              <a:gd name="connsiteY9" fmla="*/ 94059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07900" h="7137400">
                <a:moveTo>
                  <a:pt x="658522" y="0"/>
                </a:moveTo>
                <a:lnTo>
                  <a:pt x="11911775" y="0"/>
                </a:lnTo>
                <a:lnTo>
                  <a:pt x="11995325" y="75959"/>
                </a:lnTo>
                <a:cubicBezTo>
                  <a:pt x="12069628" y="147265"/>
                  <a:pt x="12141703" y="220292"/>
                  <a:pt x="12211517" y="294981"/>
                </a:cubicBezTo>
                <a:lnTo>
                  <a:pt x="12407900" y="516916"/>
                </a:lnTo>
                <a:lnTo>
                  <a:pt x="12407900" y="7137400"/>
                </a:lnTo>
                <a:lnTo>
                  <a:pt x="0" y="7137400"/>
                </a:lnTo>
                <a:lnTo>
                  <a:pt x="0" y="528784"/>
                </a:lnTo>
                <a:lnTo>
                  <a:pt x="34696" y="496355"/>
                </a:lnTo>
                <a:cubicBezTo>
                  <a:pt x="190692" y="356990"/>
                  <a:pt x="354945" y="222777"/>
                  <a:pt x="527063" y="94059"/>
                </a:cubicBez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3" name="Freeform 6">
            <a:extLst>
              <a:ext uri="{FF2B5EF4-FFF2-40B4-BE49-F238E27FC236}">
                <a16:creationId xmlns:a16="http://schemas.microsoft.com/office/drawing/2014/main" id="{806382F2-891B-4FB3-9D02-946257BA86D0}"/>
              </a:ext>
            </a:extLst>
          </p:cNvPr>
          <p:cNvSpPr/>
          <p:nvPr/>
        </p:nvSpPr>
        <p:spPr>
          <a:xfrm>
            <a:off x="-114300" y="-139700"/>
            <a:ext cx="12407900" cy="7137400"/>
          </a:xfrm>
          <a:custGeom>
            <a:avLst/>
            <a:gdLst>
              <a:gd name="connsiteX0" fmla="*/ 1272925 w 12407900"/>
              <a:gd name="connsiteY0" fmla="*/ 0 h 7137400"/>
              <a:gd name="connsiteX1" fmla="*/ 10937726 w 12407900"/>
              <a:gd name="connsiteY1" fmla="*/ 0 h 7137400"/>
              <a:gd name="connsiteX2" fmla="*/ 10963608 w 12407900"/>
              <a:gd name="connsiteY2" fmla="*/ 14979 h 7137400"/>
              <a:gd name="connsiteX3" fmla="*/ 12322394 w 12407900"/>
              <a:gd name="connsiteY3" fmla="*/ 1369901 h 7137400"/>
              <a:gd name="connsiteX4" fmla="*/ 12407900 w 12407900"/>
              <a:gd name="connsiteY4" fmla="*/ 1534095 h 7137400"/>
              <a:gd name="connsiteX5" fmla="*/ 12407900 w 12407900"/>
              <a:gd name="connsiteY5" fmla="*/ 5377854 h 7137400"/>
              <a:gd name="connsiteX6" fmla="*/ 12378438 w 12407900"/>
              <a:gd name="connsiteY6" fmla="*/ 5451150 h 7137400"/>
              <a:gd name="connsiteX7" fmla="*/ 11169762 w 12407900"/>
              <a:gd name="connsiteY7" fmla="*/ 7126105 h 7137400"/>
              <a:gd name="connsiteX8" fmla="*/ 11156476 w 12407900"/>
              <a:gd name="connsiteY8" fmla="*/ 7137400 h 7137400"/>
              <a:gd name="connsiteX9" fmla="*/ 1914992 w 12407900"/>
              <a:gd name="connsiteY9" fmla="*/ 7137400 h 7137400"/>
              <a:gd name="connsiteX10" fmla="*/ 1859553 w 12407900"/>
              <a:gd name="connsiteY10" fmla="*/ 7096884 h 7137400"/>
              <a:gd name="connsiteX11" fmla="*/ 11346 w 12407900"/>
              <a:gd name="connsiteY11" fmla="*/ 4439115 h 7137400"/>
              <a:gd name="connsiteX12" fmla="*/ 0 w 12407900"/>
              <a:gd name="connsiteY12" fmla="*/ 4392155 h 7137400"/>
              <a:gd name="connsiteX13" fmla="*/ 0 w 12407900"/>
              <a:gd name="connsiteY13" fmla="*/ 2026681 h 7137400"/>
              <a:gd name="connsiteX14" fmla="*/ 2778 w 12407900"/>
              <a:gd name="connsiteY14" fmla="*/ 2015010 h 7137400"/>
              <a:gd name="connsiteX15" fmla="*/ 1245599 w 12407900"/>
              <a:gd name="connsiteY15" fmla="*/ 22791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7900" h="7137400">
                <a:moveTo>
                  <a:pt x="1272925" y="0"/>
                </a:moveTo>
                <a:lnTo>
                  <a:pt x="10937726" y="0"/>
                </a:lnTo>
                <a:lnTo>
                  <a:pt x="10963608" y="14979"/>
                </a:lnTo>
                <a:cubicBezTo>
                  <a:pt x="11553437" y="376200"/>
                  <a:pt x="12011461" y="821317"/>
                  <a:pt x="12322394" y="1369901"/>
                </a:cubicBezTo>
                <a:lnTo>
                  <a:pt x="12407900" y="1534095"/>
                </a:lnTo>
                <a:lnTo>
                  <a:pt x="12407900" y="5377854"/>
                </a:lnTo>
                <a:lnTo>
                  <a:pt x="12378438" y="5451150"/>
                </a:lnTo>
                <a:cubicBezTo>
                  <a:pt x="12103005" y="6086896"/>
                  <a:pt x="11696132" y="6653946"/>
                  <a:pt x="11169762" y="7126105"/>
                </a:cubicBezTo>
                <a:lnTo>
                  <a:pt x="11156476" y="7137400"/>
                </a:lnTo>
                <a:lnTo>
                  <a:pt x="1914992" y="7137400"/>
                </a:lnTo>
                <a:lnTo>
                  <a:pt x="1859553" y="7096884"/>
                </a:lnTo>
                <a:cubicBezTo>
                  <a:pt x="941226" y="6394410"/>
                  <a:pt x="294190" y="5483064"/>
                  <a:pt x="11346" y="4439115"/>
                </a:cubicBezTo>
                <a:lnTo>
                  <a:pt x="0" y="4392155"/>
                </a:lnTo>
                <a:lnTo>
                  <a:pt x="0" y="2026681"/>
                </a:lnTo>
                <a:lnTo>
                  <a:pt x="2778" y="2015010"/>
                </a:lnTo>
                <a:cubicBezTo>
                  <a:pt x="214624" y="1236503"/>
                  <a:pt x="640538" y="559617"/>
                  <a:pt x="1245599" y="22791"/>
                </a:cubicBez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4" name="Slide Number Placeholder 5">
            <a:extLst>
              <a:ext uri="{FF2B5EF4-FFF2-40B4-BE49-F238E27FC236}">
                <a16:creationId xmlns:a16="http://schemas.microsoft.com/office/drawing/2014/main" id="{DE41A6FD-6C7D-4644-9B9B-16076C659432}"/>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ACDEDD1C-0F2E-49D6-9983-2961F4CC54DF}"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Tree>
    <p:extLst>
      <p:ext uri="{BB962C8B-B14F-4D97-AF65-F5344CB8AC3E}">
        <p14:creationId xmlns:p14="http://schemas.microsoft.com/office/powerpoint/2010/main" val="1999683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6E31A10B-9217-4352-A5C3-0E166F4FC238}"/>
              </a:ext>
            </a:extLst>
          </p:cNvPr>
          <p:cNvSpPr/>
          <p:nvPr userDrawn="1"/>
        </p:nvSpPr>
        <p:spPr>
          <a:xfrm>
            <a:off x="-152400" y="915988"/>
            <a:ext cx="4402138" cy="6162675"/>
          </a:xfrm>
          <a:custGeom>
            <a:avLst/>
            <a:gdLst>
              <a:gd name="connsiteX0" fmla="*/ 1177643 w 4402546"/>
              <a:gd name="connsiteY0" fmla="*/ 319 h 6161634"/>
              <a:gd name="connsiteX1" fmla="*/ 4123855 w 4402546"/>
              <a:gd name="connsiteY1" fmla="*/ 5922397 h 6161634"/>
              <a:gd name="connsiteX2" fmla="*/ 4061458 w 4402546"/>
              <a:gd name="connsiteY2" fmla="*/ 6161634 h 6161634"/>
              <a:gd name="connsiteX3" fmla="*/ 0 w 4402546"/>
              <a:gd name="connsiteY3" fmla="*/ 6161634 h 6161634"/>
              <a:gd name="connsiteX4" fmla="*/ 0 w 4402546"/>
              <a:gd name="connsiteY4" fmla="*/ 139617 h 6161634"/>
              <a:gd name="connsiteX5" fmla="*/ 25829 w 4402546"/>
              <a:gd name="connsiteY5" fmla="*/ 132705 h 6161634"/>
              <a:gd name="connsiteX6" fmla="*/ 212849 w 4402546"/>
              <a:gd name="connsiteY6" fmla="*/ 94306 h 6161634"/>
              <a:gd name="connsiteX7" fmla="*/ 1177643 w 4402546"/>
              <a:gd name="connsiteY7" fmla="*/ 319 h 616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2546" h="6161634">
                <a:moveTo>
                  <a:pt x="1177643" y="319"/>
                </a:moveTo>
                <a:cubicBezTo>
                  <a:pt x="4443982" y="-36933"/>
                  <a:pt x="4784972" y="3192719"/>
                  <a:pt x="4123855" y="5922397"/>
                </a:cubicBezTo>
                <a:lnTo>
                  <a:pt x="4061458" y="6161634"/>
                </a:lnTo>
                <a:lnTo>
                  <a:pt x="0" y="6161634"/>
                </a:lnTo>
                <a:lnTo>
                  <a:pt x="0" y="139617"/>
                </a:lnTo>
                <a:lnTo>
                  <a:pt x="25829" y="132705"/>
                </a:lnTo>
                <a:cubicBezTo>
                  <a:pt x="88015" y="117983"/>
                  <a:pt x="150382" y="105154"/>
                  <a:pt x="212849" y="94306"/>
                </a:cubicBezTo>
                <a:cubicBezTo>
                  <a:pt x="559587" y="34091"/>
                  <a:pt x="880703" y="3706"/>
                  <a:pt x="1177643" y="319"/>
                </a:cubicBezTo>
                <a:close/>
              </a:path>
            </a:pathLst>
          </a:custGeom>
          <a:noFill/>
          <a:ln w="6350" cap="flat">
            <a:solidFill>
              <a:schemeClr val="tx1">
                <a:alpha val="15000"/>
              </a:schemeClr>
            </a:solidFill>
            <a:miter lim="400000"/>
          </a:ln>
          <a:effectLst/>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6" name="Freeform 6">
            <a:extLst>
              <a:ext uri="{FF2B5EF4-FFF2-40B4-BE49-F238E27FC236}">
                <a16:creationId xmlns:a16="http://schemas.microsoft.com/office/drawing/2014/main" id="{D5D322CD-AB42-4780-B700-9426D60594CE}"/>
              </a:ext>
            </a:extLst>
          </p:cNvPr>
          <p:cNvSpPr/>
          <p:nvPr userDrawn="1"/>
        </p:nvSpPr>
        <p:spPr>
          <a:xfrm rot="10800000">
            <a:off x="-152400" y="-814388"/>
            <a:ext cx="6784975" cy="7893051"/>
          </a:xfrm>
          <a:custGeom>
            <a:avLst/>
            <a:gdLst>
              <a:gd name="connsiteX0" fmla="*/ 4422154 w 5851794"/>
              <a:gd name="connsiteY0" fmla="*/ 6806415 h 6806823"/>
              <a:gd name="connsiteX1" fmla="*/ 3499577 w 5851794"/>
              <a:gd name="connsiteY1" fmla="*/ 4951121 h 6806823"/>
              <a:gd name="connsiteX2" fmla="*/ 146257 w 5851794"/>
              <a:gd name="connsiteY2" fmla="*/ 303570 h 6806823"/>
              <a:gd name="connsiteX3" fmla="*/ 61147 w 5851794"/>
              <a:gd name="connsiteY3" fmla="*/ 146715 h 6806823"/>
              <a:gd name="connsiteX4" fmla="*/ 0 w 5851794"/>
              <a:gd name="connsiteY4" fmla="*/ 0 h 6806823"/>
              <a:gd name="connsiteX5" fmla="*/ 5851794 w 5851794"/>
              <a:gd name="connsiteY5" fmla="*/ 0 h 6806823"/>
              <a:gd name="connsiteX6" fmla="*/ 5851794 w 5851794"/>
              <a:gd name="connsiteY6" fmla="*/ 5986960 h 6806823"/>
              <a:gd name="connsiteX7" fmla="*/ 5774540 w 5851794"/>
              <a:gd name="connsiteY7" fmla="*/ 6069852 h 6806823"/>
              <a:gd name="connsiteX8" fmla="*/ 4422154 w 5851794"/>
              <a:gd name="connsiteY8" fmla="*/ 6806415 h 6806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51794" h="6806823">
                <a:moveTo>
                  <a:pt x="4422154" y="6806415"/>
                </a:moveTo>
                <a:cubicBezTo>
                  <a:pt x="3649072" y="6827773"/>
                  <a:pt x="3202520" y="6009625"/>
                  <a:pt x="3499577" y="4951121"/>
                </a:cubicBezTo>
                <a:cubicBezTo>
                  <a:pt x="4034430" y="3069954"/>
                  <a:pt x="1149408" y="1953998"/>
                  <a:pt x="146257" y="303570"/>
                </a:cubicBezTo>
                <a:cubicBezTo>
                  <a:pt x="114894" y="252207"/>
                  <a:pt x="86554" y="199889"/>
                  <a:pt x="61147" y="146715"/>
                </a:cubicBezTo>
                <a:lnTo>
                  <a:pt x="0" y="0"/>
                </a:lnTo>
                <a:lnTo>
                  <a:pt x="5851794" y="0"/>
                </a:lnTo>
                <a:lnTo>
                  <a:pt x="5851794" y="5986960"/>
                </a:lnTo>
                <a:lnTo>
                  <a:pt x="5774540" y="6069852"/>
                </a:lnTo>
                <a:cubicBezTo>
                  <a:pt x="5276868" y="6575179"/>
                  <a:pt x="4808695" y="6795735"/>
                  <a:pt x="4422154" y="6806415"/>
                </a:cubicBezTo>
                <a:close/>
              </a:path>
            </a:pathLst>
          </a:custGeom>
          <a:noFill/>
          <a:ln w="6350" cap="flat">
            <a:solidFill>
              <a:schemeClr val="tx1">
                <a:alpha val="15000"/>
              </a:schemeClr>
            </a:solidFill>
            <a:miter lim="400000"/>
          </a:ln>
          <a:effectLst/>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7" name="Slide Number Placeholder 5">
            <a:extLst>
              <a:ext uri="{FF2B5EF4-FFF2-40B4-BE49-F238E27FC236}">
                <a16:creationId xmlns:a16="http://schemas.microsoft.com/office/drawing/2014/main" id="{C62EA82A-82DC-4155-A1E8-15B282BC8A85}"/>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48C4C754-1EB2-42EC-A0D0-7F5AEC335874}"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5" name="Title 9"/>
          <p:cNvSpPr>
            <a:spLocks noGrp="1"/>
          </p:cNvSpPr>
          <p:nvPr>
            <p:ph type="title"/>
          </p:nvPr>
        </p:nvSpPr>
        <p:spPr>
          <a:xfrm>
            <a:off x="1724526" y="459392"/>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
        <p:nvSpPr>
          <p:cNvPr id="8" name="Picture Placeholder 7"/>
          <p:cNvSpPr>
            <a:spLocks noGrp="1"/>
          </p:cNvSpPr>
          <p:nvPr>
            <p:ph type="pic" sz="quarter" idx="12"/>
          </p:nvPr>
        </p:nvSpPr>
        <p:spPr>
          <a:xfrm>
            <a:off x="-2" y="1878180"/>
            <a:ext cx="5393658" cy="4979821"/>
          </a:xfrm>
          <a:custGeom>
            <a:avLst/>
            <a:gdLst>
              <a:gd name="connsiteX0" fmla="*/ 1616816 w 5393658"/>
              <a:gd name="connsiteY0" fmla="*/ 1825 h 4979821"/>
              <a:gd name="connsiteX1" fmla="*/ 2077432 w 5393658"/>
              <a:gd name="connsiteY1" fmla="*/ 128156 h 4979821"/>
              <a:gd name="connsiteX2" fmla="*/ 3070401 w 5393658"/>
              <a:gd name="connsiteY2" fmla="*/ 3145486 h 4979821"/>
              <a:gd name="connsiteX3" fmla="*/ 5275527 w 5393658"/>
              <a:gd name="connsiteY3" fmla="*/ 4880558 h 4979821"/>
              <a:gd name="connsiteX4" fmla="*/ 5191574 w 5393658"/>
              <a:gd name="connsiteY4" fmla="*/ 4979821 h 4979821"/>
              <a:gd name="connsiteX5" fmla="*/ 350181 w 5393658"/>
              <a:gd name="connsiteY5" fmla="*/ 4979821 h 4979821"/>
              <a:gd name="connsiteX6" fmla="*/ 331903 w 5393658"/>
              <a:gd name="connsiteY6" fmla="*/ 4964867 h 4979821"/>
              <a:gd name="connsiteX7" fmla="*/ 89317 w 5393658"/>
              <a:gd name="connsiteY7" fmla="*/ 4723929 h 4979821"/>
              <a:gd name="connsiteX8" fmla="*/ 0 w 5393658"/>
              <a:gd name="connsiteY8" fmla="*/ 4615588 h 4979821"/>
              <a:gd name="connsiteX9" fmla="*/ 0 w 5393658"/>
              <a:gd name="connsiteY9" fmla="*/ 1148844 h 4979821"/>
              <a:gd name="connsiteX10" fmla="*/ 26216 w 5393658"/>
              <a:gd name="connsiteY10" fmla="*/ 1103490 h 4979821"/>
              <a:gd name="connsiteX11" fmla="*/ 1616816 w 5393658"/>
              <a:gd name="connsiteY11" fmla="*/ 1825 h 497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93658" h="4979821">
                <a:moveTo>
                  <a:pt x="1616816" y="1825"/>
                </a:moveTo>
                <a:cubicBezTo>
                  <a:pt x="1768956" y="10576"/>
                  <a:pt x="1923194" y="51043"/>
                  <a:pt x="2077432" y="128156"/>
                </a:cubicBezTo>
                <a:cubicBezTo>
                  <a:pt x="3070401" y="624709"/>
                  <a:pt x="2528450" y="2516385"/>
                  <a:pt x="3070401" y="3145486"/>
                </a:cubicBezTo>
                <a:cubicBezTo>
                  <a:pt x="3544608" y="3699482"/>
                  <a:pt x="5948917" y="3974787"/>
                  <a:pt x="5275527" y="4880558"/>
                </a:cubicBezTo>
                <a:lnTo>
                  <a:pt x="5191574" y="4979821"/>
                </a:lnTo>
                <a:lnTo>
                  <a:pt x="350181" y="4979821"/>
                </a:lnTo>
                <a:lnTo>
                  <a:pt x="331903" y="4964867"/>
                </a:lnTo>
                <a:cubicBezTo>
                  <a:pt x="246763" y="4888132"/>
                  <a:pt x="165754" y="4807702"/>
                  <a:pt x="89317" y="4723929"/>
                </a:cubicBezTo>
                <a:lnTo>
                  <a:pt x="0" y="4615588"/>
                </a:lnTo>
                <a:lnTo>
                  <a:pt x="0" y="1148844"/>
                </a:lnTo>
                <a:lnTo>
                  <a:pt x="26216" y="1103490"/>
                </a:lnTo>
                <a:cubicBezTo>
                  <a:pt x="433283" y="439248"/>
                  <a:pt x="1008259" y="-33183"/>
                  <a:pt x="1616816" y="1825"/>
                </a:cubicBezTo>
                <a:close/>
              </a:path>
            </a:pathLst>
          </a:cu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Tree>
    <p:extLst>
      <p:ext uri="{BB962C8B-B14F-4D97-AF65-F5344CB8AC3E}">
        <p14:creationId xmlns:p14="http://schemas.microsoft.com/office/powerpoint/2010/main" val="1265737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8EA571F0-90F8-4D8B-A1A8-51833FC2B528}"/>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7CECC2FC-0273-4936-992D-1F9EDD8FAA1B}"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4" name="Freeform 6">
            <a:extLst>
              <a:ext uri="{FF2B5EF4-FFF2-40B4-BE49-F238E27FC236}">
                <a16:creationId xmlns:a16="http://schemas.microsoft.com/office/drawing/2014/main" id="{65363E90-C980-4F9E-9303-A332C5C64378}"/>
              </a:ext>
            </a:extLst>
          </p:cNvPr>
          <p:cNvSpPr/>
          <p:nvPr userDrawn="1"/>
        </p:nvSpPr>
        <p:spPr>
          <a:xfrm>
            <a:off x="-114300" y="-139700"/>
            <a:ext cx="12407900" cy="7137400"/>
          </a:xfrm>
          <a:custGeom>
            <a:avLst/>
            <a:gdLst>
              <a:gd name="connsiteX0" fmla="*/ 658522 w 12407900"/>
              <a:gd name="connsiteY0" fmla="*/ 0 h 7137400"/>
              <a:gd name="connsiteX1" fmla="*/ 11911775 w 12407900"/>
              <a:gd name="connsiteY1" fmla="*/ 0 h 7137400"/>
              <a:gd name="connsiteX2" fmla="*/ 11995325 w 12407900"/>
              <a:gd name="connsiteY2" fmla="*/ 75959 h 7137400"/>
              <a:gd name="connsiteX3" fmla="*/ 12211517 w 12407900"/>
              <a:gd name="connsiteY3" fmla="*/ 294981 h 7137400"/>
              <a:gd name="connsiteX4" fmla="*/ 12407900 w 12407900"/>
              <a:gd name="connsiteY4" fmla="*/ 516916 h 7137400"/>
              <a:gd name="connsiteX5" fmla="*/ 12407900 w 12407900"/>
              <a:gd name="connsiteY5" fmla="*/ 7137400 h 7137400"/>
              <a:gd name="connsiteX6" fmla="*/ 0 w 12407900"/>
              <a:gd name="connsiteY6" fmla="*/ 7137400 h 7137400"/>
              <a:gd name="connsiteX7" fmla="*/ 0 w 12407900"/>
              <a:gd name="connsiteY7" fmla="*/ 528784 h 7137400"/>
              <a:gd name="connsiteX8" fmla="*/ 34696 w 12407900"/>
              <a:gd name="connsiteY8" fmla="*/ 496355 h 7137400"/>
              <a:gd name="connsiteX9" fmla="*/ 527063 w 12407900"/>
              <a:gd name="connsiteY9" fmla="*/ 94059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07900" h="7137400">
                <a:moveTo>
                  <a:pt x="658522" y="0"/>
                </a:moveTo>
                <a:lnTo>
                  <a:pt x="11911775" y="0"/>
                </a:lnTo>
                <a:lnTo>
                  <a:pt x="11995325" y="75959"/>
                </a:lnTo>
                <a:cubicBezTo>
                  <a:pt x="12069628" y="147265"/>
                  <a:pt x="12141703" y="220292"/>
                  <a:pt x="12211517" y="294981"/>
                </a:cubicBezTo>
                <a:lnTo>
                  <a:pt x="12407900" y="516916"/>
                </a:lnTo>
                <a:lnTo>
                  <a:pt x="12407900" y="7137400"/>
                </a:lnTo>
                <a:lnTo>
                  <a:pt x="0" y="7137400"/>
                </a:lnTo>
                <a:lnTo>
                  <a:pt x="0" y="528784"/>
                </a:lnTo>
                <a:lnTo>
                  <a:pt x="34696" y="496355"/>
                </a:lnTo>
                <a:cubicBezTo>
                  <a:pt x="190692" y="356990"/>
                  <a:pt x="354945" y="222777"/>
                  <a:pt x="527063" y="94059"/>
                </a:cubicBezTo>
                <a:close/>
              </a:path>
            </a:pathLst>
          </a:custGeom>
          <a:noFill/>
          <a:ln w="6350">
            <a:solidFill>
              <a:schemeClr val="tx1">
                <a:alpha val="20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6" name="Freeform 7">
            <a:extLst>
              <a:ext uri="{FF2B5EF4-FFF2-40B4-BE49-F238E27FC236}">
                <a16:creationId xmlns:a16="http://schemas.microsoft.com/office/drawing/2014/main" id="{814333CF-CCA4-496D-82E9-B395FBBB6C99}"/>
              </a:ext>
            </a:extLst>
          </p:cNvPr>
          <p:cNvSpPr/>
          <p:nvPr userDrawn="1"/>
        </p:nvSpPr>
        <p:spPr>
          <a:xfrm>
            <a:off x="-114300" y="-139700"/>
            <a:ext cx="12407900" cy="7137400"/>
          </a:xfrm>
          <a:custGeom>
            <a:avLst/>
            <a:gdLst>
              <a:gd name="connsiteX0" fmla="*/ 1272925 w 12407900"/>
              <a:gd name="connsiteY0" fmla="*/ 0 h 7137400"/>
              <a:gd name="connsiteX1" fmla="*/ 10937726 w 12407900"/>
              <a:gd name="connsiteY1" fmla="*/ 0 h 7137400"/>
              <a:gd name="connsiteX2" fmla="*/ 10963608 w 12407900"/>
              <a:gd name="connsiteY2" fmla="*/ 14979 h 7137400"/>
              <a:gd name="connsiteX3" fmla="*/ 12322394 w 12407900"/>
              <a:gd name="connsiteY3" fmla="*/ 1369901 h 7137400"/>
              <a:gd name="connsiteX4" fmla="*/ 12407900 w 12407900"/>
              <a:gd name="connsiteY4" fmla="*/ 1534095 h 7137400"/>
              <a:gd name="connsiteX5" fmla="*/ 12407900 w 12407900"/>
              <a:gd name="connsiteY5" fmla="*/ 5377854 h 7137400"/>
              <a:gd name="connsiteX6" fmla="*/ 12378438 w 12407900"/>
              <a:gd name="connsiteY6" fmla="*/ 5451150 h 7137400"/>
              <a:gd name="connsiteX7" fmla="*/ 11169762 w 12407900"/>
              <a:gd name="connsiteY7" fmla="*/ 7126105 h 7137400"/>
              <a:gd name="connsiteX8" fmla="*/ 11156476 w 12407900"/>
              <a:gd name="connsiteY8" fmla="*/ 7137400 h 7137400"/>
              <a:gd name="connsiteX9" fmla="*/ 1914992 w 12407900"/>
              <a:gd name="connsiteY9" fmla="*/ 7137400 h 7137400"/>
              <a:gd name="connsiteX10" fmla="*/ 1859553 w 12407900"/>
              <a:gd name="connsiteY10" fmla="*/ 7096884 h 7137400"/>
              <a:gd name="connsiteX11" fmla="*/ 11346 w 12407900"/>
              <a:gd name="connsiteY11" fmla="*/ 4439115 h 7137400"/>
              <a:gd name="connsiteX12" fmla="*/ 0 w 12407900"/>
              <a:gd name="connsiteY12" fmla="*/ 4392155 h 7137400"/>
              <a:gd name="connsiteX13" fmla="*/ 0 w 12407900"/>
              <a:gd name="connsiteY13" fmla="*/ 2026681 h 7137400"/>
              <a:gd name="connsiteX14" fmla="*/ 2778 w 12407900"/>
              <a:gd name="connsiteY14" fmla="*/ 2015010 h 7137400"/>
              <a:gd name="connsiteX15" fmla="*/ 1245599 w 12407900"/>
              <a:gd name="connsiteY15" fmla="*/ 22791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7900" h="7137400">
                <a:moveTo>
                  <a:pt x="1272925" y="0"/>
                </a:moveTo>
                <a:lnTo>
                  <a:pt x="10937726" y="0"/>
                </a:lnTo>
                <a:lnTo>
                  <a:pt x="10963608" y="14979"/>
                </a:lnTo>
                <a:cubicBezTo>
                  <a:pt x="11553437" y="376200"/>
                  <a:pt x="12011461" y="821317"/>
                  <a:pt x="12322394" y="1369901"/>
                </a:cubicBezTo>
                <a:lnTo>
                  <a:pt x="12407900" y="1534095"/>
                </a:lnTo>
                <a:lnTo>
                  <a:pt x="12407900" y="5377854"/>
                </a:lnTo>
                <a:lnTo>
                  <a:pt x="12378438" y="5451150"/>
                </a:lnTo>
                <a:cubicBezTo>
                  <a:pt x="12103005" y="6086896"/>
                  <a:pt x="11696132" y="6653946"/>
                  <a:pt x="11169762" y="7126105"/>
                </a:cubicBezTo>
                <a:lnTo>
                  <a:pt x="11156476" y="7137400"/>
                </a:lnTo>
                <a:lnTo>
                  <a:pt x="1914992" y="7137400"/>
                </a:lnTo>
                <a:lnTo>
                  <a:pt x="1859553" y="7096884"/>
                </a:lnTo>
                <a:cubicBezTo>
                  <a:pt x="941226" y="6394410"/>
                  <a:pt x="294190" y="5483064"/>
                  <a:pt x="11346" y="4439115"/>
                </a:cubicBezTo>
                <a:lnTo>
                  <a:pt x="0" y="4392155"/>
                </a:lnTo>
                <a:lnTo>
                  <a:pt x="0" y="2026681"/>
                </a:lnTo>
                <a:lnTo>
                  <a:pt x="2778" y="2015010"/>
                </a:lnTo>
                <a:cubicBezTo>
                  <a:pt x="214624" y="1236503"/>
                  <a:pt x="640538" y="559617"/>
                  <a:pt x="1245599" y="22791"/>
                </a:cubicBezTo>
                <a:close/>
              </a:path>
            </a:pathLst>
          </a:custGeom>
          <a:noFill/>
          <a:ln w="6350">
            <a:solidFill>
              <a:schemeClr val="tx1">
                <a:alpha val="20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5" name="Title 9"/>
          <p:cNvSpPr>
            <a:spLocks noGrp="1"/>
          </p:cNvSpPr>
          <p:nvPr>
            <p:ph type="title"/>
          </p:nvPr>
        </p:nvSpPr>
        <p:spPr>
          <a:xfrm>
            <a:off x="1724526" y="459392"/>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829732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EEDDC570-27C8-4A89-9DCE-53196255222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65625" y="1069975"/>
            <a:ext cx="8426450" cy="4841875"/>
          </a:xfrm>
          <a:prstGeom prst="rect">
            <a:avLst/>
          </a:prstGeom>
          <a:noFill/>
          <a:ln>
            <a:noFill/>
          </a:ln>
          <a:extLst>
            <a:ext uri="{909E8E84-426E-40DD-AFC4-6F175D3DCCD1}">
              <a14:hiddenFill xmlns:a14="http://schemas.microsoft.com/office/drawing/2010/main">
                <a:solidFill>
                  <a:srgbClr val="FFFFFF">
                    <a:alpha val="35001"/>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a:extLst>
              <a:ext uri="{FF2B5EF4-FFF2-40B4-BE49-F238E27FC236}">
                <a16:creationId xmlns:a16="http://schemas.microsoft.com/office/drawing/2014/main" id="{8C8C180A-B48B-44BF-9A09-C75196211BDA}"/>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BD28A67C-5FAD-4F5D-8DDB-978FDE99DF29}"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11" name="Picture Placeholder 4"/>
          <p:cNvSpPr>
            <a:spLocks noGrp="1"/>
          </p:cNvSpPr>
          <p:nvPr>
            <p:ph type="pic" sz="quarter" idx="14"/>
          </p:nvPr>
        </p:nvSpPr>
        <p:spPr>
          <a:xfrm>
            <a:off x="5533937" y="1507980"/>
            <a:ext cx="6088986" cy="3809281"/>
          </a:xfrm>
          <a:prstGeom prst="rect">
            <a:avLst/>
          </a:prstGeom>
          <a:gradFill>
            <a:gsLst>
              <a:gs pos="0">
                <a:schemeClr val="tx1">
                  <a:alpha val="20000"/>
                </a:schemeClr>
              </a:gs>
              <a:gs pos="98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6" name="Title 9"/>
          <p:cNvSpPr>
            <a:spLocks noGrp="1"/>
          </p:cNvSpPr>
          <p:nvPr>
            <p:ph type="title"/>
          </p:nvPr>
        </p:nvSpPr>
        <p:spPr>
          <a:xfrm>
            <a:off x="1724526" y="504316"/>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3155389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0379F1-76B1-4F35-A974-CB03450B03E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3B2F4C6-8F42-4E5E-946D-BC4C3E979D70}"/>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80F6487-54BA-4A7F-B9D6-6AFE01306D97}"/>
              </a:ext>
            </a:extLst>
          </p:cNvPr>
          <p:cNvSpPr>
            <a:spLocks noGrp="1"/>
          </p:cNvSpPr>
          <p:nvPr>
            <p:ph type="dt" sz="half" idx="10"/>
          </p:nvPr>
        </p:nvSpPr>
        <p:spPr/>
        <p:txBody>
          <a:bodyPr/>
          <a:lstStyle/>
          <a:p>
            <a:fld id="{2AE95AF1-9CBC-47EC-BE4B-361A47E611E1}" type="datetimeFigureOut">
              <a:rPr lang="zh-CN" altLang="en-US" smtClean="0"/>
              <a:t>2025/1/12</a:t>
            </a:fld>
            <a:endParaRPr lang="zh-CN" altLang="en-US"/>
          </a:p>
        </p:txBody>
      </p:sp>
      <p:sp>
        <p:nvSpPr>
          <p:cNvPr id="5" name="页脚占位符 4">
            <a:extLst>
              <a:ext uri="{FF2B5EF4-FFF2-40B4-BE49-F238E27FC236}">
                <a16:creationId xmlns:a16="http://schemas.microsoft.com/office/drawing/2014/main" id="{7C4EBE0E-BC2B-49AA-A637-C04D6E83075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534170A-5CBE-4264-BAF8-7EDEC4CD47FB}"/>
              </a:ext>
            </a:extLst>
          </p:cNvPr>
          <p:cNvSpPr>
            <a:spLocks noGrp="1"/>
          </p:cNvSpPr>
          <p:nvPr>
            <p:ph type="sldNum" sz="quarter" idx="12"/>
          </p:nvPr>
        </p:nvSpPr>
        <p:spPr/>
        <p:txBody>
          <a:bodyPr/>
          <a:lstStyle/>
          <a:p>
            <a:fld id="{E39A9DB3-F74F-4288-8185-2D28FCA6DBCE}" type="slidenum">
              <a:rPr lang="zh-CN" altLang="en-US" smtClean="0"/>
              <a:t>‹#›</a:t>
            </a:fld>
            <a:endParaRPr lang="zh-CN" altLang="en-US"/>
          </a:p>
        </p:txBody>
      </p:sp>
    </p:spTree>
    <p:extLst>
      <p:ext uri="{BB962C8B-B14F-4D97-AF65-F5344CB8AC3E}">
        <p14:creationId xmlns:p14="http://schemas.microsoft.com/office/powerpoint/2010/main" val="869038529"/>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6_Title Slide">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BFC9BD2B-475B-4E86-AE73-DA295B8E2FFA}"/>
              </a:ext>
            </a:extLst>
          </p:cNvPr>
          <p:cNvSpPr/>
          <p:nvPr userDrawn="1"/>
        </p:nvSpPr>
        <p:spPr>
          <a:xfrm>
            <a:off x="-125505" y="-205098"/>
            <a:ext cx="12478871" cy="7251357"/>
          </a:xfrm>
          <a:custGeom>
            <a:avLst/>
            <a:gdLst>
              <a:gd name="connsiteX0" fmla="*/ 0 w 12478871"/>
              <a:gd name="connsiteY0" fmla="*/ 6968122 h 7251357"/>
              <a:gd name="connsiteX1" fmla="*/ 46450 w 12478871"/>
              <a:gd name="connsiteY1" fmla="*/ 7012418 h 7251357"/>
              <a:gd name="connsiteX2" fmla="*/ 386417 w 12478871"/>
              <a:gd name="connsiteY2" fmla="*/ 7244838 h 7251357"/>
              <a:gd name="connsiteX3" fmla="*/ 401229 w 12478871"/>
              <a:gd name="connsiteY3" fmla="*/ 7251357 h 7251357"/>
              <a:gd name="connsiteX4" fmla="*/ 107756 w 12478871"/>
              <a:gd name="connsiteY4" fmla="*/ 7251357 h 7251357"/>
              <a:gd name="connsiteX5" fmla="*/ 0 w 12478871"/>
              <a:gd name="connsiteY5" fmla="*/ 7167230 h 7251357"/>
              <a:gd name="connsiteX6" fmla="*/ 4522428 w 12478871"/>
              <a:gd name="connsiteY6" fmla="*/ 6527471 h 7251357"/>
              <a:gd name="connsiteX7" fmla="*/ 5268732 w 12478871"/>
              <a:gd name="connsiteY7" fmla="*/ 6688450 h 7251357"/>
              <a:gd name="connsiteX8" fmla="*/ 5937937 w 12478871"/>
              <a:gd name="connsiteY8" fmla="*/ 7217469 h 7251357"/>
              <a:gd name="connsiteX9" fmla="*/ 5965436 w 12478871"/>
              <a:gd name="connsiteY9" fmla="*/ 7251357 h 7251357"/>
              <a:gd name="connsiteX10" fmla="*/ 5763562 w 12478871"/>
              <a:gd name="connsiteY10" fmla="*/ 7251357 h 7251357"/>
              <a:gd name="connsiteX11" fmla="*/ 5756617 w 12478871"/>
              <a:gd name="connsiteY11" fmla="*/ 7243414 h 7251357"/>
              <a:gd name="connsiteX12" fmla="*/ 5204574 w 12478871"/>
              <a:gd name="connsiteY12" fmla="*/ 6826363 h 7251357"/>
              <a:gd name="connsiteX13" fmla="*/ 4084381 w 12478871"/>
              <a:gd name="connsiteY13" fmla="*/ 6725260 h 7251357"/>
              <a:gd name="connsiteX14" fmla="*/ 2873481 w 12478871"/>
              <a:gd name="connsiteY14" fmla="*/ 7120837 h 7251357"/>
              <a:gd name="connsiteX15" fmla="*/ 2534386 w 12478871"/>
              <a:gd name="connsiteY15" fmla="*/ 7251357 h 7251357"/>
              <a:gd name="connsiteX16" fmla="*/ 2072110 w 12478871"/>
              <a:gd name="connsiteY16" fmla="*/ 7251357 h 7251357"/>
              <a:gd name="connsiteX17" fmla="*/ 2239076 w 12478871"/>
              <a:gd name="connsiteY17" fmla="*/ 7195922 h 7251357"/>
              <a:gd name="connsiteX18" fmla="*/ 2816697 w 12478871"/>
              <a:gd name="connsiteY18" fmla="*/ 6978017 h 7251357"/>
              <a:gd name="connsiteX19" fmla="*/ 4054883 w 12478871"/>
              <a:gd name="connsiteY19" fmla="*/ 6575078 h 7251357"/>
              <a:gd name="connsiteX20" fmla="*/ 4522428 w 12478871"/>
              <a:gd name="connsiteY20" fmla="*/ 6527471 h 7251357"/>
              <a:gd name="connsiteX21" fmla="*/ 12478871 w 12478871"/>
              <a:gd name="connsiteY21" fmla="*/ 6227821 h 7251357"/>
              <a:gd name="connsiteX22" fmla="*/ 12478871 w 12478871"/>
              <a:gd name="connsiteY22" fmla="*/ 6475656 h 7251357"/>
              <a:gd name="connsiteX23" fmla="*/ 12319837 w 12478871"/>
              <a:gd name="connsiteY23" fmla="*/ 6674064 h 7251357"/>
              <a:gd name="connsiteX24" fmla="*/ 12082809 w 12478871"/>
              <a:gd name="connsiteY24" fmla="*/ 6954950 h 7251357"/>
              <a:gd name="connsiteX25" fmla="*/ 11843296 w 12478871"/>
              <a:gd name="connsiteY25" fmla="*/ 7225156 h 7251357"/>
              <a:gd name="connsiteX26" fmla="*/ 11818912 w 12478871"/>
              <a:gd name="connsiteY26" fmla="*/ 7251357 h 7251357"/>
              <a:gd name="connsiteX27" fmla="*/ 11608966 w 12478871"/>
              <a:gd name="connsiteY27" fmla="*/ 7251357 h 7251357"/>
              <a:gd name="connsiteX28" fmla="*/ 11729365 w 12478871"/>
              <a:gd name="connsiteY28" fmla="*/ 7122119 h 7251357"/>
              <a:gd name="connsiteX29" fmla="*/ 11966291 w 12478871"/>
              <a:gd name="connsiteY29" fmla="*/ 6855319 h 7251357"/>
              <a:gd name="connsiteX30" fmla="*/ 12423409 w 12478871"/>
              <a:gd name="connsiteY30" fmla="*/ 6300787 h 7251357"/>
              <a:gd name="connsiteX31" fmla="*/ 11259292 w 12478871"/>
              <a:gd name="connsiteY31" fmla="*/ 0 h 7251357"/>
              <a:gd name="connsiteX32" fmla="*/ 11771609 w 12478871"/>
              <a:gd name="connsiteY32" fmla="*/ 0 h 7251357"/>
              <a:gd name="connsiteX33" fmla="*/ 11773907 w 12478871"/>
              <a:gd name="connsiteY33" fmla="*/ 754 h 7251357"/>
              <a:gd name="connsiteX34" fmla="*/ 12460385 w 12478871"/>
              <a:gd name="connsiteY34" fmla="*/ 307682 h 7251357"/>
              <a:gd name="connsiteX35" fmla="*/ 12478871 w 12478871"/>
              <a:gd name="connsiteY35" fmla="*/ 319091 h 7251357"/>
              <a:gd name="connsiteX36" fmla="*/ 12478871 w 12478871"/>
              <a:gd name="connsiteY36" fmla="*/ 500587 h 7251357"/>
              <a:gd name="connsiteX37" fmla="*/ 12386640 w 12478871"/>
              <a:gd name="connsiteY37" fmla="*/ 444122 h 7251357"/>
              <a:gd name="connsiteX38" fmla="*/ 11644911 w 12478871"/>
              <a:gd name="connsiteY38" fmla="*/ 120790 h 7251357"/>
              <a:gd name="connsiteX39" fmla="*/ 2920249 w 12478871"/>
              <a:gd name="connsiteY39" fmla="*/ 0 h 7251357"/>
              <a:gd name="connsiteX40" fmla="*/ 3521694 w 12478871"/>
              <a:gd name="connsiteY40" fmla="*/ 0 h 7251357"/>
              <a:gd name="connsiteX41" fmla="*/ 3313597 w 12478871"/>
              <a:gd name="connsiteY41" fmla="*/ 51738 h 7251357"/>
              <a:gd name="connsiteX42" fmla="*/ 2947226 w 12478871"/>
              <a:gd name="connsiteY42" fmla="*/ 153083 h 7251357"/>
              <a:gd name="connsiteX43" fmla="*/ 332951 w 12478871"/>
              <a:gd name="connsiteY43" fmla="*/ 1280920 h 7251357"/>
              <a:gd name="connsiteX44" fmla="*/ 56845 w 12478871"/>
              <a:gd name="connsiteY44" fmla="*/ 1464840 h 7251357"/>
              <a:gd name="connsiteX45" fmla="*/ 0 w 12478871"/>
              <a:gd name="connsiteY45" fmla="*/ 1507203 h 7251357"/>
              <a:gd name="connsiteX46" fmla="*/ 0 w 12478871"/>
              <a:gd name="connsiteY46" fmla="*/ 1316482 h 7251357"/>
              <a:gd name="connsiteX47" fmla="*/ 250356 w 12478871"/>
              <a:gd name="connsiteY47" fmla="*/ 1148897 h 7251357"/>
              <a:gd name="connsiteX48" fmla="*/ 2904454 w 12478871"/>
              <a:gd name="connsiteY48" fmla="*/ 4373 h 725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2478871" h="7251357">
                <a:moveTo>
                  <a:pt x="0" y="6968122"/>
                </a:moveTo>
                <a:lnTo>
                  <a:pt x="46450" y="7012418"/>
                </a:lnTo>
                <a:cubicBezTo>
                  <a:pt x="155593" y="7106435"/>
                  <a:pt x="268424" y="7183704"/>
                  <a:pt x="386417" y="7244838"/>
                </a:cubicBezTo>
                <a:lnTo>
                  <a:pt x="401229" y="7251357"/>
                </a:lnTo>
                <a:lnTo>
                  <a:pt x="107756" y="7251357"/>
                </a:lnTo>
                <a:lnTo>
                  <a:pt x="0" y="7167230"/>
                </a:lnTo>
                <a:close/>
                <a:moveTo>
                  <a:pt x="4522428" y="6527471"/>
                </a:moveTo>
                <a:cubicBezTo>
                  <a:pt x="4795287" y="6527471"/>
                  <a:pt x="5041597" y="6581458"/>
                  <a:pt x="5268732" y="6688450"/>
                </a:cubicBezTo>
                <a:cubicBezTo>
                  <a:pt x="5510986" y="6803296"/>
                  <a:pt x="5732084" y="6977772"/>
                  <a:pt x="5937937" y="7217469"/>
                </a:cubicBezTo>
                <a:lnTo>
                  <a:pt x="5965436" y="7251357"/>
                </a:lnTo>
                <a:lnTo>
                  <a:pt x="5763562" y="7251357"/>
                </a:lnTo>
                <a:lnTo>
                  <a:pt x="5756617" y="7243414"/>
                </a:lnTo>
                <a:cubicBezTo>
                  <a:pt x="5583513" y="7057389"/>
                  <a:pt x="5399769" y="6918846"/>
                  <a:pt x="5204574" y="6826363"/>
                </a:cubicBezTo>
                <a:cubicBezTo>
                  <a:pt x="4879356" y="6673236"/>
                  <a:pt x="4523903" y="6640844"/>
                  <a:pt x="4084381" y="6725260"/>
                </a:cubicBezTo>
                <a:cubicBezTo>
                  <a:pt x="3690580" y="6800351"/>
                  <a:pt x="3274656" y="6964275"/>
                  <a:pt x="2873481" y="7120837"/>
                </a:cubicBezTo>
                <a:lnTo>
                  <a:pt x="2534386" y="7251357"/>
                </a:lnTo>
                <a:lnTo>
                  <a:pt x="2072110" y="7251357"/>
                </a:lnTo>
                <a:lnTo>
                  <a:pt x="2239076" y="7195922"/>
                </a:lnTo>
                <a:cubicBezTo>
                  <a:pt x="2432472" y="7128567"/>
                  <a:pt x="2625881" y="7052740"/>
                  <a:pt x="2816697" y="6978017"/>
                </a:cubicBezTo>
                <a:cubicBezTo>
                  <a:pt x="3224509" y="6819001"/>
                  <a:pt x="3645595" y="6651641"/>
                  <a:pt x="4054883" y="6575078"/>
                </a:cubicBezTo>
                <a:cubicBezTo>
                  <a:pt x="4217122" y="6542686"/>
                  <a:pt x="4373463" y="6527471"/>
                  <a:pt x="4522428" y="6527471"/>
                </a:cubicBezTo>
                <a:close/>
                <a:moveTo>
                  <a:pt x="12478871" y="6227821"/>
                </a:moveTo>
                <a:lnTo>
                  <a:pt x="12478871" y="6475656"/>
                </a:lnTo>
                <a:lnTo>
                  <a:pt x="12319837" y="6674064"/>
                </a:lnTo>
                <a:cubicBezTo>
                  <a:pt x="12242698" y="6767836"/>
                  <a:pt x="12163652" y="6861516"/>
                  <a:pt x="12082809" y="6954950"/>
                </a:cubicBezTo>
                <a:cubicBezTo>
                  <a:pt x="12003901" y="7046175"/>
                  <a:pt x="11924014" y="7136289"/>
                  <a:pt x="11843296" y="7225156"/>
                </a:cubicBezTo>
                <a:lnTo>
                  <a:pt x="11818912" y="7251357"/>
                </a:lnTo>
                <a:lnTo>
                  <a:pt x="11608966" y="7251357"/>
                </a:lnTo>
                <a:lnTo>
                  <a:pt x="11729365" y="7122119"/>
                </a:lnTo>
                <a:cubicBezTo>
                  <a:pt x="11809190" y="7034358"/>
                  <a:pt x="11888213" y="6945379"/>
                  <a:pt x="11966291" y="6855319"/>
                </a:cubicBezTo>
                <a:cubicBezTo>
                  <a:pt x="12126134" y="6671150"/>
                  <a:pt x="12278787" y="6485877"/>
                  <a:pt x="12423409" y="6300787"/>
                </a:cubicBezTo>
                <a:close/>
                <a:moveTo>
                  <a:pt x="11259292" y="0"/>
                </a:moveTo>
                <a:lnTo>
                  <a:pt x="11771609" y="0"/>
                </a:lnTo>
                <a:lnTo>
                  <a:pt x="11773907" y="754"/>
                </a:lnTo>
                <a:cubicBezTo>
                  <a:pt x="12025472" y="92347"/>
                  <a:pt x="12253161" y="194309"/>
                  <a:pt x="12460385" y="307682"/>
                </a:cubicBezTo>
                <a:lnTo>
                  <a:pt x="12478871" y="319091"/>
                </a:lnTo>
                <a:lnTo>
                  <a:pt x="12478871" y="500587"/>
                </a:lnTo>
                <a:lnTo>
                  <a:pt x="12386640" y="444122"/>
                </a:lnTo>
                <a:cubicBezTo>
                  <a:pt x="12157476" y="318847"/>
                  <a:pt x="11907756" y="212254"/>
                  <a:pt x="11644911" y="120790"/>
                </a:cubicBezTo>
                <a:close/>
                <a:moveTo>
                  <a:pt x="2920249" y="0"/>
                </a:moveTo>
                <a:lnTo>
                  <a:pt x="3521694" y="0"/>
                </a:lnTo>
                <a:lnTo>
                  <a:pt x="3313597" y="51738"/>
                </a:lnTo>
                <a:cubicBezTo>
                  <a:pt x="3189906" y="84196"/>
                  <a:pt x="3067708" y="117991"/>
                  <a:pt x="2947226" y="153083"/>
                </a:cubicBezTo>
                <a:cubicBezTo>
                  <a:pt x="1923640" y="450011"/>
                  <a:pt x="1043857" y="830374"/>
                  <a:pt x="332951" y="1280920"/>
                </a:cubicBezTo>
                <a:cubicBezTo>
                  <a:pt x="237359" y="1341226"/>
                  <a:pt x="145315" y="1402544"/>
                  <a:pt x="56845" y="1464840"/>
                </a:cubicBezTo>
                <a:lnTo>
                  <a:pt x="0" y="1507203"/>
                </a:lnTo>
                <a:lnTo>
                  <a:pt x="0" y="1316482"/>
                </a:lnTo>
                <a:lnTo>
                  <a:pt x="250356" y="1148897"/>
                </a:lnTo>
                <a:cubicBezTo>
                  <a:pt x="974536" y="690499"/>
                  <a:pt x="1866856" y="306210"/>
                  <a:pt x="2904454" y="4373"/>
                </a:cubicBezTo>
                <a:close/>
              </a:path>
            </a:pathLst>
          </a:custGeom>
          <a:solidFill>
            <a:srgbClr val="F5ADAE"/>
          </a:solidFill>
          <a:ln w="127000">
            <a:noFill/>
            <a:miter lim="400000"/>
          </a:ln>
          <a:effectLst>
            <a:innerShdw blurRad="114300">
              <a:schemeClr val="bg1"/>
            </a:innerShdw>
          </a:effectLst>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5" name="Title 9"/>
          <p:cNvSpPr>
            <a:spLocks noGrp="1"/>
          </p:cNvSpPr>
          <p:nvPr>
            <p:ph type="title"/>
          </p:nvPr>
        </p:nvSpPr>
        <p:spPr>
          <a:xfrm>
            <a:off x="1724526" y="459392"/>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
        <p:nvSpPr>
          <p:cNvPr id="10" name="Picture Placeholder 9"/>
          <p:cNvSpPr>
            <a:spLocks noGrp="1"/>
          </p:cNvSpPr>
          <p:nvPr>
            <p:ph type="pic" sz="quarter" idx="12"/>
          </p:nvPr>
        </p:nvSpPr>
        <p:spPr>
          <a:xfrm>
            <a:off x="5285702" y="1"/>
            <a:ext cx="5753676" cy="2342503"/>
          </a:xfrm>
          <a:custGeom>
            <a:avLst/>
            <a:gdLst>
              <a:gd name="connsiteX0" fmla="*/ 814965 w 5753676"/>
              <a:gd name="connsiteY0" fmla="*/ 0 h 2342503"/>
              <a:gd name="connsiteX1" fmla="*/ 5601512 w 5753676"/>
              <a:gd name="connsiteY1" fmla="*/ 0 h 2342503"/>
              <a:gd name="connsiteX2" fmla="*/ 5655544 w 5753676"/>
              <a:gd name="connsiteY2" fmla="*/ 139332 h 2342503"/>
              <a:gd name="connsiteX3" fmla="*/ 5441342 w 5753676"/>
              <a:gd name="connsiteY3" fmla="*/ 1571527 h 2342503"/>
              <a:gd name="connsiteX4" fmla="*/ 399319 w 5753676"/>
              <a:gd name="connsiteY4" fmla="*/ 1359359 h 2342503"/>
              <a:gd name="connsiteX5" fmla="*/ 740490 w 5753676"/>
              <a:gd name="connsiteY5" fmla="*/ 30218 h 234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53676" h="2342503">
                <a:moveTo>
                  <a:pt x="814965" y="0"/>
                </a:moveTo>
                <a:lnTo>
                  <a:pt x="5601512" y="0"/>
                </a:lnTo>
                <a:lnTo>
                  <a:pt x="5655544" y="139332"/>
                </a:lnTo>
                <a:cubicBezTo>
                  <a:pt x="5823075" y="653926"/>
                  <a:pt x="5791323" y="1162066"/>
                  <a:pt x="5441342" y="1571527"/>
                </a:cubicBezTo>
                <a:cubicBezTo>
                  <a:pt x="4509037" y="2667078"/>
                  <a:pt x="1785413" y="2593900"/>
                  <a:pt x="399319" y="1359359"/>
                </a:cubicBezTo>
                <a:cubicBezTo>
                  <a:pt x="-380359" y="664929"/>
                  <a:pt x="116980" y="297223"/>
                  <a:pt x="740490" y="30218"/>
                </a:cubicBezTo>
                <a:close/>
              </a:path>
            </a:pathLst>
          </a:cu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Tree>
    <p:extLst>
      <p:ext uri="{BB962C8B-B14F-4D97-AF65-F5344CB8AC3E}">
        <p14:creationId xmlns:p14="http://schemas.microsoft.com/office/powerpoint/2010/main" val="1695989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27E6A42-418A-4501-BC8B-42F720D17616}"/>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165DB748-8CCD-4E41-8425-9C0DDC8F208E}"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6" name="Picture Placeholder 12"/>
          <p:cNvSpPr>
            <a:spLocks noGrp="1"/>
          </p:cNvSpPr>
          <p:nvPr>
            <p:ph type="pic" sz="quarter" idx="13"/>
          </p:nvPr>
        </p:nvSpPr>
        <p:spPr>
          <a:xfrm>
            <a:off x="8587408" y="1"/>
            <a:ext cx="3604591" cy="6857999"/>
          </a:xfrm>
          <a:prstGeom prst="rect">
            <a:avLst/>
          </a:prstGeom>
          <a:gradFill>
            <a:gsLst>
              <a:gs pos="0">
                <a:schemeClr val="tx1">
                  <a:alpha val="20000"/>
                </a:schemeClr>
              </a:gs>
              <a:gs pos="99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8" name="Picture Placeholder 12"/>
          <p:cNvSpPr>
            <a:spLocks noGrp="1"/>
          </p:cNvSpPr>
          <p:nvPr>
            <p:ph type="pic" sz="quarter" idx="14"/>
          </p:nvPr>
        </p:nvSpPr>
        <p:spPr>
          <a:xfrm>
            <a:off x="4982816" y="1"/>
            <a:ext cx="3604591" cy="6857999"/>
          </a:xfrm>
          <a:prstGeom prst="rect">
            <a:avLst/>
          </a:prstGeom>
          <a:gradFill>
            <a:gsLst>
              <a:gs pos="0">
                <a:schemeClr val="tx1">
                  <a:alpha val="20000"/>
                </a:schemeClr>
              </a:gs>
              <a:gs pos="99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7" name="Title 9"/>
          <p:cNvSpPr>
            <a:spLocks noGrp="1"/>
          </p:cNvSpPr>
          <p:nvPr>
            <p:ph type="title"/>
          </p:nvPr>
        </p:nvSpPr>
        <p:spPr>
          <a:xfrm>
            <a:off x="1724527" y="504315"/>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858893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2FF4E56D-312D-4E62-952E-C207A5F2418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868988" y="1020763"/>
            <a:ext cx="2528887" cy="5135562"/>
          </a:xfrm>
          <a:prstGeom prst="rect">
            <a:avLst/>
          </a:prstGeom>
          <a:noFill/>
          <a:ln>
            <a:noFill/>
          </a:ln>
          <a:extLst>
            <a:ext uri="{909E8E84-426E-40DD-AFC4-6F175D3DCCD1}">
              <a14:hiddenFill xmlns:a14="http://schemas.microsoft.com/office/drawing/2010/main">
                <a:solidFill>
                  <a:srgbClr val="FFFFFF">
                    <a:alpha val="35001"/>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a:extLst>
              <a:ext uri="{FF2B5EF4-FFF2-40B4-BE49-F238E27FC236}">
                <a16:creationId xmlns:a16="http://schemas.microsoft.com/office/drawing/2014/main" id="{C730E1B3-61A9-4A26-A3A1-720E7A0D568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97875" y="1020763"/>
            <a:ext cx="2528888" cy="5135562"/>
          </a:xfrm>
          <a:prstGeom prst="rect">
            <a:avLst/>
          </a:prstGeom>
          <a:noFill/>
          <a:ln>
            <a:noFill/>
          </a:ln>
          <a:extLst>
            <a:ext uri="{909E8E84-426E-40DD-AFC4-6F175D3DCCD1}">
              <a14:hiddenFill xmlns:a14="http://schemas.microsoft.com/office/drawing/2010/main">
                <a:solidFill>
                  <a:srgbClr val="FFFFFF">
                    <a:alpha val="35001"/>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a:extLst>
              <a:ext uri="{FF2B5EF4-FFF2-40B4-BE49-F238E27FC236}">
                <a16:creationId xmlns:a16="http://schemas.microsoft.com/office/drawing/2014/main" id="{EA35FF1B-A7DB-4B0D-9023-CB5162F6A169}"/>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F1D18F3-EFD8-49C8-8443-B8CDC00977AD}"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12" name="Picture Placeholder 4"/>
          <p:cNvSpPr>
            <a:spLocks noGrp="1"/>
          </p:cNvSpPr>
          <p:nvPr>
            <p:ph type="pic" sz="quarter" idx="14"/>
          </p:nvPr>
        </p:nvSpPr>
        <p:spPr>
          <a:xfrm>
            <a:off x="6082427" y="1721637"/>
            <a:ext cx="2098358" cy="3737723"/>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13" name="Picture Placeholder 4"/>
          <p:cNvSpPr>
            <a:spLocks noGrp="1"/>
          </p:cNvSpPr>
          <p:nvPr>
            <p:ph type="pic" sz="quarter" idx="15"/>
          </p:nvPr>
        </p:nvSpPr>
        <p:spPr>
          <a:xfrm>
            <a:off x="8619150" y="1721637"/>
            <a:ext cx="2098358" cy="3737723"/>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8" name="Title 9"/>
          <p:cNvSpPr>
            <a:spLocks noGrp="1"/>
          </p:cNvSpPr>
          <p:nvPr>
            <p:ph type="title"/>
          </p:nvPr>
        </p:nvSpPr>
        <p:spPr>
          <a:xfrm>
            <a:off x="1724526" y="504316"/>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2492297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FED747-556C-44DF-9D3A-8DE06F4B9CB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2552100-38F7-4A53-8B4A-0CC5CF4B3C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26510C4-0DD4-4017-97F6-25995A86DC4C}"/>
              </a:ext>
            </a:extLst>
          </p:cNvPr>
          <p:cNvSpPr>
            <a:spLocks noGrp="1"/>
          </p:cNvSpPr>
          <p:nvPr>
            <p:ph type="dt" sz="half" idx="10"/>
          </p:nvPr>
        </p:nvSpPr>
        <p:spPr/>
        <p:txBody>
          <a:bodyPr/>
          <a:lstStyle/>
          <a:p>
            <a:fld id="{2AE95AF1-9CBC-47EC-BE4B-361A47E611E1}" type="datetimeFigureOut">
              <a:rPr lang="zh-CN" altLang="en-US" smtClean="0"/>
              <a:t>2025/1/12</a:t>
            </a:fld>
            <a:endParaRPr lang="zh-CN" altLang="en-US"/>
          </a:p>
        </p:txBody>
      </p:sp>
      <p:sp>
        <p:nvSpPr>
          <p:cNvPr id="5" name="页脚占位符 4">
            <a:extLst>
              <a:ext uri="{FF2B5EF4-FFF2-40B4-BE49-F238E27FC236}">
                <a16:creationId xmlns:a16="http://schemas.microsoft.com/office/drawing/2014/main" id="{6A46866C-D026-4499-8ACA-140E0D3D5B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2823D9-F4E9-4174-8A36-F8477ABBD2B2}"/>
              </a:ext>
            </a:extLst>
          </p:cNvPr>
          <p:cNvSpPr>
            <a:spLocks noGrp="1"/>
          </p:cNvSpPr>
          <p:nvPr>
            <p:ph type="sldNum" sz="quarter" idx="12"/>
          </p:nvPr>
        </p:nvSpPr>
        <p:spPr/>
        <p:txBody>
          <a:bodyPr/>
          <a:lstStyle/>
          <a:p>
            <a:fld id="{E39A9DB3-F74F-4288-8185-2D28FCA6DBCE}" type="slidenum">
              <a:rPr lang="zh-CN" altLang="en-US" smtClean="0"/>
              <a:t>‹#›</a:t>
            </a:fld>
            <a:endParaRPr lang="zh-CN" altLang="en-US"/>
          </a:p>
        </p:txBody>
      </p:sp>
    </p:spTree>
    <p:extLst>
      <p:ext uri="{BB962C8B-B14F-4D97-AF65-F5344CB8AC3E}">
        <p14:creationId xmlns:p14="http://schemas.microsoft.com/office/powerpoint/2010/main" val="1219886230"/>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17C652-5600-4641-93FB-CDF435992E8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04F31D4-C03C-4273-8B58-EE9A5EE942A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E17035D-341F-484C-A2C8-1D7393F1F51E}"/>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E5B36FD-8A02-465E-A9FC-D2C4E8899A4B}"/>
              </a:ext>
            </a:extLst>
          </p:cNvPr>
          <p:cNvSpPr>
            <a:spLocks noGrp="1"/>
          </p:cNvSpPr>
          <p:nvPr>
            <p:ph type="dt" sz="half" idx="10"/>
          </p:nvPr>
        </p:nvSpPr>
        <p:spPr/>
        <p:txBody>
          <a:bodyPr/>
          <a:lstStyle/>
          <a:p>
            <a:fld id="{2AE95AF1-9CBC-47EC-BE4B-361A47E611E1}" type="datetimeFigureOut">
              <a:rPr lang="zh-CN" altLang="en-US" smtClean="0"/>
              <a:t>2025/1/12</a:t>
            </a:fld>
            <a:endParaRPr lang="zh-CN" altLang="en-US"/>
          </a:p>
        </p:txBody>
      </p:sp>
      <p:sp>
        <p:nvSpPr>
          <p:cNvPr id="6" name="页脚占位符 5">
            <a:extLst>
              <a:ext uri="{FF2B5EF4-FFF2-40B4-BE49-F238E27FC236}">
                <a16:creationId xmlns:a16="http://schemas.microsoft.com/office/drawing/2014/main" id="{DD90821B-6A88-4371-8742-B143B5485DD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53D2F8E-3BC4-4218-B76B-58BE9CBDDFFB}"/>
              </a:ext>
            </a:extLst>
          </p:cNvPr>
          <p:cNvSpPr>
            <a:spLocks noGrp="1"/>
          </p:cNvSpPr>
          <p:nvPr>
            <p:ph type="sldNum" sz="quarter" idx="12"/>
          </p:nvPr>
        </p:nvSpPr>
        <p:spPr/>
        <p:txBody>
          <a:bodyPr/>
          <a:lstStyle/>
          <a:p>
            <a:fld id="{E39A9DB3-F74F-4288-8185-2D28FCA6DBCE}" type="slidenum">
              <a:rPr lang="zh-CN" altLang="en-US" smtClean="0"/>
              <a:t>‹#›</a:t>
            </a:fld>
            <a:endParaRPr lang="zh-CN" altLang="en-US"/>
          </a:p>
        </p:txBody>
      </p:sp>
    </p:spTree>
    <p:extLst>
      <p:ext uri="{BB962C8B-B14F-4D97-AF65-F5344CB8AC3E}">
        <p14:creationId xmlns:p14="http://schemas.microsoft.com/office/powerpoint/2010/main" val="3929742550"/>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956D0B-A724-4AB7-811D-94615BC892B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4ADD0C1-CB37-4395-BA02-8CCA79BF5C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AF41F82-8195-490F-8473-83FF8B54A057}"/>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08FC571-F3CB-4AF0-BBE3-7E4B1DCF19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DCA39AF-C9ED-4EFE-97A8-005FEE70933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0D514B7-60AB-4408-90AA-62E81EA321FB}"/>
              </a:ext>
            </a:extLst>
          </p:cNvPr>
          <p:cNvSpPr>
            <a:spLocks noGrp="1"/>
          </p:cNvSpPr>
          <p:nvPr>
            <p:ph type="dt" sz="half" idx="10"/>
          </p:nvPr>
        </p:nvSpPr>
        <p:spPr/>
        <p:txBody>
          <a:bodyPr/>
          <a:lstStyle/>
          <a:p>
            <a:fld id="{2AE95AF1-9CBC-47EC-BE4B-361A47E611E1}" type="datetimeFigureOut">
              <a:rPr lang="zh-CN" altLang="en-US" smtClean="0"/>
              <a:t>2025/1/12</a:t>
            </a:fld>
            <a:endParaRPr lang="zh-CN" altLang="en-US"/>
          </a:p>
        </p:txBody>
      </p:sp>
      <p:sp>
        <p:nvSpPr>
          <p:cNvPr id="8" name="页脚占位符 7">
            <a:extLst>
              <a:ext uri="{FF2B5EF4-FFF2-40B4-BE49-F238E27FC236}">
                <a16:creationId xmlns:a16="http://schemas.microsoft.com/office/drawing/2014/main" id="{7267BF31-56B8-4A12-B79F-3A975FE1408C}"/>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2C9EB924-3C55-433C-8642-7B894DA54228}"/>
              </a:ext>
            </a:extLst>
          </p:cNvPr>
          <p:cNvSpPr>
            <a:spLocks noGrp="1"/>
          </p:cNvSpPr>
          <p:nvPr>
            <p:ph type="sldNum" sz="quarter" idx="12"/>
          </p:nvPr>
        </p:nvSpPr>
        <p:spPr/>
        <p:txBody>
          <a:bodyPr/>
          <a:lstStyle/>
          <a:p>
            <a:fld id="{E39A9DB3-F74F-4288-8185-2D28FCA6DBCE}" type="slidenum">
              <a:rPr lang="zh-CN" altLang="en-US" smtClean="0"/>
              <a:t>‹#›</a:t>
            </a:fld>
            <a:endParaRPr lang="zh-CN" altLang="en-US"/>
          </a:p>
        </p:txBody>
      </p:sp>
    </p:spTree>
    <p:extLst>
      <p:ext uri="{BB962C8B-B14F-4D97-AF65-F5344CB8AC3E}">
        <p14:creationId xmlns:p14="http://schemas.microsoft.com/office/powerpoint/2010/main" val="573095607"/>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47AAF3-E189-42AD-8496-4921C2073F6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5E1ED68-59E1-4BD0-9BC8-AA80E7B597A7}"/>
              </a:ext>
            </a:extLst>
          </p:cNvPr>
          <p:cNvSpPr>
            <a:spLocks noGrp="1"/>
          </p:cNvSpPr>
          <p:nvPr>
            <p:ph type="dt" sz="half" idx="10"/>
          </p:nvPr>
        </p:nvSpPr>
        <p:spPr/>
        <p:txBody>
          <a:bodyPr/>
          <a:lstStyle/>
          <a:p>
            <a:fld id="{2AE95AF1-9CBC-47EC-BE4B-361A47E611E1}" type="datetimeFigureOut">
              <a:rPr lang="zh-CN" altLang="en-US" smtClean="0"/>
              <a:t>2025/1/12</a:t>
            </a:fld>
            <a:endParaRPr lang="zh-CN" altLang="en-US"/>
          </a:p>
        </p:txBody>
      </p:sp>
      <p:sp>
        <p:nvSpPr>
          <p:cNvPr id="4" name="页脚占位符 3">
            <a:extLst>
              <a:ext uri="{FF2B5EF4-FFF2-40B4-BE49-F238E27FC236}">
                <a16:creationId xmlns:a16="http://schemas.microsoft.com/office/drawing/2014/main" id="{3CC04DD3-BE5C-4FD2-B14F-AA47A0E87AF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E4A8EAEF-0C5C-4F6F-8C97-F66C46C2ECE0}"/>
              </a:ext>
            </a:extLst>
          </p:cNvPr>
          <p:cNvSpPr>
            <a:spLocks noGrp="1"/>
          </p:cNvSpPr>
          <p:nvPr>
            <p:ph type="sldNum" sz="quarter" idx="12"/>
          </p:nvPr>
        </p:nvSpPr>
        <p:spPr/>
        <p:txBody>
          <a:bodyPr/>
          <a:lstStyle/>
          <a:p>
            <a:fld id="{E39A9DB3-F74F-4288-8185-2D28FCA6DBCE}" type="slidenum">
              <a:rPr lang="zh-CN" altLang="en-US" smtClean="0"/>
              <a:t>‹#›</a:t>
            </a:fld>
            <a:endParaRPr lang="zh-CN" altLang="en-US"/>
          </a:p>
        </p:txBody>
      </p:sp>
    </p:spTree>
    <p:extLst>
      <p:ext uri="{BB962C8B-B14F-4D97-AF65-F5344CB8AC3E}">
        <p14:creationId xmlns:p14="http://schemas.microsoft.com/office/powerpoint/2010/main" val="429082598"/>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4BD90B4-95C1-447C-9DDC-D2EB69A1A4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6" name="矩形 5">
            <a:extLst>
              <a:ext uri="{FF2B5EF4-FFF2-40B4-BE49-F238E27FC236}">
                <a16:creationId xmlns:a16="http://schemas.microsoft.com/office/drawing/2014/main" id="{2FA1A283-87EF-4621-AA35-2BCE9A87F5F5}"/>
              </a:ext>
            </a:extLst>
          </p:cNvPr>
          <p:cNvSpPr/>
          <p:nvPr userDrawn="1"/>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1A2623C1-F497-428A-83EE-AE1D7D93B9C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2777" r="76112"/>
          <a:stretch/>
        </p:blipFill>
        <p:spPr>
          <a:xfrm rot="5400000">
            <a:off x="5715000" y="-5156200"/>
            <a:ext cx="762000" cy="12192000"/>
          </a:xfrm>
          <a:prstGeom prst="rect">
            <a:avLst/>
          </a:prstGeom>
        </p:spPr>
      </p:pic>
    </p:spTree>
    <p:extLst>
      <p:ext uri="{BB962C8B-B14F-4D97-AF65-F5344CB8AC3E}">
        <p14:creationId xmlns:p14="http://schemas.microsoft.com/office/powerpoint/2010/main" val="763452364"/>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F53D4F-51F3-4979-97AF-8CD7B2E96D3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AEC9790-4077-4BC3-9DA8-CB290EFE95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76EB1BD-95E1-48F1-912C-44C87A5DA5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DBC8DA9-8983-4464-82DE-5A2738E6C4D4}"/>
              </a:ext>
            </a:extLst>
          </p:cNvPr>
          <p:cNvSpPr>
            <a:spLocks noGrp="1"/>
          </p:cNvSpPr>
          <p:nvPr>
            <p:ph type="dt" sz="half" idx="10"/>
          </p:nvPr>
        </p:nvSpPr>
        <p:spPr/>
        <p:txBody>
          <a:bodyPr/>
          <a:lstStyle/>
          <a:p>
            <a:fld id="{2AE95AF1-9CBC-47EC-BE4B-361A47E611E1}" type="datetimeFigureOut">
              <a:rPr lang="zh-CN" altLang="en-US" smtClean="0"/>
              <a:t>2025/1/12</a:t>
            </a:fld>
            <a:endParaRPr lang="zh-CN" altLang="en-US"/>
          </a:p>
        </p:txBody>
      </p:sp>
      <p:sp>
        <p:nvSpPr>
          <p:cNvPr id="6" name="页脚占位符 5">
            <a:extLst>
              <a:ext uri="{FF2B5EF4-FFF2-40B4-BE49-F238E27FC236}">
                <a16:creationId xmlns:a16="http://schemas.microsoft.com/office/drawing/2014/main" id="{EBA69B4E-72C6-49F9-A2BD-4F6B4642A83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361E364-F5EF-4FAE-9A6F-4AB8FCE25B78}"/>
              </a:ext>
            </a:extLst>
          </p:cNvPr>
          <p:cNvSpPr>
            <a:spLocks noGrp="1"/>
          </p:cNvSpPr>
          <p:nvPr>
            <p:ph type="sldNum" sz="quarter" idx="12"/>
          </p:nvPr>
        </p:nvSpPr>
        <p:spPr/>
        <p:txBody>
          <a:bodyPr/>
          <a:lstStyle/>
          <a:p>
            <a:fld id="{E39A9DB3-F74F-4288-8185-2D28FCA6DBCE}" type="slidenum">
              <a:rPr lang="zh-CN" altLang="en-US" smtClean="0"/>
              <a:t>‹#›</a:t>
            </a:fld>
            <a:endParaRPr lang="zh-CN" altLang="en-US"/>
          </a:p>
        </p:txBody>
      </p:sp>
    </p:spTree>
    <p:extLst>
      <p:ext uri="{BB962C8B-B14F-4D97-AF65-F5344CB8AC3E}">
        <p14:creationId xmlns:p14="http://schemas.microsoft.com/office/powerpoint/2010/main" val="3620397787"/>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7FA561-A281-46AB-BED2-81D6BE06951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990D940-0405-47F4-B15E-9DFF0AE3EF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AFBB444-B781-417E-B9D3-6A3D5D0304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214AA17-124C-418A-AA9F-D0A5F16D7D95}"/>
              </a:ext>
            </a:extLst>
          </p:cNvPr>
          <p:cNvSpPr>
            <a:spLocks noGrp="1"/>
          </p:cNvSpPr>
          <p:nvPr>
            <p:ph type="dt" sz="half" idx="10"/>
          </p:nvPr>
        </p:nvSpPr>
        <p:spPr/>
        <p:txBody>
          <a:bodyPr/>
          <a:lstStyle/>
          <a:p>
            <a:fld id="{2AE95AF1-9CBC-47EC-BE4B-361A47E611E1}" type="datetimeFigureOut">
              <a:rPr lang="zh-CN" altLang="en-US" smtClean="0"/>
              <a:t>2025/1/12</a:t>
            </a:fld>
            <a:endParaRPr lang="zh-CN" altLang="en-US"/>
          </a:p>
        </p:txBody>
      </p:sp>
      <p:sp>
        <p:nvSpPr>
          <p:cNvPr id="6" name="页脚占位符 5">
            <a:extLst>
              <a:ext uri="{FF2B5EF4-FFF2-40B4-BE49-F238E27FC236}">
                <a16:creationId xmlns:a16="http://schemas.microsoft.com/office/drawing/2014/main" id="{C37B840C-256B-48C0-89EF-B19BD27A735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A66D144-CCA2-4F78-B3F6-6C1A17E64C40}"/>
              </a:ext>
            </a:extLst>
          </p:cNvPr>
          <p:cNvSpPr>
            <a:spLocks noGrp="1"/>
          </p:cNvSpPr>
          <p:nvPr>
            <p:ph type="sldNum" sz="quarter" idx="12"/>
          </p:nvPr>
        </p:nvSpPr>
        <p:spPr/>
        <p:txBody>
          <a:bodyPr/>
          <a:lstStyle/>
          <a:p>
            <a:fld id="{E39A9DB3-F74F-4288-8185-2D28FCA6DBCE}" type="slidenum">
              <a:rPr lang="zh-CN" altLang="en-US" smtClean="0"/>
              <a:t>‹#›</a:t>
            </a:fld>
            <a:endParaRPr lang="zh-CN" altLang="en-US"/>
          </a:p>
        </p:txBody>
      </p:sp>
    </p:spTree>
    <p:extLst>
      <p:ext uri="{BB962C8B-B14F-4D97-AF65-F5344CB8AC3E}">
        <p14:creationId xmlns:p14="http://schemas.microsoft.com/office/powerpoint/2010/main" val="3366856371"/>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0F0F6A1-AB37-4F0E-8BEE-3F65AB09F9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C170333-2255-474E-A432-ABD79F8D49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1B16F27-8E7E-4657-96E7-3A391E3A2D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E95AF1-9CBC-47EC-BE4B-361A47E611E1}" type="datetimeFigureOut">
              <a:rPr lang="zh-CN" altLang="en-US" smtClean="0"/>
              <a:t>2025/1/12</a:t>
            </a:fld>
            <a:endParaRPr lang="zh-CN" altLang="en-US"/>
          </a:p>
        </p:txBody>
      </p:sp>
      <p:sp>
        <p:nvSpPr>
          <p:cNvPr id="5" name="页脚占位符 4">
            <a:extLst>
              <a:ext uri="{FF2B5EF4-FFF2-40B4-BE49-F238E27FC236}">
                <a16:creationId xmlns:a16="http://schemas.microsoft.com/office/drawing/2014/main" id="{13DD3D2D-F39B-417C-93AB-244CCC2A7C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46CDF66-1741-4F33-AEB0-5F9A369BF4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9A9DB3-F74F-4288-8185-2D28FCA6DBCE}" type="slidenum">
              <a:rPr lang="zh-CN" altLang="en-US" smtClean="0"/>
              <a:t>‹#›</a:t>
            </a:fld>
            <a:endParaRPr lang="zh-CN" altLang="en-US"/>
          </a:p>
        </p:txBody>
      </p:sp>
    </p:spTree>
    <p:extLst>
      <p:ext uri="{BB962C8B-B14F-4D97-AF65-F5344CB8AC3E}">
        <p14:creationId xmlns:p14="http://schemas.microsoft.com/office/powerpoint/2010/main" val="23925764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359562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xml"/><Relationship Id="rId1" Type="http://schemas.openxmlformats.org/officeDocument/2006/relationships/themeOverride" Target="../theme/themeOverride10.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7.xml"/><Relationship Id="rId7" Type="http://schemas.openxmlformats.org/officeDocument/2006/relationships/image" Target="../media/image21.png"/><Relationship Id="rId2" Type="http://schemas.openxmlformats.org/officeDocument/2006/relationships/tags" Target="../tags/tag10.xml"/><Relationship Id="rId1" Type="http://schemas.openxmlformats.org/officeDocument/2006/relationships/themeOverride" Target="../theme/themeOverride1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6.xml"/><Relationship Id="rId7" Type="http://schemas.openxmlformats.org/officeDocument/2006/relationships/image" Target="../media/image11.png"/><Relationship Id="rId2" Type="http://schemas.openxmlformats.org/officeDocument/2006/relationships/tags" Target="../tags/tag11.xml"/><Relationship Id="rId1" Type="http://schemas.openxmlformats.org/officeDocument/2006/relationships/themeOverride" Target="../theme/themeOverride12.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2.xml"/><Relationship Id="rId1" Type="http://schemas.openxmlformats.org/officeDocument/2006/relationships/themeOverride" Target="../theme/themeOverride13.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hemeOverride" Target="../theme/themeOverride14.xml"/><Relationship Id="rId6" Type="http://schemas.openxmlformats.org/officeDocument/2006/relationships/image" Target="../media/image27.png"/><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6.xml"/><Relationship Id="rId7" Type="http://schemas.openxmlformats.org/officeDocument/2006/relationships/image" Target="../media/image11.png"/><Relationship Id="rId2" Type="http://schemas.openxmlformats.org/officeDocument/2006/relationships/tags" Target="../tags/tag1.xml"/><Relationship Id="rId1" Type="http://schemas.openxmlformats.org/officeDocument/2006/relationships/themeOverride" Target="../theme/themeOverride2.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6.xml"/><Relationship Id="rId7" Type="http://schemas.openxmlformats.org/officeDocument/2006/relationships/image" Target="../media/image11.png"/><Relationship Id="rId2" Type="http://schemas.openxmlformats.org/officeDocument/2006/relationships/tags" Target="../tags/tag2.xml"/><Relationship Id="rId1" Type="http://schemas.openxmlformats.org/officeDocument/2006/relationships/themeOverride" Target="../theme/themeOverride3.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6.xml"/><Relationship Id="rId7" Type="http://schemas.openxmlformats.org/officeDocument/2006/relationships/image" Target="../media/image10.png"/><Relationship Id="rId2" Type="http://schemas.openxmlformats.org/officeDocument/2006/relationships/tags" Target="../tags/tag3.xml"/><Relationship Id="rId1" Type="http://schemas.openxmlformats.org/officeDocument/2006/relationships/themeOverride" Target="../theme/themeOverride4.xml"/><Relationship Id="rId6" Type="http://schemas.openxmlformats.org/officeDocument/2006/relationships/image" Target="../media/image5.png"/><Relationship Id="rId11" Type="http://schemas.openxmlformats.org/officeDocument/2006/relationships/image" Target="../media/image15.png"/><Relationship Id="rId5" Type="http://schemas.openxmlformats.org/officeDocument/2006/relationships/image" Target="../media/image1.png"/><Relationship Id="rId10" Type="http://schemas.openxmlformats.org/officeDocument/2006/relationships/image" Target="../media/image14.png"/><Relationship Id="rId4" Type="http://schemas.openxmlformats.org/officeDocument/2006/relationships/notesSlide" Target="../notesSlides/notesSlide1.xml"/><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tags" Target="../tags/tag4.xml"/><Relationship Id="rId1" Type="http://schemas.openxmlformats.org/officeDocument/2006/relationships/themeOverride" Target="../theme/themeOverride5.xml"/><Relationship Id="rId6" Type="http://schemas.openxmlformats.org/officeDocument/2006/relationships/image" Target="../media/image10.png"/><Relationship Id="rId5" Type="http://schemas.openxmlformats.org/officeDocument/2006/relationships/image" Target="../media/image16.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xml"/><Relationship Id="rId1" Type="http://schemas.openxmlformats.org/officeDocument/2006/relationships/themeOverride" Target="../theme/themeOverride6.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7.xml"/><Relationship Id="rId7" Type="http://schemas.openxmlformats.org/officeDocument/2006/relationships/image" Target="../media/image20.png"/><Relationship Id="rId2" Type="http://schemas.openxmlformats.org/officeDocument/2006/relationships/tags" Target="../tags/tag6.xml"/><Relationship Id="rId1" Type="http://schemas.openxmlformats.org/officeDocument/2006/relationships/themeOverride" Target="../theme/themeOverride7.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10.png"/><Relationship Id="rId4" Type="http://schemas.openxmlformats.org/officeDocument/2006/relationships/notesSlide" Target="../notesSlides/notesSlide3.xml"/><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6.xml"/><Relationship Id="rId7" Type="http://schemas.openxmlformats.org/officeDocument/2006/relationships/image" Target="../media/image11.png"/><Relationship Id="rId2" Type="http://schemas.openxmlformats.org/officeDocument/2006/relationships/tags" Target="../tags/tag7.xml"/><Relationship Id="rId1" Type="http://schemas.openxmlformats.org/officeDocument/2006/relationships/themeOverride" Target="../theme/themeOverride8.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6.xml"/><Relationship Id="rId7" Type="http://schemas.openxmlformats.org/officeDocument/2006/relationships/image" Target="../media/image11.png"/><Relationship Id="rId2" Type="http://schemas.openxmlformats.org/officeDocument/2006/relationships/tags" Target="../tags/tag8.xml"/><Relationship Id="rId1" Type="http://schemas.openxmlformats.org/officeDocument/2006/relationships/themeOverride" Target="../theme/themeOverride9.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DD255DA-CE71-4107-A175-E1A9F37AB1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10" name="组合 9">
            <a:extLst>
              <a:ext uri="{FF2B5EF4-FFF2-40B4-BE49-F238E27FC236}">
                <a16:creationId xmlns:a16="http://schemas.microsoft.com/office/drawing/2014/main" id="{8B3D0045-39F7-4631-96D6-BDE8832438CD}"/>
              </a:ext>
            </a:extLst>
          </p:cNvPr>
          <p:cNvGrpSpPr/>
          <p:nvPr/>
        </p:nvGrpSpPr>
        <p:grpSpPr>
          <a:xfrm>
            <a:off x="-482600" y="554990"/>
            <a:ext cx="5969000" cy="5981700"/>
            <a:chOff x="381000" y="609600"/>
            <a:chExt cx="5969000" cy="5981700"/>
          </a:xfrm>
        </p:grpSpPr>
        <p:pic>
          <p:nvPicPr>
            <p:cNvPr id="7" name="图片 6">
              <a:extLst>
                <a:ext uri="{FF2B5EF4-FFF2-40B4-BE49-F238E27FC236}">
                  <a16:creationId xmlns:a16="http://schemas.microsoft.com/office/drawing/2014/main" id="{C9F0AF39-323A-4180-BA4F-E2BCBDEA4C75}"/>
                </a:ext>
              </a:extLst>
            </p:cNvPr>
            <p:cNvPicPr>
              <a:picLocks noChangeAspect="1"/>
            </p:cNvPicPr>
            <p:nvPr/>
          </p:nvPicPr>
          <p:blipFill rotWithShape="1">
            <a:blip r:embed="rId4">
              <a:extLst>
                <a:ext uri="{28A0092B-C50C-407E-A947-70E740481C1C}">
                  <a14:useLocalDpi xmlns:a14="http://schemas.microsoft.com/office/drawing/2010/main" val="0"/>
                </a:ext>
              </a:extLst>
            </a:blip>
            <a:srcRect t="29646" b="3546"/>
            <a:stretch/>
          </p:blipFill>
          <p:spPr>
            <a:xfrm>
              <a:off x="381000" y="609600"/>
              <a:ext cx="5969000" cy="5981700"/>
            </a:xfrm>
            <a:prstGeom prst="rect">
              <a:avLst/>
            </a:prstGeom>
          </p:spPr>
        </p:pic>
        <p:pic>
          <p:nvPicPr>
            <p:cNvPr id="9" name="图片 8">
              <a:extLst>
                <a:ext uri="{FF2B5EF4-FFF2-40B4-BE49-F238E27FC236}">
                  <a16:creationId xmlns:a16="http://schemas.microsoft.com/office/drawing/2014/main" id="{FCD207EA-D144-4739-9625-B6881F79E196}"/>
                </a:ext>
              </a:extLst>
            </p:cNvPr>
            <p:cNvPicPr>
              <a:picLocks noChangeAspect="1"/>
            </p:cNvPicPr>
            <p:nvPr/>
          </p:nvPicPr>
          <p:blipFill rotWithShape="1">
            <a:blip r:embed="rId5">
              <a:extLst>
                <a:ext uri="{28A0092B-C50C-407E-A947-70E740481C1C}">
                  <a14:useLocalDpi xmlns:a14="http://schemas.microsoft.com/office/drawing/2010/main" val="0"/>
                </a:ext>
              </a:extLst>
            </a:blip>
            <a:srcRect l="38889" t="75185" r="38611" b="15556"/>
            <a:stretch/>
          </p:blipFill>
          <p:spPr>
            <a:xfrm>
              <a:off x="2022475" y="4395141"/>
              <a:ext cx="2584450" cy="1595339"/>
            </a:xfrm>
            <a:prstGeom prst="rect">
              <a:avLst/>
            </a:prstGeom>
          </p:spPr>
        </p:pic>
      </p:grpSp>
      <p:sp>
        <p:nvSpPr>
          <p:cNvPr id="2" name="Rectangle: Rounded Corners 1">
            <a:extLst>
              <a:ext uri="{FF2B5EF4-FFF2-40B4-BE49-F238E27FC236}">
                <a16:creationId xmlns:a16="http://schemas.microsoft.com/office/drawing/2014/main" id="{F4E23E37-ECE2-4D09-A158-B33EB51C367C}"/>
              </a:ext>
            </a:extLst>
          </p:cNvPr>
          <p:cNvSpPr/>
          <p:nvPr/>
        </p:nvSpPr>
        <p:spPr>
          <a:xfrm>
            <a:off x="5008880" y="1463040"/>
            <a:ext cx="6593840" cy="4165600"/>
          </a:xfrm>
          <a:prstGeom prst="roundRect">
            <a:avLst/>
          </a:prstGeom>
          <a:solidFill>
            <a:schemeClr val="bg1"/>
          </a:solidFill>
          <a:ln w="76200">
            <a:solidFill>
              <a:schemeClr val="accent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3748CF0-55E8-44A8-B312-4168FDE155E7}"/>
              </a:ext>
            </a:extLst>
          </p:cNvPr>
          <p:cNvPicPr>
            <a:picLocks noChangeAspect="1"/>
          </p:cNvPicPr>
          <p:nvPr/>
        </p:nvPicPr>
        <p:blipFill>
          <a:blip r:embed="rId6"/>
          <a:stretch>
            <a:fillRect/>
          </a:stretch>
        </p:blipFill>
        <p:spPr>
          <a:xfrm>
            <a:off x="5486400" y="1776580"/>
            <a:ext cx="6316003" cy="859611"/>
          </a:xfrm>
          <a:prstGeom prst="rect">
            <a:avLst/>
          </a:prstGeom>
        </p:spPr>
      </p:pic>
      <p:pic>
        <p:nvPicPr>
          <p:cNvPr id="6" name="Picture 5">
            <a:extLst>
              <a:ext uri="{FF2B5EF4-FFF2-40B4-BE49-F238E27FC236}">
                <a16:creationId xmlns:a16="http://schemas.microsoft.com/office/drawing/2014/main" id="{9F63F22F-5F1A-41FA-A7A3-60D970037A6D}"/>
              </a:ext>
            </a:extLst>
          </p:cNvPr>
          <p:cNvPicPr>
            <a:picLocks noChangeAspect="1"/>
          </p:cNvPicPr>
          <p:nvPr/>
        </p:nvPicPr>
        <p:blipFill>
          <a:blip r:embed="rId7"/>
          <a:stretch>
            <a:fillRect/>
          </a:stretch>
        </p:blipFill>
        <p:spPr>
          <a:xfrm>
            <a:off x="5108502" y="2684630"/>
            <a:ext cx="6316003" cy="2749534"/>
          </a:xfrm>
          <a:prstGeom prst="rect">
            <a:avLst/>
          </a:prstGeom>
        </p:spPr>
      </p:pic>
    </p:spTree>
    <p:extLst>
      <p:ext uri="{BB962C8B-B14F-4D97-AF65-F5344CB8AC3E}">
        <p14:creationId xmlns:p14="http://schemas.microsoft.com/office/powerpoint/2010/main" val="3137040325"/>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736B277-B91F-4264-81FF-734B903B54AB}"/>
              </a:ext>
            </a:extLst>
          </p:cNvPr>
          <p:cNvPicPr>
            <a:picLocks noChangeAspect="1"/>
          </p:cNvPicPr>
          <p:nvPr/>
        </p:nvPicPr>
        <p:blipFill>
          <a:blip r:embed="rId4"/>
          <a:stretch>
            <a:fillRect/>
          </a:stretch>
        </p:blipFill>
        <p:spPr>
          <a:xfrm>
            <a:off x="294640" y="2976880"/>
            <a:ext cx="4115398" cy="3341634"/>
          </a:xfrm>
          <a:prstGeom prst="rect">
            <a:avLst/>
          </a:prstGeom>
        </p:spPr>
      </p:pic>
      <p:sp>
        <p:nvSpPr>
          <p:cNvPr id="20" name="Speech Bubble: Rectangle with Corners Rounded 19">
            <a:extLst>
              <a:ext uri="{FF2B5EF4-FFF2-40B4-BE49-F238E27FC236}">
                <a16:creationId xmlns:a16="http://schemas.microsoft.com/office/drawing/2014/main" id="{487B50C3-5652-4E9F-B39B-6A07BD7EAA3C}"/>
              </a:ext>
            </a:extLst>
          </p:cNvPr>
          <p:cNvSpPr/>
          <p:nvPr/>
        </p:nvSpPr>
        <p:spPr>
          <a:xfrm>
            <a:off x="3434080" y="1493520"/>
            <a:ext cx="8564880" cy="1564640"/>
          </a:xfrm>
          <a:prstGeom prst="wedgeRoundRectCallout">
            <a:avLst>
              <a:gd name="adj1" fmla="val -53431"/>
              <a:gd name="adj2" fmla="val 78918"/>
              <a:gd name="adj3" fmla="val 16667"/>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Calibri" panose="020F0502020204030204" pitchFamily="34" charset="0"/>
                <a:ea typeface="Times New Roman" panose="02020603050405020304" pitchFamily="18" charset="0"/>
                <a:cs typeface="Calibri" panose="020F0502020204030204" pitchFamily="34" charset="0"/>
              </a:rPr>
              <a:t>Lên</a:t>
            </a:r>
            <a:r>
              <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3600" b="1" i="0" u="none" strike="noStrike" kern="1200" cap="none" spc="0" normalizeH="0" baseline="0" noProof="0" dirty="0">
                <a:ln>
                  <a:noFill/>
                </a:ln>
                <a:solidFill>
                  <a:srgbClr val="FFFFFF"/>
                </a:solidFill>
                <a:effectLst/>
                <a:uLnTx/>
                <a:uFillTx/>
                <a:latin typeface="Calibri" panose="020F0502020204030204" pitchFamily="34" charset="0"/>
                <a:ea typeface="Times New Roman" panose="02020603050405020304" pitchFamily="18" charset="0"/>
                <a:cs typeface="Calibri" panose="020F0502020204030204" pitchFamily="34" charset="0"/>
              </a:rPr>
              <a:t>ý tưởng trao thư, bưu thiếp đến người thân sao cho bất ngờ, thú vị.</a:t>
            </a:r>
            <a:endParaRPr kumimoji="0" lang="nl-NL" sz="3600" b="1" i="0" u="none" strike="noStrike" kern="1200" cap="none" spc="0" normalizeH="0" baseline="0" noProof="0" dirty="0">
              <a:ln>
                <a:noFill/>
              </a:ln>
              <a:solidFill>
                <a:srgbClr val="FFFFFF"/>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custDataLst>
      <p:tags r:id="rId2"/>
    </p:custDataLst>
    <p:extLst>
      <p:ext uri="{BB962C8B-B14F-4D97-AF65-F5344CB8AC3E}">
        <p14:creationId xmlns:p14="http://schemas.microsoft.com/office/powerpoint/2010/main" val="3609602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波形 1">
            <a:extLst>
              <a:ext uri="{FF2B5EF4-FFF2-40B4-BE49-F238E27FC236}">
                <a16:creationId xmlns:a16="http://schemas.microsoft.com/office/drawing/2014/main" id="{AAEBC4BC-56F3-498B-96F9-2ACBF45DB420}"/>
              </a:ext>
            </a:extLst>
          </p:cNvPr>
          <p:cNvSpPr/>
          <p:nvPr/>
        </p:nvSpPr>
        <p:spPr>
          <a:xfrm>
            <a:off x="-6625732" y="-7833301"/>
            <a:ext cx="9986438" cy="9708932"/>
          </a:xfrm>
          <a:custGeom>
            <a:avLst/>
            <a:gdLst>
              <a:gd name="connsiteX0" fmla="*/ 0 w 9962108"/>
              <a:gd name="connsiteY0" fmla="*/ 1878583 h 10937254"/>
              <a:gd name="connsiteX1" fmla="*/ 9962108 w 9962108"/>
              <a:gd name="connsiteY1" fmla="*/ 1878583 h 10937254"/>
              <a:gd name="connsiteX2" fmla="*/ 9962108 w 9962108"/>
              <a:gd name="connsiteY2" fmla="*/ 9058671 h 10937254"/>
              <a:gd name="connsiteX3" fmla="*/ 0 w 9962108"/>
              <a:gd name="connsiteY3" fmla="*/ 9058671 h 10937254"/>
              <a:gd name="connsiteX4" fmla="*/ 0 w 9962108"/>
              <a:gd name="connsiteY4" fmla="*/ 1878583 h 10937254"/>
              <a:gd name="connsiteX0" fmla="*/ 0 w 9986438"/>
              <a:gd name="connsiteY0" fmla="*/ 1849870 h 10479744"/>
              <a:gd name="connsiteX1" fmla="*/ 9986438 w 9986438"/>
              <a:gd name="connsiteY1" fmla="*/ 1491989 h 10479744"/>
              <a:gd name="connsiteX2" fmla="*/ 9986438 w 9986438"/>
              <a:gd name="connsiteY2" fmla="*/ 8672077 h 10479744"/>
              <a:gd name="connsiteX3" fmla="*/ 24330 w 9986438"/>
              <a:gd name="connsiteY3" fmla="*/ 8672077 h 10479744"/>
              <a:gd name="connsiteX4" fmla="*/ 0 w 9986438"/>
              <a:gd name="connsiteY4" fmla="*/ 1849870 h 10479744"/>
              <a:gd name="connsiteX0" fmla="*/ 0 w 9986438"/>
              <a:gd name="connsiteY0" fmla="*/ 1106527 h 9736401"/>
              <a:gd name="connsiteX1" fmla="*/ 9986438 w 9986438"/>
              <a:gd name="connsiteY1" fmla="*/ 748646 h 9736401"/>
              <a:gd name="connsiteX2" fmla="*/ 9986438 w 9986438"/>
              <a:gd name="connsiteY2" fmla="*/ 7928734 h 9736401"/>
              <a:gd name="connsiteX3" fmla="*/ 24330 w 9986438"/>
              <a:gd name="connsiteY3" fmla="*/ 7928734 h 9736401"/>
              <a:gd name="connsiteX4" fmla="*/ 0 w 9986438"/>
              <a:gd name="connsiteY4" fmla="*/ 1106527 h 9736401"/>
              <a:gd name="connsiteX0" fmla="*/ 0 w 9986438"/>
              <a:gd name="connsiteY0" fmla="*/ 1079058 h 9708932"/>
              <a:gd name="connsiteX1" fmla="*/ 9986438 w 9986438"/>
              <a:gd name="connsiteY1" fmla="*/ 721177 h 9708932"/>
              <a:gd name="connsiteX2" fmla="*/ 9986438 w 9986438"/>
              <a:gd name="connsiteY2" fmla="*/ 7901265 h 9708932"/>
              <a:gd name="connsiteX3" fmla="*/ 24330 w 9986438"/>
              <a:gd name="connsiteY3" fmla="*/ 7901265 h 9708932"/>
              <a:gd name="connsiteX4" fmla="*/ 0 w 9986438"/>
              <a:gd name="connsiteY4" fmla="*/ 1079058 h 9708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6438" h="9708932">
                <a:moveTo>
                  <a:pt x="0" y="1079058"/>
                </a:moveTo>
                <a:cubicBezTo>
                  <a:pt x="3943211" y="-3256576"/>
                  <a:pt x="2401869" y="7318214"/>
                  <a:pt x="9986438" y="721177"/>
                </a:cubicBezTo>
                <a:lnTo>
                  <a:pt x="9986438" y="7901265"/>
                </a:lnTo>
                <a:cubicBezTo>
                  <a:pt x="6665735" y="14163208"/>
                  <a:pt x="3345033" y="1639323"/>
                  <a:pt x="24330" y="7901265"/>
                </a:cubicBezTo>
                <a:cubicBezTo>
                  <a:pt x="24330" y="5507902"/>
                  <a:pt x="0" y="3472421"/>
                  <a:pt x="0" y="1079058"/>
                </a:cubicBezTo>
                <a:close/>
              </a:path>
            </a:pathLst>
          </a:custGeom>
          <a:solidFill>
            <a:srgbClr val="F5A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ea typeface="等线" panose="02010600030101010101" pitchFamily="2" charset="-122"/>
              <a:cs typeface="+mn-cs"/>
            </a:endParaRPr>
          </a:p>
        </p:txBody>
      </p:sp>
      <p:sp>
        <p:nvSpPr>
          <p:cNvPr id="2" name="波形 1">
            <a:extLst>
              <a:ext uri="{FF2B5EF4-FFF2-40B4-BE49-F238E27FC236}">
                <a16:creationId xmlns:a16="http://schemas.microsoft.com/office/drawing/2014/main" id="{52566DC9-C29D-476E-A214-33A62D5211BA}"/>
              </a:ext>
            </a:extLst>
          </p:cNvPr>
          <p:cNvSpPr/>
          <p:nvPr/>
        </p:nvSpPr>
        <p:spPr>
          <a:xfrm rot="16200000">
            <a:off x="6500724" y="-1602631"/>
            <a:ext cx="9986438" cy="9708932"/>
          </a:xfrm>
          <a:custGeom>
            <a:avLst/>
            <a:gdLst>
              <a:gd name="connsiteX0" fmla="*/ 0 w 9962108"/>
              <a:gd name="connsiteY0" fmla="*/ 1878583 h 10937254"/>
              <a:gd name="connsiteX1" fmla="*/ 9962108 w 9962108"/>
              <a:gd name="connsiteY1" fmla="*/ 1878583 h 10937254"/>
              <a:gd name="connsiteX2" fmla="*/ 9962108 w 9962108"/>
              <a:gd name="connsiteY2" fmla="*/ 9058671 h 10937254"/>
              <a:gd name="connsiteX3" fmla="*/ 0 w 9962108"/>
              <a:gd name="connsiteY3" fmla="*/ 9058671 h 10937254"/>
              <a:gd name="connsiteX4" fmla="*/ 0 w 9962108"/>
              <a:gd name="connsiteY4" fmla="*/ 1878583 h 10937254"/>
              <a:gd name="connsiteX0" fmla="*/ 0 w 9986438"/>
              <a:gd name="connsiteY0" fmla="*/ 1849870 h 10479744"/>
              <a:gd name="connsiteX1" fmla="*/ 9986438 w 9986438"/>
              <a:gd name="connsiteY1" fmla="*/ 1491989 h 10479744"/>
              <a:gd name="connsiteX2" fmla="*/ 9986438 w 9986438"/>
              <a:gd name="connsiteY2" fmla="*/ 8672077 h 10479744"/>
              <a:gd name="connsiteX3" fmla="*/ 24330 w 9986438"/>
              <a:gd name="connsiteY3" fmla="*/ 8672077 h 10479744"/>
              <a:gd name="connsiteX4" fmla="*/ 0 w 9986438"/>
              <a:gd name="connsiteY4" fmla="*/ 1849870 h 10479744"/>
              <a:gd name="connsiteX0" fmla="*/ 0 w 9986438"/>
              <a:gd name="connsiteY0" fmla="*/ 1106527 h 9736401"/>
              <a:gd name="connsiteX1" fmla="*/ 9986438 w 9986438"/>
              <a:gd name="connsiteY1" fmla="*/ 748646 h 9736401"/>
              <a:gd name="connsiteX2" fmla="*/ 9986438 w 9986438"/>
              <a:gd name="connsiteY2" fmla="*/ 7928734 h 9736401"/>
              <a:gd name="connsiteX3" fmla="*/ 24330 w 9986438"/>
              <a:gd name="connsiteY3" fmla="*/ 7928734 h 9736401"/>
              <a:gd name="connsiteX4" fmla="*/ 0 w 9986438"/>
              <a:gd name="connsiteY4" fmla="*/ 1106527 h 9736401"/>
              <a:gd name="connsiteX0" fmla="*/ 0 w 9986438"/>
              <a:gd name="connsiteY0" fmla="*/ 1079058 h 9708932"/>
              <a:gd name="connsiteX1" fmla="*/ 9986438 w 9986438"/>
              <a:gd name="connsiteY1" fmla="*/ 721177 h 9708932"/>
              <a:gd name="connsiteX2" fmla="*/ 9986438 w 9986438"/>
              <a:gd name="connsiteY2" fmla="*/ 7901265 h 9708932"/>
              <a:gd name="connsiteX3" fmla="*/ 24330 w 9986438"/>
              <a:gd name="connsiteY3" fmla="*/ 7901265 h 9708932"/>
              <a:gd name="connsiteX4" fmla="*/ 0 w 9986438"/>
              <a:gd name="connsiteY4" fmla="*/ 1079058 h 9708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6438" h="9708932">
                <a:moveTo>
                  <a:pt x="0" y="1079058"/>
                </a:moveTo>
                <a:cubicBezTo>
                  <a:pt x="3943211" y="-3256576"/>
                  <a:pt x="2401869" y="7318214"/>
                  <a:pt x="9986438" y="721177"/>
                </a:cubicBezTo>
                <a:lnTo>
                  <a:pt x="9986438" y="7901265"/>
                </a:lnTo>
                <a:cubicBezTo>
                  <a:pt x="6665735" y="14163208"/>
                  <a:pt x="3345033" y="1639323"/>
                  <a:pt x="24330" y="7901265"/>
                </a:cubicBezTo>
                <a:cubicBezTo>
                  <a:pt x="24330" y="5507902"/>
                  <a:pt x="0" y="3472421"/>
                  <a:pt x="0" y="1079058"/>
                </a:cubicBezTo>
                <a:close/>
              </a:path>
            </a:pathLst>
          </a:custGeom>
          <a:solidFill>
            <a:srgbClr val="F5A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ea typeface="等线" panose="02010600030101010101" pitchFamily="2" charset="-122"/>
              <a:cs typeface="+mn-cs"/>
            </a:endParaRPr>
          </a:p>
        </p:txBody>
      </p:sp>
      <p:pic>
        <p:nvPicPr>
          <p:cNvPr id="5" name="图片 4" descr="图片包含 室内, 熊, 泰迪熊, 小&#10;&#10;描述已自动生成">
            <a:extLst>
              <a:ext uri="{FF2B5EF4-FFF2-40B4-BE49-F238E27FC236}">
                <a16:creationId xmlns:a16="http://schemas.microsoft.com/office/drawing/2014/main" id="{6431B815-2648-4CC7-B2EB-3644D588D8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010" y="2732690"/>
            <a:ext cx="4081107" cy="4081107"/>
          </a:xfrm>
          <a:prstGeom prst="rect">
            <a:avLst/>
          </a:prstGeom>
        </p:spPr>
      </p:pic>
      <p:sp>
        <p:nvSpPr>
          <p:cNvPr id="3" name="Thought Bubble: Cloud 2">
            <a:extLst>
              <a:ext uri="{FF2B5EF4-FFF2-40B4-BE49-F238E27FC236}">
                <a16:creationId xmlns:a16="http://schemas.microsoft.com/office/drawing/2014/main" id="{A61D06FA-8641-4B30-A559-F7BF46A22695}"/>
              </a:ext>
            </a:extLst>
          </p:cNvPr>
          <p:cNvSpPr/>
          <p:nvPr/>
        </p:nvSpPr>
        <p:spPr>
          <a:xfrm>
            <a:off x="2157227" y="539503"/>
            <a:ext cx="6674069" cy="1973783"/>
          </a:xfrm>
          <a:prstGeom prst="cloudCallout">
            <a:avLst>
              <a:gd name="adj1" fmla="val -42387"/>
              <a:gd name="adj2" fmla="val 78260"/>
            </a:avLst>
          </a:prstGeom>
          <a:solidFill>
            <a:schemeClr val="accent2">
              <a:lumMod val="40000"/>
              <a:lumOff val="60000"/>
            </a:schemeClr>
          </a:solidFill>
          <a:ln w="76200">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nl-NL" sz="2800" b="1" dirty="0">
                <a:solidFill>
                  <a:srgbClr val="002060"/>
                </a:solidFill>
                <a:ea typeface="Times New Roman" panose="02020603050405020304" pitchFamily="18" charset="0"/>
              </a:rPr>
              <a:t>Thảo luận t</a:t>
            </a:r>
            <a:r>
              <a:rPr lang="nl-NL" sz="2800" b="1" dirty="0">
                <a:solidFill>
                  <a:srgbClr val="002060"/>
                </a:solidFill>
                <a:effectLst/>
                <a:ea typeface="Times New Roman" panose="02020603050405020304" pitchFamily="18" charset="0"/>
              </a:rPr>
              <a:t>ìm thêm về các phương án bày tỏ tình cảm với người thân</a:t>
            </a:r>
            <a:endParaRPr lang="en-US" sz="2800" b="1" dirty="0">
              <a:solidFill>
                <a:srgbClr val="002060"/>
              </a:solidFill>
            </a:endParaRPr>
          </a:p>
        </p:txBody>
      </p:sp>
      <p:sp>
        <p:nvSpPr>
          <p:cNvPr id="4" name="TextBox 3">
            <a:extLst>
              <a:ext uri="{FF2B5EF4-FFF2-40B4-BE49-F238E27FC236}">
                <a16:creationId xmlns:a16="http://schemas.microsoft.com/office/drawing/2014/main" id="{917A41DA-43B9-4D9B-9315-AEBEEAEC36E3}"/>
              </a:ext>
            </a:extLst>
          </p:cNvPr>
          <p:cNvSpPr txBox="1"/>
          <p:nvPr/>
        </p:nvSpPr>
        <p:spPr>
          <a:xfrm>
            <a:off x="4477407" y="2806262"/>
            <a:ext cx="4078014" cy="584775"/>
          </a:xfrm>
          <a:prstGeom prst="rect">
            <a:avLst/>
          </a:prstGeom>
          <a:noFill/>
        </p:spPr>
        <p:txBody>
          <a:bodyPr wrap="square" rtlCol="0">
            <a:spAutoFit/>
          </a:bodyPr>
          <a:lstStyle/>
          <a:p>
            <a:pPr marL="457200" indent="-457200">
              <a:buFont typeface="Arial" panose="020B0604020202020204" pitchFamily="34" charset="0"/>
              <a:buChar char="•"/>
            </a:pPr>
            <a:r>
              <a:rPr lang="nl-NL" sz="3200" b="1" dirty="0">
                <a:solidFill>
                  <a:srgbClr val="FF0000"/>
                </a:solidFill>
                <a:ea typeface="Times New Roman" panose="02020603050405020304" pitchFamily="18" charset="0"/>
              </a:rPr>
              <a:t>C</a:t>
            </a:r>
            <a:r>
              <a:rPr lang="nl-NL" sz="3200" b="1" dirty="0">
                <a:solidFill>
                  <a:srgbClr val="FF0000"/>
                </a:solidFill>
                <a:effectLst/>
                <a:ea typeface="Times New Roman" panose="02020603050405020304" pitchFamily="18" charset="0"/>
              </a:rPr>
              <a:t>huẩn bị bài hát</a:t>
            </a:r>
            <a:endParaRPr lang="en-US" sz="3200" b="1" dirty="0">
              <a:solidFill>
                <a:srgbClr val="FF0000"/>
              </a:solidFill>
            </a:endParaRPr>
          </a:p>
        </p:txBody>
      </p:sp>
      <p:sp>
        <p:nvSpPr>
          <p:cNvPr id="26" name="TextBox 25">
            <a:extLst>
              <a:ext uri="{FF2B5EF4-FFF2-40B4-BE49-F238E27FC236}">
                <a16:creationId xmlns:a16="http://schemas.microsoft.com/office/drawing/2014/main" id="{6ECC0978-D852-40BA-AFB0-8E3FEB2F1ECA}"/>
              </a:ext>
            </a:extLst>
          </p:cNvPr>
          <p:cNvSpPr txBox="1"/>
          <p:nvPr/>
        </p:nvSpPr>
        <p:spPr>
          <a:xfrm>
            <a:off x="4472117" y="3429000"/>
            <a:ext cx="4078014" cy="584775"/>
          </a:xfrm>
          <a:prstGeom prst="rect">
            <a:avLst/>
          </a:prstGeom>
          <a:noFill/>
        </p:spPr>
        <p:txBody>
          <a:bodyPr wrap="square" rtlCol="0">
            <a:spAutoFit/>
          </a:bodyPr>
          <a:lstStyle/>
          <a:p>
            <a:pPr marL="457200" indent="-457200">
              <a:buFont typeface="Arial" panose="020B0604020202020204" pitchFamily="34" charset="0"/>
              <a:buChar char="•"/>
            </a:pPr>
            <a:r>
              <a:rPr lang="nl-NL" sz="3200" b="1" dirty="0">
                <a:solidFill>
                  <a:srgbClr val="FF0000"/>
                </a:solidFill>
                <a:ea typeface="Times New Roman" panose="02020603050405020304" pitchFamily="18" charset="0"/>
              </a:rPr>
              <a:t>L</a:t>
            </a:r>
            <a:r>
              <a:rPr lang="nl-NL" sz="3200" b="1" dirty="0">
                <a:solidFill>
                  <a:srgbClr val="FF0000"/>
                </a:solidFill>
                <a:effectLst/>
                <a:ea typeface="Times New Roman" panose="02020603050405020304" pitchFamily="18" charset="0"/>
              </a:rPr>
              <a:t>àm một bài thơ</a:t>
            </a:r>
            <a:endParaRPr lang="en-US" sz="3200" b="1" dirty="0">
              <a:solidFill>
                <a:srgbClr val="FF0000"/>
              </a:solidFill>
            </a:endParaRPr>
          </a:p>
        </p:txBody>
      </p:sp>
      <p:sp>
        <p:nvSpPr>
          <p:cNvPr id="27" name="TextBox 26">
            <a:extLst>
              <a:ext uri="{FF2B5EF4-FFF2-40B4-BE49-F238E27FC236}">
                <a16:creationId xmlns:a16="http://schemas.microsoft.com/office/drawing/2014/main" id="{A313BEF1-7493-41F8-8619-D763CFBB5C8A}"/>
              </a:ext>
            </a:extLst>
          </p:cNvPr>
          <p:cNvSpPr txBox="1"/>
          <p:nvPr/>
        </p:nvSpPr>
        <p:spPr>
          <a:xfrm>
            <a:off x="4472117" y="4127938"/>
            <a:ext cx="4078014" cy="584775"/>
          </a:xfrm>
          <a:prstGeom prst="rect">
            <a:avLst/>
          </a:prstGeom>
          <a:noFill/>
        </p:spPr>
        <p:txBody>
          <a:bodyPr wrap="square" rtlCol="0">
            <a:spAutoFit/>
          </a:bodyPr>
          <a:lstStyle/>
          <a:p>
            <a:pPr marL="457200" indent="-457200">
              <a:buFont typeface="Arial" panose="020B0604020202020204" pitchFamily="34" charset="0"/>
              <a:buChar char="•"/>
            </a:pPr>
            <a:r>
              <a:rPr lang="nl-NL" sz="3200" b="1" dirty="0">
                <a:solidFill>
                  <a:srgbClr val="FF0000"/>
                </a:solidFill>
                <a:ea typeface="Times New Roman" panose="02020603050405020304" pitchFamily="18" charset="0"/>
              </a:rPr>
              <a:t>V</a:t>
            </a:r>
            <a:r>
              <a:rPr lang="nl-NL" sz="3200" b="1" dirty="0">
                <a:solidFill>
                  <a:srgbClr val="FF0000"/>
                </a:solidFill>
                <a:effectLst/>
                <a:ea typeface="Times New Roman" panose="02020603050405020304" pitchFamily="18" charset="0"/>
              </a:rPr>
              <a:t>ẽ một bức tranh</a:t>
            </a:r>
            <a:endParaRPr lang="en-US" sz="3200" b="1" dirty="0">
              <a:solidFill>
                <a:srgbClr val="FF0000"/>
              </a:solidFill>
            </a:endParaRPr>
          </a:p>
        </p:txBody>
      </p:sp>
      <p:sp>
        <p:nvSpPr>
          <p:cNvPr id="28" name="TextBox 27">
            <a:extLst>
              <a:ext uri="{FF2B5EF4-FFF2-40B4-BE49-F238E27FC236}">
                <a16:creationId xmlns:a16="http://schemas.microsoft.com/office/drawing/2014/main" id="{7E0C4F37-C78E-4BD4-8886-5CDDD611F35F}"/>
              </a:ext>
            </a:extLst>
          </p:cNvPr>
          <p:cNvSpPr txBox="1"/>
          <p:nvPr/>
        </p:nvSpPr>
        <p:spPr>
          <a:xfrm>
            <a:off x="4472117" y="4655391"/>
            <a:ext cx="4078014" cy="1077218"/>
          </a:xfrm>
          <a:prstGeom prst="rect">
            <a:avLst/>
          </a:prstGeom>
          <a:noFill/>
        </p:spPr>
        <p:txBody>
          <a:bodyPr wrap="square" rtlCol="0">
            <a:spAutoFit/>
          </a:bodyPr>
          <a:lstStyle/>
          <a:p>
            <a:pPr marL="457200" indent="-457200">
              <a:buFont typeface="Arial" panose="020B0604020202020204" pitchFamily="34" charset="0"/>
              <a:buChar char="•"/>
            </a:pPr>
            <a:r>
              <a:rPr lang="nl-NL" sz="3200" b="1" dirty="0">
                <a:solidFill>
                  <a:srgbClr val="FF0000"/>
                </a:solidFill>
                <a:ea typeface="Times New Roman" panose="02020603050405020304" pitchFamily="18" charset="0"/>
              </a:rPr>
              <a:t>T</a:t>
            </a:r>
            <a:r>
              <a:rPr lang="nl-NL" sz="3200" b="1" dirty="0">
                <a:solidFill>
                  <a:srgbClr val="FF0000"/>
                </a:solidFill>
                <a:effectLst/>
                <a:ea typeface="Times New Roman" panose="02020603050405020304" pitchFamily="18" charset="0"/>
              </a:rPr>
              <a:t>ìm hiểu để nấu một món ăn</a:t>
            </a:r>
            <a:endParaRPr lang="en-US" sz="3200" b="1" dirty="0">
              <a:solidFill>
                <a:srgbClr val="FF0000"/>
              </a:solidFill>
            </a:endParaRPr>
          </a:p>
        </p:txBody>
      </p:sp>
      <p:sp>
        <p:nvSpPr>
          <p:cNvPr id="29" name="TextBox 28">
            <a:extLst>
              <a:ext uri="{FF2B5EF4-FFF2-40B4-BE49-F238E27FC236}">
                <a16:creationId xmlns:a16="http://schemas.microsoft.com/office/drawing/2014/main" id="{44AEADB4-6A35-4596-A58D-9D2A16F04BC0}"/>
              </a:ext>
            </a:extLst>
          </p:cNvPr>
          <p:cNvSpPr txBox="1"/>
          <p:nvPr/>
        </p:nvSpPr>
        <p:spPr>
          <a:xfrm>
            <a:off x="4472117" y="5736749"/>
            <a:ext cx="4078014" cy="584775"/>
          </a:xfrm>
          <a:prstGeom prst="rect">
            <a:avLst/>
          </a:prstGeom>
          <a:noFill/>
        </p:spPr>
        <p:txBody>
          <a:bodyPr wrap="square" rtlCol="0">
            <a:spAutoFit/>
          </a:bodyPr>
          <a:lstStyle/>
          <a:p>
            <a:pPr marL="457200" indent="-457200">
              <a:buFont typeface="Arial" panose="020B0604020202020204" pitchFamily="34" charset="0"/>
              <a:buChar char="•"/>
            </a:pPr>
            <a:r>
              <a:rPr lang="nl-NL" sz="3200" b="1" dirty="0">
                <a:solidFill>
                  <a:srgbClr val="FF0000"/>
                </a:solidFill>
                <a:ea typeface="Times New Roman" panose="02020603050405020304" pitchFamily="18" charset="0"/>
              </a:rPr>
              <a:t>H</a:t>
            </a:r>
            <a:r>
              <a:rPr lang="nl-NL" sz="3200" b="1" dirty="0">
                <a:solidFill>
                  <a:srgbClr val="FF0000"/>
                </a:solidFill>
                <a:effectLst/>
                <a:ea typeface="Times New Roman" panose="02020603050405020304" pitchFamily="18" charset="0"/>
              </a:rPr>
              <a:t>ọc một điệu múa</a:t>
            </a:r>
            <a:endParaRPr lang="en-US" sz="3200" b="1" dirty="0">
              <a:solidFill>
                <a:srgbClr val="FF0000"/>
              </a:solidFill>
            </a:endParaRPr>
          </a:p>
        </p:txBody>
      </p:sp>
    </p:spTree>
    <p:extLst>
      <p:ext uri="{BB962C8B-B14F-4D97-AF65-F5344CB8AC3E}">
        <p14:creationId xmlns:p14="http://schemas.microsoft.com/office/powerpoint/2010/main" val="1305901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1000"/>
                                        <p:tgtEl>
                                          <p:spTgt spid="28"/>
                                        </p:tgtEl>
                                      </p:cBhvr>
                                    </p:animEffect>
                                    <p:anim calcmode="lin" valueType="num">
                                      <p:cBhvr>
                                        <p:cTn id="34" dur="1000" fill="hold"/>
                                        <p:tgtEl>
                                          <p:spTgt spid="28"/>
                                        </p:tgtEl>
                                        <p:attrNameLst>
                                          <p:attrName>ppt_x</p:attrName>
                                        </p:attrNameLst>
                                      </p:cBhvr>
                                      <p:tavLst>
                                        <p:tav tm="0">
                                          <p:val>
                                            <p:strVal val="#ppt_x"/>
                                          </p:val>
                                        </p:tav>
                                        <p:tav tm="100000">
                                          <p:val>
                                            <p:strVal val="#ppt_x"/>
                                          </p:val>
                                        </p:tav>
                                      </p:tavLst>
                                    </p:anim>
                                    <p:anim calcmode="lin" valueType="num">
                                      <p:cBhvr>
                                        <p:cTn id="3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1000"/>
                                        <p:tgtEl>
                                          <p:spTgt spid="29"/>
                                        </p:tgtEl>
                                      </p:cBhvr>
                                    </p:animEffect>
                                    <p:anim calcmode="lin" valueType="num">
                                      <p:cBhvr>
                                        <p:cTn id="41" dur="1000" fill="hold"/>
                                        <p:tgtEl>
                                          <p:spTgt spid="29"/>
                                        </p:tgtEl>
                                        <p:attrNameLst>
                                          <p:attrName>ppt_x</p:attrName>
                                        </p:attrNameLst>
                                      </p:cBhvr>
                                      <p:tavLst>
                                        <p:tav tm="0">
                                          <p:val>
                                            <p:strVal val="#ppt_x"/>
                                          </p:val>
                                        </p:tav>
                                        <p:tav tm="100000">
                                          <p:val>
                                            <p:strVal val="#ppt_x"/>
                                          </p:val>
                                        </p:tav>
                                      </p:tavLst>
                                    </p:anim>
                                    <p:anim calcmode="lin" valueType="num">
                                      <p:cBhvr>
                                        <p:cTn id="4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6" grpId="0"/>
      <p:bldP spid="27" grpId="0"/>
      <p:bldP spid="28" grpId="0"/>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5">
            <a:extLst>
              <a:ext uri="{FF2B5EF4-FFF2-40B4-BE49-F238E27FC236}">
                <a16:creationId xmlns:a16="http://schemas.microsoft.com/office/drawing/2014/main" id="{9E627A03-C800-408C-A9C8-1173994F7E7B}"/>
              </a:ext>
            </a:extLst>
          </p:cNvPr>
          <p:cNvPicPr>
            <a:picLocks noChangeAspect="1"/>
          </p:cNvPicPr>
          <p:nvPr/>
        </p:nvPicPr>
        <p:blipFill>
          <a:blip r:embed="rId4" cstate="screen"/>
          <a:stretch>
            <a:fillRect/>
          </a:stretch>
        </p:blipFill>
        <p:spPr>
          <a:xfrm>
            <a:off x="481136" y="2012950"/>
            <a:ext cx="692237" cy="1520824"/>
          </a:xfrm>
          <a:prstGeom prst="rect">
            <a:avLst/>
          </a:prstGeom>
        </p:spPr>
      </p:pic>
      <p:grpSp>
        <p:nvGrpSpPr>
          <p:cNvPr id="30" name="组合 42">
            <a:extLst>
              <a:ext uri="{FF2B5EF4-FFF2-40B4-BE49-F238E27FC236}">
                <a16:creationId xmlns:a16="http://schemas.microsoft.com/office/drawing/2014/main" id="{66BCD351-14E6-4644-B434-0DAB80581FED}"/>
              </a:ext>
            </a:extLst>
          </p:cNvPr>
          <p:cNvGrpSpPr/>
          <p:nvPr/>
        </p:nvGrpSpPr>
        <p:grpSpPr>
          <a:xfrm>
            <a:off x="2228491" y="1499114"/>
            <a:ext cx="5447439" cy="1909673"/>
            <a:chOff x="2419609" y="1576016"/>
            <a:chExt cx="5447439" cy="1909673"/>
          </a:xfrm>
        </p:grpSpPr>
        <p:sp>
          <p:nvSpPr>
            <p:cNvPr id="32" name="文本框 38">
              <a:extLst>
                <a:ext uri="{FF2B5EF4-FFF2-40B4-BE49-F238E27FC236}">
                  <a16:creationId xmlns:a16="http://schemas.microsoft.com/office/drawing/2014/main" id="{46C34602-7EFE-4CFF-A979-7B6C6EA82CE0}"/>
                </a:ext>
              </a:extLst>
            </p:cNvPr>
            <p:cNvSpPr txBox="1"/>
            <p:nvPr/>
          </p:nvSpPr>
          <p:spPr>
            <a:xfrm>
              <a:off x="2419609" y="1623641"/>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srgbClr val="FFFFFF"/>
                    </a:solidFill>
                  </a:ln>
                  <a:solidFill>
                    <a:srgbClr val="FFFFFF"/>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开</a:t>
              </a:r>
            </a:p>
          </p:txBody>
        </p:sp>
        <p:sp>
          <p:nvSpPr>
            <p:cNvPr id="33" name="文本框 39">
              <a:extLst>
                <a:ext uri="{FF2B5EF4-FFF2-40B4-BE49-F238E27FC236}">
                  <a16:creationId xmlns:a16="http://schemas.microsoft.com/office/drawing/2014/main" id="{4822F398-4851-4EE8-B04B-AEB999F4AE85}"/>
                </a:ext>
              </a:extLst>
            </p:cNvPr>
            <p:cNvSpPr txBox="1"/>
            <p:nvPr/>
          </p:nvSpPr>
          <p:spPr>
            <a:xfrm>
              <a:off x="3682279" y="1576016"/>
              <a:ext cx="1659430"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srgbClr val="FFFFFF"/>
                    </a:solidFill>
                  </a:ln>
                  <a:solidFill>
                    <a:srgbClr val="FFFFFF"/>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学</a:t>
              </a:r>
            </a:p>
          </p:txBody>
        </p:sp>
        <p:sp>
          <p:nvSpPr>
            <p:cNvPr id="34" name="文本框 40">
              <a:extLst>
                <a:ext uri="{FF2B5EF4-FFF2-40B4-BE49-F238E27FC236}">
                  <a16:creationId xmlns:a16="http://schemas.microsoft.com/office/drawing/2014/main" id="{9538B320-F70E-4455-A302-ADE54B8CC059}"/>
                </a:ext>
              </a:extLst>
            </p:cNvPr>
            <p:cNvSpPr txBox="1"/>
            <p:nvPr/>
          </p:nvSpPr>
          <p:spPr>
            <a:xfrm>
              <a:off x="4944950"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srgbClr val="FFFFFF"/>
                    </a:solidFill>
                  </a:ln>
                  <a:solidFill>
                    <a:srgbClr val="FFFFFF"/>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典</a:t>
              </a:r>
            </a:p>
          </p:txBody>
        </p:sp>
        <p:sp>
          <p:nvSpPr>
            <p:cNvPr id="35" name="文本框 41">
              <a:extLst>
                <a:ext uri="{FF2B5EF4-FFF2-40B4-BE49-F238E27FC236}">
                  <a16:creationId xmlns:a16="http://schemas.microsoft.com/office/drawing/2014/main" id="{49E5AFD1-57C7-43FE-81F9-784201DF1114}"/>
                </a:ext>
              </a:extLst>
            </p:cNvPr>
            <p:cNvSpPr txBox="1"/>
            <p:nvPr/>
          </p:nvSpPr>
          <p:spPr>
            <a:xfrm>
              <a:off x="6207619"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srgbClr val="FFFFFF"/>
                    </a:solidFill>
                  </a:ln>
                  <a:solidFill>
                    <a:srgbClr val="FFFFFF"/>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礼</a:t>
              </a:r>
            </a:p>
          </p:txBody>
        </p:sp>
      </p:grpSp>
      <p:grpSp>
        <p:nvGrpSpPr>
          <p:cNvPr id="36" name="Google Shape;862;p35">
            <a:extLst>
              <a:ext uri="{FF2B5EF4-FFF2-40B4-BE49-F238E27FC236}">
                <a16:creationId xmlns:a16="http://schemas.microsoft.com/office/drawing/2014/main" id="{FE70F374-3E06-4006-A309-07D500B13DD5}"/>
              </a:ext>
            </a:extLst>
          </p:cNvPr>
          <p:cNvGrpSpPr/>
          <p:nvPr/>
        </p:nvGrpSpPr>
        <p:grpSpPr>
          <a:xfrm>
            <a:off x="1772285" y="595630"/>
            <a:ext cx="9525635" cy="4827905"/>
            <a:chOff x="6530374" y="1560189"/>
            <a:chExt cx="1045566" cy="505315"/>
          </a:xfrm>
        </p:grpSpPr>
        <p:sp>
          <p:nvSpPr>
            <p:cNvPr id="37" name="Google Shape;863;p35">
              <a:extLst>
                <a:ext uri="{FF2B5EF4-FFF2-40B4-BE49-F238E27FC236}">
                  <a16:creationId xmlns:a16="http://schemas.microsoft.com/office/drawing/2014/main" id="{12802435-EDD6-434A-B76C-E6E1AEDA128F}"/>
                </a:ext>
              </a:extLst>
            </p:cNvPr>
            <p:cNvSpPr/>
            <p:nvPr/>
          </p:nvSpPr>
          <p:spPr>
            <a:xfrm>
              <a:off x="6530374" y="1560189"/>
              <a:ext cx="1045566" cy="505315"/>
            </a:xfrm>
            <a:custGeom>
              <a:avLst/>
              <a:gdLst/>
              <a:ahLst/>
              <a:cxnLst/>
              <a:rect l="l" t="t" r="r" b="b"/>
              <a:pathLst>
                <a:path w="19723" h="9532" extrusionOk="0">
                  <a:moveTo>
                    <a:pt x="9861" y="175"/>
                  </a:moveTo>
                  <a:cubicBezTo>
                    <a:pt x="10245" y="742"/>
                    <a:pt x="10895" y="1094"/>
                    <a:pt x="11565" y="1094"/>
                  </a:cubicBezTo>
                  <a:cubicBezTo>
                    <a:pt x="11781" y="1094"/>
                    <a:pt x="11999" y="1057"/>
                    <a:pt x="12211" y="979"/>
                  </a:cubicBezTo>
                  <a:cubicBezTo>
                    <a:pt x="12911" y="723"/>
                    <a:pt x="13445" y="285"/>
                    <a:pt x="14221" y="239"/>
                  </a:cubicBezTo>
                  <a:cubicBezTo>
                    <a:pt x="14270" y="236"/>
                    <a:pt x="14321" y="235"/>
                    <a:pt x="14373" y="235"/>
                  </a:cubicBezTo>
                  <a:cubicBezTo>
                    <a:pt x="15133" y="235"/>
                    <a:pt x="16163" y="545"/>
                    <a:pt x="16048" y="1478"/>
                  </a:cubicBezTo>
                  <a:cubicBezTo>
                    <a:pt x="16041" y="1535"/>
                    <a:pt x="16087" y="1562"/>
                    <a:pt x="16133" y="1562"/>
                  </a:cubicBezTo>
                  <a:cubicBezTo>
                    <a:pt x="16157" y="1562"/>
                    <a:pt x="16182" y="1555"/>
                    <a:pt x="16199" y="1541"/>
                  </a:cubicBezTo>
                  <a:cubicBezTo>
                    <a:pt x="16686" y="1153"/>
                    <a:pt x="17527" y="755"/>
                    <a:pt x="18213" y="755"/>
                  </a:cubicBezTo>
                  <a:cubicBezTo>
                    <a:pt x="18807" y="755"/>
                    <a:pt x="19284" y="1053"/>
                    <a:pt x="19314" y="1913"/>
                  </a:cubicBezTo>
                  <a:cubicBezTo>
                    <a:pt x="19337" y="2569"/>
                    <a:pt x="18664" y="4064"/>
                    <a:pt x="19549" y="4430"/>
                  </a:cubicBezTo>
                  <a:cubicBezTo>
                    <a:pt x="18503" y="4912"/>
                    <a:pt x="19343" y="6243"/>
                    <a:pt x="19362" y="7008"/>
                  </a:cubicBezTo>
                  <a:cubicBezTo>
                    <a:pt x="19383" y="7804"/>
                    <a:pt x="18831" y="8383"/>
                    <a:pt x="18042" y="8418"/>
                  </a:cubicBezTo>
                  <a:cubicBezTo>
                    <a:pt x="18014" y="8419"/>
                    <a:pt x="17987" y="8420"/>
                    <a:pt x="17960" y="8420"/>
                  </a:cubicBezTo>
                  <a:cubicBezTo>
                    <a:pt x="17298" y="8420"/>
                    <a:pt x="16725" y="8054"/>
                    <a:pt x="16125" y="7817"/>
                  </a:cubicBezTo>
                  <a:cubicBezTo>
                    <a:pt x="16120" y="7814"/>
                    <a:pt x="16115" y="7813"/>
                    <a:pt x="16110" y="7813"/>
                  </a:cubicBezTo>
                  <a:cubicBezTo>
                    <a:pt x="16086" y="7813"/>
                    <a:pt x="16076" y="7843"/>
                    <a:pt x="16084" y="7867"/>
                  </a:cubicBezTo>
                  <a:cubicBezTo>
                    <a:pt x="16073" y="7878"/>
                    <a:pt x="16063" y="7893"/>
                    <a:pt x="16061" y="7915"/>
                  </a:cubicBezTo>
                  <a:cubicBezTo>
                    <a:pt x="15988" y="8725"/>
                    <a:pt x="15379" y="9325"/>
                    <a:pt x="14561" y="9368"/>
                  </a:cubicBezTo>
                  <a:cubicBezTo>
                    <a:pt x="14521" y="9370"/>
                    <a:pt x="14480" y="9371"/>
                    <a:pt x="14439" y="9371"/>
                  </a:cubicBezTo>
                  <a:cubicBezTo>
                    <a:pt x="13790" y="9371"/>
                    <a:pt x="13174" y="9100"/>
                    <a:pt x="12573" y="8878"/>
                  </a:cubicBezTo>
                  <a:cubicBezTo>
                    <a:pt x="12138" y="8718"/>
                    <a:pt x="11669" y="8569"/>
                    <a:pt x="11199" y="8569"/>
                  </a:cubicBezTo>
                  <a:cubicBezTo>
                    <a:pt x="11057" y="8569"/>
                    <a:pt x="10915" y="8583"/>
                    <a:pt x="10774" y="8613"/>
                  </a:cubicBezTo>
                  <a:cubicBezTo>
                    <a:pt x="10407" y="8694"/>
                    <a:pt x="9977" y="8910"/>
                    <a:pt x="9861" y="9293"/>
                  </a:cubicBezTo>
                  <a:cubicBezTo>
                    <a:pt x="9746" y="8910"/>
                    <a:pt x="9316" y="8694"/>
                    <a:pt x="8949" y="8613"/>
                  </a:cubicBezTo>
                  <a:cubicBezTo>
                    <a:pt x="8808" y="8583"/>
                    <a:pt x="8666" y="8569"/>
                    <a:pt x="8524" y="8569"/>
                  </a:cubicBezTo>
                  <a:cubicBezTo>
                    <a:pt x="8054" y="8569"/>
                    <a:pt x="7584" y="8718"/>
                    <a:pt x="7149" y="8878"/>
                  </a:cubicBezTo>
                  <a:cubicBezTo>
                    <a:pt x="6549" y="9100"/>
                    <a:pt x="5933" y="9371"/>
                    <a:pt x="5284" y="9371"/>
                  </a:cubicBezTo>
                  <a:cubicBezTo>
                    <a:pt x="5243" y="9371"/>
                    <a:pt x="5202" y="9370"/>
                    <a:pt x="5162" y="9368"/>
                  </a:cubicBezTo>
                  <a:cubicBezTo>
                    <a:pt x="4344" y="9325"/>
                    <a:pt x="3735" y="8725"/>
                    <a:pt x="3661" y="7915"/>
                  </a:cubicBezTo>
                  <a:cubicBezTo>
                    <a:pt x="3660" y="7893"/>
                    <a:pt x="3651" y="7878"/>
                    <a:pt x="3638" y="7867"/>
                  </a:cubicBezTo>
                  <a:cubicBezTo>
                    <a:pt x="3646" y="7843"/>
                    <a:pt x="3636" y="7813"/>
                    <a:pt x="3612" y="7813"/>
                  </a:cubicBezTo>
                  <a:cubicBezTo>
                    <a:pt x="3607" y="7813"/>
                    <a:pt x="3602" y="7814"/>
                    <a:pt x="3597" y="7817"/>
                  </a:cubicBezTo>
                  <a:cubicBezTo>
                    <a:pt x="2998" y="8054"/>
                    <a:pt x="2425" y="8420"/>
                    <a:pt x="1763" y="8420"/>
                  </a:cubicBezTo>
                  <a:cubicBezTo>
                    <a:pt x="1736" y="8420"/>
                    <a:pt x="1708" y="8419"/>
                    <a:pt x="1681" y="8418"/>
                  </a:cubicBezTo>
                  <a:cubicBezTo>
                    <a:pt x="892" y="8383"/>
                    <a:pt x="340" y="7804"/>
                    <a:pt x="361" y="7008"/>
                  </a:cubicBezTo>
                  <a:cubicBezTo>
                    <a:pt x="380" y="6243"/>
                    <a:pt x="1220" y="4912"/>
                    <a:pt x="174" y="4430"/>
                  </a:cubicBezTo>
                  <a:cubicBezTo>
                    <a:pt x="1059" y="4064"/>
                    <a:pt x="386" y="2569"/>
                    <a:pt x="409" y="1913"/>
                  </a:cubicBezTo>
                  <a:cubicBezTo>
                    <a:pt x="439" y="1053"/>
                    <a:pt x="916" y="755"/>
                    <a:pt x="1510" y="755"/>
                  </a:cubicBezTo>
                  <a:cubicBezTo>
                    <a:pt x="2196" y="755"/>
                    <a:pt x="3037" y="1153"/>
                    <a:pt x="3524" y="1541"/>
                  </a:cubicBezTo>
                  <a:cubicBezTo>
                    <a:pt x="3541" y="1555"/>
                    <a:pt x="3566" y="1562"/>
                    <a:pt x="3590" y="1562"/>
                  </a:cubicBezTo>
                  <a:cubicBezTo>
                    <a:pt x="3636" y="1562"/>
                    <a:pt x="3682" y="1535"/>
                    <a:pt x="3675" y="1478"/>
                  </a:cubicBezTo>
                  <a:cubicBezTo>
                    <a:pt x="3560" y="545"/>
                    <a:pt x="4590" y="235"/>
                    <a:pt x="5349" y="235"/>
                  </a:cubicBezTo>
                  <a:cubicBezTo>
                    <a:pt x="5401" y="235"/>
                    <a:pt x="5452" y="236"/>
                    <a:pt x="5501" y="239"/>
                  </a:cubicBezTo>
                  <a:cubicBezTo>
                    <a:pt x="6278" y="285"/>
                    <a:pt x="6812" y="723"/>
                    <a:pt x="7512" y="979"/>
                  </a:cubicBezTo>
                  <a:cubicBezTo>
                    <a:pt x="7724" y="1057"/>
                    <a:pt x="7942" y="1094"/>
                    <a:pt x="8158" y="1094"/>
                  </a:cubicBezTo>
                  <a:cubicBezTo>
                    <a:pt x="8827" y="1094"/>
                    <a:pt x="9476" y="742"/>
                    <a:pt x="9861" y="175"/>
                  </a:cubicBezTo>
                  <a:close/>
                  <a:moveTo>
                    <a:pt x="9828" y="0"/>
                  </a:moveTo>
                  <a:cubicBezTo>
                    <a:pt x="9805" y="0"/>
                    <a:pt x="9782" y="11"/>
                    <a:pt x="9766" y="36"/>
                  </a:cubicBezTo>
                  <a:cubicBezTo>
                    <a:pt x="9435" y="592"/>
                    <a:pt x="8822" y="937"/>
                    <a:pt x="8177" y="937"/>
                  </a:cubicBezTo>
                  <a:cubicBezTo>
                    <a:pt x="8124" y="937"/>
                    <a:pt x="8071" y="935"/>
                    <a:pt x="8018" y="930"/>
                  </a:cubicBezTo>
                  <a:cubicBezTo>
                    <a:pt x="7293" y="865"/>
                    <a:pt x="6726" y="293"/>
                    <a:pt x="6019" y="131"/>
                  </a:cubicBezTo>
                  <a:cubicBezTo>
                    <a:pt x="5831" y="88"/>
                    <a:pt x="5608" y="64"/>
                    <a:pt x="5375" y="64"/>
                  </a:cubicBezTo>
                  <a:cubicBezTo>
                    <a:pt x="4515" y="64"/>
                    <a:pt x="3504" y="390"/>
                    <a:pt x="3490" y="1296"/>
                  </a:cubicBezTo>
                  <a:cubicBezTo>
                    <a:pt x="2982" y="927"/>
                    <a:pt x="2217" y="528"/>
                    <a:pt x="1536" y="528"/>
                  </a:cubicBezTo>
                  <a:cubicBezTo>
                    <a:pt x="1244" y="528"/>
                    <a:pt x="968" y="602"/>
                    <a:pt x="734" y="783"/>
                  </a:cubicBezTo>
                  <a:cubicBezTo>
                    <a:pt x="377" y="1061"/>
                    <a:pt x="243" y="1536"/>
                    <a:pt x="241" y="1971"/>
                  </a:cubicBezTo>
                  <a:cubicBezTo>
                    <a:pt x="238" y="2633"/>
                    <a:pt x="901" y="4026"/>
                    <a:pt x="52" y="4354"/>
                  </a:cubicBezTo>
                  <a:cubicBezTo>
                    <a:pt x="1" y="4374"/>
                    <a:pt x="5" y="4441"/>
                    <a:pt x="42" y="4460"/>
                  </a:cubicBezTo>
                  <a:cubicBezTo>
                    <a:pt x="20" y="4495"/>
                    <a:pt x="23" y="4543"/>
                    <a:pt x="72" y="4565"/>
                  </a:cubicBezTo>
                  <a:cubicBezTo>
                    <a:pt x="937" y="4942"/>
                    <a:pt x="370" y="6036"/>
                    <a:pt x="237" y="6668"/>
                  </a:cubicBezTo>
                  <a:cubicBezTo>
                    <a:pt x="132" y="7161"/>
                    <a:pt x="198" y="7698"/>
                    <a:pt x="528" y="8095"/>
                  </a:cubicBezTo>
                  <a:cubicBezTo>
                    <a:pt x="843" y="8475"/>
                    <a:pt x="1259" y="8621"/>
                    <a:pt x="1700" y="8621"/>
                  </a:cubicBezTo>
                  <a:cubicBezTo>
                    <a:pt x="2334" y="8621"/>
                    <a:pt x="3017" y="8317"/>
                    <a:pt x="3511" y="7968"/>
                  </a:cubicBezTo>
                  <a:cubicBezTo>
                    <a:pt x="3597" y="8944"/>
                    <a:pt x="4401" y="9531"/>
                    <a:pt x="5316" y="9531"/>
                  </a:cubicBezTo>
                  <a:cubicBezTo>
                    <a:pt x="5424" y="9531"/>
                    <a:pt x="5533" y="9523"/>
                    <a:pt x="5642" y="9507"/>
                  </a:cubicBezTo>
                  <a:cubicBezTo>
                    <a:pt x="6327" y="9403"/>
                    <a:pt x="6947" y="9064"/>
                    <a:pt x="7604" y="8863"/>
                  </a:cubicBezTo>
                  <a:cubicBezTo>
                    <a:pt x="7903" y="8772"/>
                    <a:pt x="8217" y="8701"/>
                    <a:pt x="8531" y="8701"/>
                  </a:cubicBezTo>
                  <a:cubicBezTo>
                    <a:pt x="8659" y="8701"/>
                    <a:pt x="8787" y="8713"/>
                    <a:pt x="8914" y="8740"/>
                  </a:cubicBezTo>
                  <a:cubicBezTo>
                    <a:pt x="9330" y="8828"/>
                    <a:pt x="9567" y="9057"/>
                    <a:pt x="9831" y="9367"/>
                  </a:cubicBezTo>
                  <a:cubicBezTo>
                    <a:pt x="9836" y="9373"/>
                    <a:pt x="9842" y="9375"/>
                    <a:pt x="9848" y="9375"/>
                  </a:cubicBezTo>
                  <a:cubicBezTo>
                    <a:pt x="9853" y="9375"/>
                    <a:pt x="9858" y="9374"/>
                    <a:pt x="9862" y="9371"/>
                  </a:cubicBezTo>
                  <a:cubicBezTo>
                    <a:pt x="9866" y="9374"/>
                    <a:pt x="9871" y="9375"/>
                    <a:pt x="9875" y="9375"/>
                  </a:cubicBezTo>
                  <a:cubicBezTo>
                    <a:pt x="9881" y="9375"/>
                    <a:pt x="9887" y="9373"/>
                    <a:pt x="9892" y="9367"/>
                  </a:cubicBezTo>
                  <a:cubicBezTo>
                    <a:pt x="10157" y="9057"/>
                    <a:pt x="10394" y="8828"/>
                    <a:pt x="10809" y="8740"/>
                  </a:cubicBezTo>
                  <a:cubicBezTo>
                    <a:pt x="10936" y="8713"/>
                    <a:pt x="11064" y="8701"/>
                    <a:pt x="11192" y="8701"/>
                  </a:cubicBezTo>
                  <a:cubicBezTo>
                    <a:pt x="11506" y="8701"/>
                    <a:pt x="11820" y="8772"/>
                    <a:pt x="12119" y="8863"/>
                  </a:cubicBezTo>
                  <a:cubicBezTo>
                    <a:pt x="12776" y="9064"/>
                    <a:pt x="13396" y="9403"/>
                    <a:pt x="14081" y="9507"/>
                  </a:cubicBezTo>
                  <a:cubicBezTo>
                    <a:pt x="14190" y="9523"/>
                    <a:pt x="14299" y="9531"/>
                    <a:pt x="14407" y="9531"/>
                  </a:cubicBezTo>
                  <a:cubicBezTo>
                    <a:pt x="15323" y="9531"/>
                    <a:pt x="16127" y="8944"/>
                    <a:pt x="16212" y="7968"/>
                  </a:cubicBezTo>
                  <a:cubicBezTo>
                    <a:pt x="16706" y="8317"/>
                    <a:pt x="17389" y="8621"/>
                    <a:pt x="18023" y="8621"/>
                  </a:cubicBezTo>
                  <a:cubicBezTo>
                    <a:pt x="18463" y="8621"/>
                    <a:pt x="18880" y="8475"/>
                    <a:pt x="19195" y="8095"/>
                  </a:cubicBezTo>
                  <a:cubicBezTo>
                    <a:pt x="19525" y="7698"/>
                    <a:pt x="19591" y="7161"/>
                    <a:pt x="19486" y="6668"/>
                  </a:cubicBezTo>
                  <a:cubicBezTo>
                    <a:pt x="19354" y="6036"/>
                    <a:pt x="18788" y="4942"/>
                    <a:pt x="19652" y="4565"/>
                  </a:cubicBezTo>
                  <a:cubicBezTo>
                    <a:pt x="19701" y="4543"/>
                    <a:pt x="19704" y="4495"/>
                    <a:pt x="19682" y="4460"/>
                  </a:cubicBezTo>
                  <a:cubicBezTo>
                    <a:pt x="19718" y="4441"/>
                    <a:pt x="19722" y="4374"/>
                    <a:pt x="19672" y="4354"/>
                  </a:cubicBezTo>
                  <a:cubicBezTo>
                    <a:pt x="18822" y="4026"/>
                    <a:pt x="19486" y="2633"/>
                    <a:pt x="19483" y="1971"/>
                  </a:cubicBezTo>
                  <a:cubicBezTo>
                    <a:pt x="19481" y="1536"/>
                    <a:pt x="19347" y="1061"/>
                    <a:pt x="18989" y="783"/>
                  </a:cubicBezTo>
                  <a:cubicBezTo>
                    <a:pt x="18755" y="602"/>
                    <a:pt x="18479" y="528"/>
                    <a:pt x="18187" y="528"/>
                  </a:cubicBezTo>
                  <a:cubicBezTo>
                    <a:pt x="17507" y="528"/>
                    <a:pt x="16743" y="927"/>
                    <a:pt x="16234" y="1296"/>
                  </a:cubicBezTo>
                  <a:cubicBezTo>
                    <a:pt x="16219" y="390"/>
                    <a:pt x="15209" y="64"/>
                    <a:pt x="14349" y="64"/>
                  </a:cubicBezTo>
                  <a:cubicBezTo>
                    <a:pt x="14116" y="64"/>
                    <a:pt x="13893" y="88"/>
                    <a:pt x="13705" y="131"/>
                  </a:cubicBezTo>
                  <a:cubicBezTo>
                    <a:pt x="12997" y="293"/>
                    <a:pt x="12430" y="865"/>
                    <a:pt x="11705" y="930"/>
                  </a:cubicBezTo>
                  <a:cubicBezTo>
                    <a:pt x="11652" y="935"/>
                    <a:pt x="11599" y="937"/>
                    <a:pt x="11547" y="937"/>
                  </a:cubicBezTo>
                  <a:cubicBezTo>
                    <a:pt x="10902" y="937"/>
                    <a:pt x="10289" y="591"/>
                    <a:pt x="9957" y="36"/>
                  </a:cubicBezTo>
                  <a:cubicBezTo>
                    <a:pt x="9941" y="11"/>
                    <a:pt x="9919" y="0"/>
                    <a:pt x="9896" y="0"/>
                  </a:cubicBezTo>
                  <a:cubicBezTo>
                    <a:pt x="9884" y="0"/>
                    <a:pt x="9873" y="3"/>
                    <a:pt x="9862" y="7"/>
                  </a:cubicBezTo>
                  <a:cubicBezTo>
                    <a:pt x="9851" y="3"/>
                    <a:pt x="9840" y="0"/>
                    <a:pt x="98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38" name="Google Shape;864;p35">
              <a:extLst>
                <a:ext uri="{FF2B5EF4-FFF2-40B4-BE49-F238E27FC236}">
                  <a16:creationId xmlns:a16="http://schemas.microsoft.com/office/drawing/2014/main" id="{0BF6DF29-2D42-4E03-9E75-519A69A373C9}"/>
                </a:ext>
              </a:extLst>
            </p:cNvPr>
            <p:cNvSpPr/>
            <p:nvPr/>
          </p:nvSpPr>
          <p:spPr>
            <a:xfrm>
              <a:off x="6539545" y="1569360"/>
              <a:ext cx="1027223" cy="487609"/>
            </a:xfrm>
            <a:custGeom>
              <a:avLst/>
              <a:gdLst/>
              <a:ahLst/>
              <a:cxnLst/>
              <a:rect l="l" t="t" r="r" b="b"/>
              <a:pathLst>
                <a:path w="19377" h="9198" extrusionOk="0">
                  <a:moveTo>
                    <a:pt x="13830" y="402"/>
                  </a:moveTo>
                  <a:cubicBezTo>
                    <a:pt x="13849" y="402"/>
                    <a:pt x="13861" y="428"/>
                    <a:pt x="13846" y="442"/>
                  </a:cubicBezTo>
                  <a:cubicBezTo>
                    <a:pt x="13723" y="566"/>
                    <a:pt x="13500" y="614"/>
                    <a:pt x="13334" y="640"/>
                  </a:cubicBezTo>
                  <a:cubicBezTo>
                    <a:pt x="13332" y="640"/>
                    <a:pt x="13331" y="640"/>
                    <a:pt x="13329" y="640"/>
                  </a:cubicBezTo>
                  <a:cubicBezTo>
                    <a:pt x="13302" y="640"/>
                    <a:pt x="13291" y="600"/>
                    <a:pt x="13321" y="594"/>
                  </a:cubicBezTo>
                  <a:cubicBezTo>
                    <a:pt x="13409" y="574"/>
                    <a:pt x="13495" y="549"/>
                    <a:pt x="13579" y="516"/>
                  </a:cubicBezTo>
                  <a:cubicBezTo>
                    <a:pt x="13662" y="482"/>
                    <a:pt x="13738" y="429"/>
                    <a:pt x="13823" y="403"/>
                  </a:cubicBezTo>
                  <a:cubicBezTo>
                    <a:pt x="13826" y="402"/>
                    <a:pt x="13828" y="402"/>
                    <a:pt x="13830" y="402"/>
                  </a:cubicBezTo>
                  <a:close/>
                  <a:moveTo>
                    <a:pt x="14585" y="431"/>
                  </a:moveTo>
                  <a:cubicBezTo>
                    <a:pt x="14742" y="431"/>
                    <a:pt x="14918" y="504"/>
                    <a:pt x="14990" y="650"/>
                  </a:cubicBezTo>
                  <a:cubicBezTo>
                    <a:pt x="15001" y="673"/>
                    <a:pt x="14982" y="698"/>
                    <a:pt x="14961" y="698"/>
                  </a:cubicBezTo>
                  <a:cubicBezTo>
                    <a:pt x="14954" y="698"/>
                    <a:pt x="14946" y="695"/>
                    <a:pt x="14940" y="688"/>
                  </a:cubicBezTo>
                  <a:cubicBezTo>
                    <a:pt x="14836" y="578"/>
                    <a:pt x="14727" y="496"/>
                    <a:pt x="14568" y="495"/>
                  </a:cubicBezTo>
                  <a:cubicBezTo>
                    <a:pt x="14527" y="495"/>
                    <a:pt x="14527" y="433"/>
                    <a:pt x="14568" y="431"/>
                  </a:cubicBezTo>
                  <a:cubicBezTo>
                    <a:pt x="14573" y="431"/>
                    <a:pt x="14579" y="431"/>
                    <a:pt x="14585" y="431"/>
                  </a:cubicBezTo>
                  <a:close/>
                  <a:moveTo>
                    <a:pt x="4717" y="528"/>
                  </a:moveTo>
                  <a:cubicBezTo>
                    <a:pt x="4740" y="528"/>
                    <a:pt x="4762" y="529"/>
                    <a:pt x="4785" y="532"/>
                  </a:cubicBezTo>
                  <a:cubicBezTo>
                    <a:pt x="4827" y="536"/>
                    <a:pt x="4828" y="594"/>
                    <a:pt x="4785" y="598"/>
                  </a:cubicBezTo>
                  <a:cubicBezTo>
                    <a:pt x="4610" y="616"/>
                    <a:pt x="4454" y="645"/>
                    <a:pt x="4304" y="740"/>
                  </a:cubicBezTo>
                  <a:cubicBezTo>
                    <a:pt x="4298" y="744"/>
                    <a:pt x="4292" y="745"/>
                    <a:pt x="4287" y="745"/>
                  </a:cubicBezTo>
                  <a:cubicBezTo>
                    <a:pt x="4260" y="745"/>
                    <a:pt x="4244" y="705"/>
                    <a:pt x="4272" y="686"/>
                  </a:cubicBezTo>
                  <a:cubicBezTo>
                    <a:pt x="4400" y="595"/>
                    <a:pt x="4558" y="528"/>
                    <a:pt x="4717" y="528"/>
                  </a:cubicBezTo>
                  <a:close/>
                  <a:moveTo>
                    <a:pt x="5623" y="543"/>
                  </a:moveTo>
                  <a:cubicBezTo>
                    <a:pt x="5627" y="543"/>
                    <a:pt x="5630" y="544"/>
                    <a:pt x="5634" y="545"/>
                  </a:cubicBezTo>
                  <a:cubicBezTo>
                    <a:pt x="5798" y="597"/>
                    <a:pt x="5964" y="665"/>
                    <a:pt x="6102" y="771"/>
                  </a:cubicBezTo>
                  <a:cubicBezTo>
                    <a:pt x="6128" y="793"/>
                    <a:pt x="6114" y="831"/>
                    <a:pt x="6087" y="831"/>
                  </a:cubicBezTo>
                  <a:cubicBezTo>
                    <a:pt x="6081" y="831"/>
                    <a:pt x="6076" y="830"/>
                    <a:pt x="6070" y="827"/>
                  </a:cubicBezTo>
                  <a:cubicBezTo>
                    <a:pt x="5920" y="747"/>
                    <a:pt x="5776" y="665"/>
                    <a:pt x="5618" y="607"/>
                  </a:cubicBezTo>
                  <a:cubicBezTo>
                    <a:pt x="5583" y="593"/>
                    <a:pt x="5593" y="543"/>
                    <a:pt x="5623" y="543"/>
                  </a:cubicBezTo>
                  <a:close/>
                  <a:moveTo>
                    <a:pt x="9622" y="566"/>
                  </a:moveTo>
                  <a:cubicBezTo>
                    <a:pt x="9683" y="566"/>
                    <a:pt x="9749" y="637"/>
                    <a:pt x="9791" y="671"/>
                  </a:cubicBezTo>
                  <a:cubicBezTo>
                    <a:pt x="9876" y="736"/>
                    <a:pt x="9965" y="799"/>
                    <a:pt x="10045" y="874"/>
                  </a:cubicBezTo>
                  <a:cubicBezTo>
                    <a:pt x="10071" y="899"/>
                    <a:pt x="10047" y="941"/>
                    <a:pt x="10016" y="941"/>
                  </a:cubicBezTo>
                  <a:cubicBezTo>
                    <a:pt x="10010" y="941"/>
                    <a:pt x="10003" y="939"/>
                    <a:pt x="9997" y="935"/>
                  </a:cubicBezTo>
                  <a:cubicBezTo>
                    <a:pt x="9890" y="867"/>
                    <a:pt x="9798" y="756"/>
                    <a:pt x="9686" y="700"/>
                  </a:cubicBezTo>
                  <a:cubicBezTo>
                    <a:pt x="9659" y="686"/>
                    <a:pt x="9637" y="680"/>
                    <a:pt x="9618" y="680"/>
                  </a:cubicBezTo>
                  <a:cubicBezTo>
                    <a:pt x="9557" y="680"/>
                    <a:pt x="9526" y="740"/>
                    <a:pt x="9471" y="796"/>
                  </a:cubicBezTo>
                  <a:cubicBezTo>
                    <a:pt x="9414" y="850"/>
                    <a:pt x="9359" y="905"/>
                    <a:pt x="9303" y="960"/>
                  </a:cubicBezTo>
                  <a:cubicBezTo>
                    <a:pt x="9296" y="968"/>
                    <a:pt x="9287" y="971"/>
                    <a:pt x="9279" y="971"/>
                  </a:cubicBezTo>
                  <a:cubicBezTo>
                    <a:pt x="9250" y="971"/>
                    <a:pt x="9225" y="933"/>
                    <a:pt x="9251" y="907"/>
                  </a:cubicBezTo>
                  <a:cubicBezTo>
                    <a:pt x="9338" y="815"/>
                    <a:pt x="9424" y="720"/>
                    <a:pt x="9514" y="631"/>
                  </a:cubicBezTo>
                  <a:cubicBezTo>
                    <a:pt x="9545" y="600"/>
                    <a:pt x="9574" y="566"/>
                    <a:pt x="9621" y="566"/>
                  </a:cubicBezTo>
                  <a:cubicBezTo>
                    <a:pt x="9621" y="566"/>
                    <a:pt x="9622" y="566"/>
                    <a:pt x="9622" y="566"/>
                  </a:cubicBezTo>
                  <a:close/>
                  <a:moveTo>
                    <a:pt x="1705" y="942"/>
                  </a:moveTo>
                  <a:cubicBezTo>
                    <a:pt x="1707" y="942"/>
                    <a:pt x="1709" y="942"/>
                    <a:pt x="1711" y="943"/>
                  </a:cubicBezTo>
                  <a:cubicBezTo>
                    <a:pt x="1863" y="1005"/>
                    <a:pt x="2021" y="1061"/>
                    <a:pt x="2167" y="1138"/>
                  </a:cubicBezTo>
                  <a:cubicBezTo>
                    <a:pt x="2193" y="1151"/>
                    <a:pt x="2179" y="1192"/>
                    <a:pt x="2154" y="1192"/>
                  </a:cubicBezTo>
                  <a:cubicBezTo>
                    <a:pt x="2151" y="1192"/>
                    <a:pt x="2148" y="1191"/>
                    <a:pt x="2145" y="1190"/>
                  </a:cubicBezTo>
                  <a:cubicBezTo>
                    <a:pt x="1991" y="1133"/>
                    <a:pt x="1842" y="1053"/>
                    <a:pt x="1695" y="982"/>
                  </a:cubicBezTo>
                  <a:cubicBezTo>
                    <a:pt x="1676" y="972"/>
                    <a:pt x="1687" y="942"/>
                    <a:pt x="1705" y="942"/>
                  </a:cubicBezTo>
                  <a:close/>
                  <a:moveTo>
                    <a:pt x="12528" y="879"/>
                  </a:moveTo>
                  <a:cubicBezTo>
                    <a:pt x="12549" y="879"/>
                    <a:pt x="12564" y="910"/>
                    <a:pt x="12548" y="928"/>
                  </a:cubicBezTo>
                  <a:cubicBezTo>
                    <a:pt x="12413" y="1070"/>
                    <a:pt x="12234" y="1155"/>
                    <a:pt x="12046" y="1200"/>
                  </a:cubicBezTo>
                  <a:cubicBezTo>
                    <a:pt x="12043" y="1200"/>
                    <a:pt x="12041" y="1200"/>
                    <a:pt x="12039" y="1200"/>
                  </a:cubicBezTo>
                  <a:cubicBezTo>
                    <a:pt x="12014" y="1200"/>
                    <a:pt x="12006" y="1163"/>
                    <a:pt x="12033" y="1154"/>
                  </a:cubicBezTo>
                  <a:cubicBezTo>
                    <a:pt x="12213" y="1096"/>
                    <a:pt x="12365" y="998"/>
                    <a:pt x="12514" y="884"/>
                  </a:cubicBezTo>
                  <a:cubicBezTo>
                    <a:pt x="12518" y="881"/>
                    <a:pt x="12523" y="879"/>
                    <a:pt x="12528" y="879"/>
                  </a:cubicBezTo>
                  <a:close/>
                  <a:moveTo>
                    <a:pt x="17555" y="1021"/>
                  </a:moveTo>
                  <a:cubicBezTo>
                    <a:pt x="17586" y="1021"/>
                    <a:pt x="17616" y="1023"/>
                    <a:pt x="17647" y="1027"/>
                  </a:cubicBezTo>
                  <a:cubicBezTo>
                    <a:pt x="17688" y="1032"/>
                    <a:pt x="17690" y="1092"/>
                    <a:pt x="17647" y="1093"/>
                  </a:cubicBezTo>
                  <a:cubicBezTo>
                    <a:pt x="17464" y="1095"/>
                    <a:pt x="17289" y="1122"/>
                    <a:pt x="17123" y="1201"/>
                  </a:cubicBezTo>
                  <a:cubicBezTo>
                    <a:pt x="17119" y="1203"/>
                    <a:pt x="17114" y="1204"/>
                    <a:pt x="17110" y="1204"/>
                  </a:cubicBezTo>
                  <a:cubicBezTo>
                    <a:pt x="17082" y="1204"/>
                    <a:pt x="17063" y="1164"/>
                    <a:pt x="17092" y="1148"/>
                  </a:cubicBezTo>
                  <a:cubicBezTo>
                    <a:pt x="17237" y="1070"/>
                    <a:pt x="17393" y="1021"/>
                    <a:pt x="17555" y="1021"/>
                  </a:cubicBezTo>
                  <a:close/>
                  <a:moveTo>
                    <a:pt x="6820" y="1036"/>
                  </a:moveTo>
                  <a:cubicBezTo>
                    <a:pt x="6824" y="1036"/>
                    <a:pt x="6829" y="1037"/>
                    <a:pt x="6833" y="1039"/>
                  </a:cubicBezTo>
                  <a:cubicBezTo>
                    <a:pt x="7045" y="1154"/>
                    <a:pt x="7248" y="1178"/>
                    <a:pt x="7474" y="1234"/>
                  </a:cubicBezTo>
                  <a:cubicBezTo>
                    <a:pt x="7509" y="1243"/>
                    <a:pt x="7498" y="1290"/>
                    <a:pt x="7467" y="1293"/>
                  </a:cubicBezTo>
                  <a:cubicBezTo>
                    <a:pt x="7451" y="1294"/>
                    <a:pt x="7435" y="1294"/>
                    <a:pt x="7419" y="1294"/>
                  </a:cubicBezTo>
                  <a:cubicBezTo>
                    <a:pt x="7206" y="1294"/>
                    <a:pt x="6981" y="1194"/>
                    <a:pt x="6805" y="1090"/>
                  </a:cubicBezTo>
                  <a:cubicBezTo>
                    <a:pt x="6776" y="1074"/>
                    <a:pt x="6794" y="1036"/>
                    <a:pt x="6820" y="1036"/>
                  </a:cubicBezTo>
                  <a:close/>
                  <a:moveTo>
                    <a:pt x="10646" y="1190"/>
                  </a:moveTo>
                  <a:cubicBezTo>
                    <a:pt x="10649" y="1190"/>
                    <a:pt x="10652" y="1191"/>
                    <a:pt x="10656" y="1192"/>
                  </a:cubicBezTo>
                  <a:cubicBezTo>
                    <a:pt x="10812" y="1258"/>
                    <a:pt x="10972" y="1285"/>
                    <a:pt x="11142" y="1288"/>
                  </a:cubicBezTo>
                  <a:cubicBezTo>
                    <a:pt x="11172" y="1289"/>
                    <a:pt x="11172" y="1334"/>
                    <a:pt x="11142" y="1335"/>
                  </a:cubicBezTo>
                  <a:cubicBezTo>
                    <a:pt x="11130" y="1336"/>
                    <a:pt x="11118" y="1336"/>
                    <a:pt x="11106" y="1336"/>
                  </a:cubicBezTo>
                  <a:cubicBezTo>
                    <a:pt x="10943" y="1336"/>
                    <a:pt x="10784" y="1295"/>
                    <a:pt x="10634" y="1227"/>
                  </a:cubicBezTo>
                  <a:cubicBezTo>
                    <a:pt x="10613" y="1218"/>
                    <a:pt x="10626" y="1190"/>
                    <a:pt x="10646" y="1190"/>
                  </a:cubicBezTo>
                  <a:close/>
                  <a:moveTo>
                    <a:pt x="8610" y="1183"/>
                  </a:moveTo>
                  <a:cubicBezTo>
                    <a:pt x="8635" y="1183"/>
                    <a:pt x="8654" y="1214"/>
                    <a:pt x="8632" y="1235"/>
                  </a:cubicBezTo>
                  <a:cubicBezTo>
                    <a:pt x="8546" y="1317"/>
                    <a:pt x="8424" y="1352"/>
                    <a:pt x="8304" y="1352"/>
                  </a:cubicBezTo>
                  <a:cubicBezTo>
                    <a:pt x="8253" y="1352"/>
                    <a:pt x="8202" y="1346"/>
                    <a:pt x="8155" y="1334"/>
                  </a:cubicBezTo>
                  <a:cubicBezTo>
                    <a:pt x="8121" y="1326"/>
                    <a:pt x="8133" y="1278"/>
                    <a:pt x="8163" y="1278"/>
                  </a:cubicBezTo>
                  <a:cubicBezTo>
                    <a:pt x="8165" y="1278"/>
                    <a:pt x="8168" y="1278"/>
                    <a:pt x="8170" y="1279"/>
                  </a:cubicBezTo>
                  <a:cubicBezTo>
                    <a:pt x="8201" y="1284"/>
                    <a:pt x="8232" y="1287"/>
                    <a:pt x="8261" y="1287"/>
                  </a:cubicBezTo>
                  <a:cubicBezTo>
                    <a:pt x="8380" y="1287"/>
                    <a:pt x="8484" y="1243"/>
                    <a:pt x="8595" y="1187"/>
                  </a:cubicBezTo>
                  <a:cubicBezTo>
                    <a:pt x="8600" y="1184"/>
                    <a:pt x="8605" y="1183"/>
                    <a:pt x="8610" y="1183"/>
                  </a:cubicBezTo>
                  <a:close/>
                  <a:moveTo>
                    <a:pt x="18243" y="1079"/>
                  </a:moveTo>
                  <a:cubicBezTo>
                    <a:pt x="18243" y="1079"/>
                    <a:pt x="18244" y="1079"/>
                    <a:pt x="18244" y="1079"/>
                  </a:cubicBezTo>
                  <a:cubicBezTo>
                    <a:pt x="18436" y="1087"/>
                    <a:pt x="18612" y="1213"/>
                    <a:pt x="18657" y="1405"/>
                  </a:cubicBezTo>
                  <a:cubicBezTo>
                    <a:pt x="18664" y="1430"/>
                    <a:pt x="18644" y="1446"/>
                    <a:pt x="18625" y="1446"/>
                  </a:cubicBezTo>
                  <a:cubicBezTo>
                    <a:pt x="18612" y="1446"/>
                    <a:pt x="18598" y="1439"/>
                    <a:pt x="18592" y="1423"/>
                  </a:cubicBezTo>
                  <a:cubicBezTo>
                    <a:pt x="18534" y="1266"/>
                    <a:pt x="18405" y="1146"/>
                    <a:pt x="18237" y="1123"/>
                  </a:cubicBezTo>
                  <a:cubicBezTo>
                    <a:pt x="18213" y="1118"/>
                    <a:pt x="18219" y="1079"/>
                    <a:pt x="18243" y="1079"/>
                  </a:cubicBezTo>
                  <a:close/>
                  <a:moveTo>
                    <a:pt x="1063" y="998"/>
                  </a:moveTo>
                  <a:cubicBezTo>
                    <a:pt x="1090" y="998"/>
                    <a:pt x="1109" y="1038"/>
                    <a:pt x="1079" y="1051"/>
                  </a:cubicBezTo>
                  <a:cubicBezTo>
                    <a:pt x="911" y="1128"/>
                    <a:pt x="785" y="1266"/>
                    <a:pt x="782" y="1459"/>
                  </a:cubicBezTo>
                  <a:cubicBezTo>
                    <a:pt x="782" y="1472"/>
                    <a:pt x="772" y="1478"/>
                    <a:pt x="762" y="1478"/>
                  </a:cubicBezTo>
                  <a:cubicBezTo>
                    <a:pt x="752" y="1478"/>
                    <a:pt x="742" y="1472"/>
                    <a:pt x="741" y="1459"/>
                  </a:cubicBezTo>
                  <a:cubicBezTo>
                    <a:pt x="724" y="1257"/>
                    <a:pt x="850" y="1040"/>
                    <a:pt x="1057" y="999"/>
                  </a:cubicBezTo>
                  <a:cubicBezTo>
                    <a:pt x="1059" y="998"/>
                    <a:pt x="1061" y="998"/>
                    <a:pt x="1063" y="998"/>
                  </a:cubicBezTo>
                  <a:close/>
                  <a:moveTo>
                    <a:pt x="15374" y="878"/>
                  </a:moveTo>
                  <a:cubicBezTo>
                    <a:pt x="15387" y="878"/>
                    <a:pt x="15400" y="884"/>
                    <a:pt x="15406" y="899"/>
                  </a:cubicBezTo>
                  <a:cubicBezTo>
                    <a:pt x="15503" y="1129"/>
                    <a:pt x="15613" y="1365"/>
                    <a:pt x="15678" y="1606"/>
                  </a:cubicBezTo>
                  <a:cubicBezTo>
                    <a:pt x="15686" y="1634"/>
                    <a:pt x="15659" y="1658"/>
                    <a:pt x="15635" y="1658"/>
                  </a:cubicBezTo>
                  <a:cubicBezTo>
                    <a:pt x="15622" y="1658"/>
                    <a:pt x="15609" y="1651"/>
                    <a:pt x="15602" y="1637"/>
                  </a:cubicBezTo>
                  <a:cubicBezTo>
                    <a:pt x="15494" y="1409"/>
                    <a:pt x="15422" y="1156"/>
                    <a:pt x="15346" y="917"/>
                  </a:cubicBezTo>
                  <a:cubicBezTo>
                    <a:pt x="15337" y="892"/>
                    <a:pt x="15355" y="878"/>
                    <a:pt x="15374" y="878"/>
                  </a:cubicBezTo>
                  <a:close/>
                  <a:moveTo>
                    <a:pt x="3888" y="1236"/>
                  </a:moveTo>
                  <a:cubicBezTo>
                    <a:pt x="3902" y="1236"/>
                    <a:pt x="3918" y="1249"/>
                    <a:pt x="3914" y="1266"/>
                  </a:cubicBezTo>
                  <a:cubicBezTo>
                    <a:pt x="3882" y="1397"/>
                    <a:pt x="3855" y="1521"/>
                    <a:pt x="3858" y="1658"/>
                  </a:cubicBezTo>
                  <a:cubicBezTo>
                    <a:pt x="3858" y="1667"/>
                    <a:pt x="3849" y="1673"/>
                    <a:pt x="3841" y="1673"/>
                  </a:cubicBezTo>
                  <a:cubicBezTo>
                    <a:pt x="3834" y="1673"/>
                    <a:pt x="3828" y="1670"/>
                    <a:pt x="3827" y="1662"/>
                  </a:cubicBezTo>
                  <a:cubicBezTo>
                    <a:pt x="3809" y="1523"/>
                    <a:pt x="3815" y="1378"/>
                    <a:pt x="3870" y="1248"/>
                  </a:cubicBezTo>
                  <a:cubicBezTo>
                    <a:pt x="3874" y="1239"/>
                    <a:pt x="3880" y="1236"/>
                    <a:pt x="3888" y="1236"/>
                  </a:cubicBezTo>
                  <a:close/>
                  <a:moveTo>
                    <a:pt x="16504" y="1426"/>
                  </a:moveTo>
                  <a:cubicBezTo>
                    <a:pt x="16533" y="1426"/>
                    <a:pt x="16549" y="1466"/>
                    <a:pt x="16520" y="1485"/>
                  </a:cubicBezTo>
                  <a:cubicBezTo>
                    <a:pt x="16379" y="1581"/>
                    <a:pt x="16227" y="1659"/>
                    <a:pt x="16077" y="1741"/>
                  </a:cubicBezTo>
                  <a:cubicBezTo>
                    <a:pt x="16072" y="1744"/>
                    <a:pt x="16067" y="1745"/>
                    <a:pt x="16063" y="1745"/>
                  </a:cubicBezTo>
                  <a:cubicBezTo>
                    <a:pt x="16037" y="1745"/>
                    <a:pt x="16022" y="1707"/>
                    <a:pt x="16049" y="1691"/>
                  </a:cubicBezTo>
                  <a:cubicBezTo>
                    <a:pt x="16193" y="1600"/>
                    <a:pt x="16335" y="1506"/>
                    <a:pt x="16488" y="1430"/>
                  </a:cubicBezTo>
                  <a:cubicBezTo>
                    <a:pt x="16493" y="1427"/>
                    <a:pt x="16499" y="1426"/>
                    <a:pt x="16504" y="1426"/>
                  </a:cubicBezTo>
                  <a:close/>
                  <a:moveTo>
                    <a:pt x="2689" y="1355"/>
                  </a:moveTo>
                  <a:cubicBezTo>
                    <a:pt x="2692" y="1355"/>
                    <a:pt x="2694" y="1355"/>
                    <a:pt x="2697" y="1357"/>
                  </a:cubicBezTo>
                  <a:cubicBezTo>
                    <a:pt x="2951" y="1460"/>
                    <a:pt x="3208" y="1615"/>
                    <a:pt x="3372" y="1841"/>
                  </a:cubicBezTo>
                  <a:cubicBezTo>
                    <a:pt x="3388" y="1862"/>
                    <a:pt x="3366" y="1885"/>
                    <a:pt x="3344" y="1885"/>
                  </a:cubicBezTo>
                  <a:cubicBezTo>
                    <a:pt x="3337" y="1885"/>
                    <a:pt x="3330" y="1883"/>
                    <a:pt x="3324" y="1877"/>
                  </a:cubicBezTo>
                  <a:cubicBezTo>
                    <a:pt x="3123" y="1688"/>
                    <a:pt x="2932" y="1517"/>
                    <a:pt x="2679" y="1400"/>
                  </a:cubicBezTo>
                  <a:cubicBezTo>
                    <a:pt x="2657" y="1391"/>
                    <a:pt x="2668" y="1355"/>
                    <a:pt x="2689" y="1355"/>
                  </a:cubicBezTo>
                  <a:close/>
                  <a:moveTo>
                    <a:pt x="18641" y="2029"/>
                  </a:moveTo>
                  <a:cubicBezTo>
                    <a:pt x="18653" y="2029"/>
                    <a:pt x="18666" y="2037"/>
                    <a:pt x="18667" y="2054"/>
                  </a:cubicBezTo>
                  <a:cubicBezTo>
                    <a:pt x="18679" y="2220"/>
                    <a:pt x="18687" y="2385"/>
                    <a:pt x="18675" y="2551"/>
                  </a:cubicBezTo>
                  <a:cubicBezTo>
                    <a:pt x="18674" y="2574"/>
                    <a:pt x="18657" y="2586"/>
                    <a:pt x="18640" y="2586"/>
                  </a:cubicBezTo>
                  <a:cubicBezTo>
                    <a:pt x="18623" y="2586"/>
                    <a:pt x="18606" y="2574"/>
                    <a:pt x="18605" y="2551"/>
                  </a:cubicBezTo>
                  <a:cubicBezTo>
                    <a:pt x="18593" y="2385"/>
                    <a:pt x="18602" y="2220"/>
                    <a:pt x="18613" y="2054"/>
                  </a:cubicBezTo>
                  <a:cubicBezTo>
                    <a:pt x="18615" y="2037"/>
                    <a:pt x="18628" y="2029"/>
                    <a:pt x="18641" y="2029"/>
                  </a:cubicBezTo>
                  <a:close/>
                  <a:moveTo>
                    <a:pt x="761" y="2031"/>
                  </a:moveTo>
                  <a:cubicBezTo>
                    <a:pt x="773" y="2031"/>
                    <a:pt x="786" y="2040"/>
                    <a:pt x="788" y="2054"/>
                  </a:cubicBezTo>
                  <a:cubicBezTo>
                    <a:pt x="797" y="2140"/>
                    <a:pt x="787" y="2225"/>
                    <a:pt x="792" y="2311"/>
                  </a:cubicBezTo>
                  <a:cubicBezTo>
                    <a:pt x="799" y="2407"/>
                    <a:pt x="815" y="2501"/>
                    <a:pt x="838" y="2594"/>
                  </a:cubicBezTo>
                  <a:cubicBezTo>
                    <a:pt x="843" y="2612"/>
                    <a:pt x="828" y="2624"/>
                    <a:pt x="813" y="2624"/>
                  </a:cubicBezTo>
                  <a:cubicBezTo>
                    <a:pt x="804" y="2624"/>
                    <a:pt x="795" y="2619"/>
                    <a:pt x="791" y="2608"/>
                  </a:cubicBezTo>
                  <a:cubicBezTo>
                    <a:pt x="742" y="2438"/>
                    <a:pt x="694" y="2223"/>
                    <a:pt x="740" y="2048"/>
                  </a:cubicBezTo>
                  <a:cubicBezTo>
                    <a:pt x="743" y="2036"/>
                    <a:pt x="752" y="2031"/>
                    <a:pt x="761" y="2031"/>
                  </a:cubicBezTo>
                  <a:close/>
                  <a:moveTo>
                    <a:pt x="18620" y="3063"/>
                  </a:moveTo>
                  <a:cubicBezTo>
                    <a:pt x="18637" y="3063"/>
                    <a:pt x="18653" y="3074"/>
                    <a:pt x="18651" y="3094"/>
                  </a:cubicBezTo>
                  <a:cubicBezTo>
                    <a:pt x="18636" y="3219"/>
                    <a:pt x="18636" y="3340"/>
                    <a:pt x="18663" y="3464"/>
                  </a:cubicBezTo>
                  <a:cubicBezTo>
                    <a:pt x="18687" y="3574"/>
                    <a:pt x="18743" y="3673"/>
                    <a:pt x="18776" y="3781"/>
                  </a:cubicBezTo>
                  <a:cubicBezTo>
                    <a:pt x="18783" y="3803"/>
                    <a:pt x="18764" y="3821"/>
                    <a:pt x="18745" y="3821"/>
                  </a:cubicBezTo>
                  <a:cubicBezTo>
                    <a:pt x="18737" y="3821"/>
                    <a:pt x="18730" y="3818"/>
                    <a:pt x="18723" y="3812"/>
                  </a:cubicBezTo>
                  <a:cubicBezTo>
                    <a:pt x="18549" y="3632"/>
                    <a:pt x="18533" y="3316"/>
                    <a:pt x="18590" y="3085"/>
                  </a:cubicBezTo>
                  <a:cubicBezTo>
                    <a:pt x="18593" y="3070"/>
                    <a:pt x="18607" y="3063"/>
                    <a:pt x="18620" y="3063"/>
                  </a:cubicBezTo>
                  <a:close/>
                  <a:moveTo>
                    <a:pt x="865" y="3273"/>
                  </a:moveTo>
                  <a:cubicBezTo>
                    <a:pt x="877" y="3273"/>
                    <a:pt x="889" y="3283"/>
                    <a:pt x="891" y="3297"/>
                  </a:cubicBezTo>
                  <a:cubicBezTo>
                    <a:pt x="914" y="3502"/>
                    <a:pt x="823" y="3724"/>
                    <a:pt x="730" y="3902"/>
                  </a:cubicBezTo>
                  <a:cubicBezTo>
                    <a:pt x="726" y="3911"/>
                    <a:pt x="719" y="3915"/>
                    <a:pt x="712" y="3915"/>
                  </a:cubicBezTo>
                  <a:cubicBezTo>
                    <a:pt x="696" y="3915"/>
                    <a:pt x="680" y="3897"/>
                    <a:pt x="689" y="3879"/>
                  </a:cubicBezTo>
                  <a:cubicBezTo>
                    <a:pt x="780" y="3684"/>
                    <a:pt x="796" y="3494"/>
                    <a:pt x="845" y="3290"/>
                  </a:cubicBezTo>
                  <a:cubicBezTo>
                    <a:pt x="848" y="3278"/>
                    <a:pt x="856" y="3273"/>
                    <a:pt x="865" y="3273"/>
                  </a:cubicBezTo>
                  <a:close/>
                  <a:moveTo>
                    <a:pt x="609" y="4308"/>
                  </a:moveTo>
                  <a:cubicBezTo>
                    <a:pt x="612" y="4308"/>
                    <a:pt x="615" y="4309"/>
                    <a:pt x="618" y="4309"/>
                  </a:cubicBezTo>
                  <a:cubicBezTo>
                    <a:pt x="703" y="4334"/>
                    <a:pt x="760" y="4412"/>
                    <a:pt x="811" y="4480"/>
                  </a:cubicBezTo>
                  <a:cubicBezTo>
                    <a:pt x="866" y="4556"/>
                    <a:pt x="910" y="4638"/>
                    <a:pt x="940" y="4728"/>
                  </a:cubicBezTo>
                  <a:cubicBezTo>
                    <a:pt x="946" y="4745"/>
                    <a:pt x="931" y="4758"/>
                    <a:pt x="916" y="4758"/>
                  </a:cubicBezTo>
                  <a:cubicBezTo>
                    <a:pt x="908" y="4758"/>
                    <a:pt x="900" y="4754"/>
                    <a:pt x="896" y="4746"/>
                  </a:cubicBezTo>
                  <a:cubicBezTo>
                    <a:pt x="855" y="4667"/>
                    <a:pt x="807" y="4594"/>
                    <a:pt x="745" y="4529"/>
                  </a:cubicBezTo>
                  <a:cubicBezTo>
                    <a:pt x="692" y="4472"/>
                    <a:pt x="619" y="4432"/>
                    <a:pt x="573" y="4367"/>
                  </a:cubicBezTo>
                  <a:cubicBezTo>
                    <a:pt x="556" y="4342"/>
                    <a:pt x="581" y="4308"/>
                    <a:pt x="609" y="4308"/>
                  </a:cubicBezTo>
                  <a:close/>
                  <a:moveTo>
                    <a:pt x="18776" y="4257"/>
                  </a:moveTo>
                  <a:cubicBezTo>
                    <a:pt x="18793" y="4257"/>
                    <a:pt x="18811" y="4276"/>
                    <a:pt x="18801" y="4298"/>
                  </a:cubicBezTo>
                  <a:cubicBezTo>
                    <a:pt x="18728" y="4466"/>
                    <a:pt x="18659" y="4643"/>
                    <a:pt x="18565" y="4801"/>
                  </a:cubicBezTo>
                  <a:cubicBezTo>
                    <a:pt x="18558" y="4813"/>
                    <a:pt x="18545" y="4818"/>
                    <a:pt x="18532" y="4818"/>
                  </a:cubicBezTo>
                  <a:cubicBezTo>
                    <a:pt x="18508" y="4818"/>
                    <a:pt x="18483" y="4798"/>
                    <a:pt x="18494" y="4771"/>
                  </a:cubicBezTo>
                  <a:cubicBezTo>
                    <a:pt x="18563" y="4597"/>
                    <a:pt x="18664" y="4434"/>
                    <a:pt x="18756" y="4271"/>
                  </a:cubicBezTo>
                  <a:cubicBezTo>
                    <a:pt x="18761" y="4261"/>
                    <a:pt x="18768" y="4257"/>
                    <a:pt x="18776" y="4257"/>
                  </a:cubicBezTo>
                  <a:close/>
                  <a:moveTo>
                    <a:pt x="18544" y="5240"/>
                  </a:moveTo>
                  <a:cubicBezTo>
                    <a:pt x="18558" y="5240"/>
                    <a:pt x="18571" y="5246"/>
                    <a:pt x="18578" y="5261"/>
                  </a:cubicBezTo>
                  <a:cubicBezTo>
                    <a:pt x="18618" y="5346"/>
                    <a:pt x="18649" y="5433"/>
                    <a:pt x="18681" y="5520"/>
                  </a:cubicBezTo>
                  <a:cubicBezTo>
                    <a:pt x="18692" y="5549"/>
                    <a:pt x="18663" y="5573"/>
                    <a:pt x="18636" y="5573"/>
                  </a:cubicBezTo>
                  <a:cubicBezTo>
                    <a:pt x="18623" y="5573"/>
                    <a:pt x="18610" y="5567"/>
                    <a:pt x="18604" y="5552"/>
                  </a:cubicBezTo>
                  <a:cubicBezTo>
                    <a:pt x="18568" y="5467"/>
                    <a:pt x="18529" y="5382"/>
                    <a:pt x="18499" y="5294"/>
                  </a:cubicBezTo>
                  <a:cubicBezTo>
                    <a:pt x="18489" y="5264"/>
                    <a:pt x="18518" y="5240"/>
                    <a:pt x="18544" y="5240"/>
                  </a:cubicBezTo>
                  <a:close/>
                  <a:moveTo>
                    <a:pt x="1015" y="5154"/>
                  </a:moveTo>
                  <a:cubicBezTo>
                    <a:pt x="1030" y="5154"/>
                    <a:pt x="1045" y="5166"/>
                    <a:pt x="1047" y="5184"/>
                  </a:cubicBezTo>
                  <a:cubicBezTo>
                    <a:pt x="1062" y="5425"/>
                    <a:pt x="930" y="5670"/>
                    <a:pt x="785" y="5852"/>
                  </a:cubicBezTo>
                  <a:cubicBezTo>
                    <a:pt x="778" y="5861"/>
                    <a:pt x="770" y="5864"/>
                    <a:pt x="761" y="5864"/>
                  </a:cubicBezTo>
                  <a:cubicBezTo>
                    <a:pt x="735" y="5864"/>
                    <a:pt x="707" y="5833"/>
                    <a:pt x="726" y="5807"/>
                  </a:cubicBezTo>
                  <a:cubicBezTo>
                    <a:pt x="876" y="5613"/>
                    <a:pt x="925" y="5407"/>
                    <a:pt x="988" y="5176"/>
                  </a:cubicBezTo>
                  <a:cubicBezTo>
                    <a:pt x="992" y="5161"/>
                    <a:pt x="1003" y="5154"/>
                    <a:pt x="1015" y="5154"/>
                  </a:cubicBezTo>
                  <a:close/>
                  <a:moveTo>
                    <a:pt x="18782" y="5896"/>
                  </a:moveTo>
                  <a:cubicBezTo>
                    <a:pt x="18793" y="5896"/>
                    <a:pt x="18804" y="5901"/>
                    <a:pt x="18810" y="5914"/>
                  </a:cubicBezTo>
                  <a:cubicBezTo>
                    <a:pt x="18901" y="6084"/>
                    <a:pt x="18888" y="6308"/>
                    <a:pt x="18837" y="6489"/>
                  </a:cubicBezTo>
                  <a:cubicBezTo>
                    <a:pt x="18832" y="6505"/>
                    <a:pt x="18820" y="6512"/>
                    <a:pt x="18807" y="6512"/>
                  </a:cubicBezTo>
                  <a:cubicBezTo>
                    <a:pt x="18787" y="6512"/>
                    <a:pt x="18766" y="6495"/>
                    <a:pt x="18772" y="6469"/>
                  </a:cubicBezTo>
                  <a:cubicBezTo>
                    <a:pt x="18813" y="6283"/>
                    <a:pt x="18780" y="6125"/>
                    <a:pt x="18745" y="5942"/>
                  </a:cubicBezTo>
                  <a:cubicBezTo>
                    <a:pt x="18740" y="5916"/>
                    <a:pt x="18762" y="5896"/>
                    <a:pt x="18782" y="5896"/>
                  </a:cubicBezTo>
                  <a:close/>
                  <a:moveTo>
                    <a:pt x="718" y="6544"/>
                  </a:moveTo>
                  <a:cubicBezTo>
                    <a:pt x="737" y="6544"/>
                    <a:pt x="757" y="6562"/>
                    <a:pt x="752" y="6585"/>
                  </a:cubicBezTo>
                  <a:cubicBezTo>
                    <a:pt x="705" y="6766"/>
                    <a:pt x="682" y="6932"/>
                    <a:pt x="733" y="7116"/>
                  </a:cubicBezTo>
                  <a:cubicBezTo>
                    <a:pt x="739" y="7139"/>
                    <a:pt x="721" y="7154"/>
                    <a:pt x="703" y="7154"/>
                  </a:cubicBezTo>
                  <a:cubicBezTo>
                    <a:pt x="690" y="7154"/>
                    <a:pt x="677" y="7147"/>
                    <a:pt x="672" y="7132"/>
                  </a:cubicBezTo>
                  <a:cubicBezTo>
                    <a:pt x="602" y="6949"/>
                    <a:pt x="595" y="6735"/>
                    <a:pt x="691" y="6560"/>
                  </a:cubicBezTo>
                  <a:cubicBezTo>
                    <a:pt x="697" y="6549"/>
                    <a:pt x="707" y="6544"/>
                    <a:pt x="718" y="6544"/>
                  </a:cubicBezTo>
                  <a:close/>
                  <a:moveTo>
                    <a:pt x="18828" y="6935"/>
                  </a:moveTo>
                  <a:cubicBezTo>
                    <a:pt x="18846" y="6935"/>
                    <a:pt x="18864" y="6947"/>
                    <a:pt x="18862" y="6969"/>
                  </a:cubicBezTo>
                  <a:cubicBezTo>
                    <a:pt x="18856" y="7107"/>
                    <a:pt x="18819" y="7246"/>
                    <a:pt x="18790" y="7381"/>
                  </a:cubicBezTo>
                  <a:cubicBezTo>
                    <a:pt x="18786" y="7399"/>
                    <a:pt x="18773" y="7407"/>
                    <a:pt x="18759" y="7407"/>
                  </a:cubicBezTo>
                  <a:cubicBezTo>
                    <a:pt x="18738" y="7407"/>
                    <a:pt x="18715" y="7389"/>
                    <a:pt x="18719" y="7361"/>
                  </a:cubicBezTo>
                  <a:cubicBezTo>
                    <a:pt x="18740" y="7228"/>
                    <a:pt x="18751" y="7088"/>
                    <a:pt x="18793" y="6960"/>
                  </a:cubicBezTo>
                  <a:cubicBezTo>
                    <a:pt x="18798" y="6943"/>
                    <a:pt x="18813" y="6935"/>
                    <a:pt x="18828" y="6935"/>
                  </a:cubicBezTo>
                  <a:close/>
                  <a:moveTo>
                    <a:pt x="16250" y="7097"/>
                  </a:moveTo>
                  <a:cubicBezTo>
                    <a:pt x="16256" y="7097"/>
                    <a:pt x="16262" y="7099"/>
                    <a:pt x="16269" y="7102"/>
                  </a:cubicBezTo>
                  <a:cubicBezTo>
                    <a:pt x="16470" y="7209"/>
                    <a:pt x="16677" y="7313"/>
                    <a:pt x="16873" y="7431"/>
                  </a:cubicBezTo>
                  <a:cubicBezTo>
                    <a:pt x="16906" y="7450"/>
                    <a:pt x="16886" y="7493"/>
                    <a:pt x="16855" y="7493"/>
                  </a:cubicBezTo>
                  <a:cubicBezTo>
                    <a:pt x="16850" y="7493"/>
                    <a:pt x="16845" y="7492"/>
                    <a:pt x="16839" y="7490"/>
                  </a:cubicBezTo>
                  <a:cubicBezTo>
                    <a:pt x="16632" y="7389"/>
                    <a:pt x="16432" y="7276"/>
                    <a:pt x="16231" y="7165"/>
                  </a:cubicBezTo>
                  <a:cubicBezTo>
                    <a:pt x="16196" y="7145"/>
                    <a:pt x="16218" y="7097"/>
                    <a:pt x="16250" y="7097"/>
                  </a:cubicBezTo>
                  <a:close/>
                  <a:moveTo>
                    <a:pt x="3396" y="7233"/>
                  </a:moveTo>
                  <a:cubicBezTo>
                    <a:pt x="3423" y="7233"/>
                    <a:pt x="3438" y="7280"/>
                    <a:pt x="3410" y="7294"/>
                  </a:cubicBezTo>
                  <a:cubicBezTo>
                    <a:pt x="3262" y="7370"/>
                    <a:pt x="3115" y="7451"/>
                    <a:pt x="2959" y="7508"/>
                  </a:cubicBezTo>
                  <a:cubicBezTo>
                    <a:pt x="2955" y="7509"/>
                    <a:pt x="2951" y="7510"/>
                    <a:pt x="2947" y="7510"/>
                  </a:cubicBezTo>
                  <a:cubicBezTo>
                    <a:pt x="2914" y="7510"/>
                    <a:pt x="2897" y="7457"/>
                    <a:pt x="2930" y="7438"/>
                  </a:cubicBezTo>
                  <a:cubicBezTo>
                    <a:pt x="3074" y="7357"/>
                    <a:pt x="3232" y="7298"/>
                    <a:pt x="3385" y="7235"/>
                  </a:cubicBezTo>
                  <a:cubicBezTo>
                    <a:pt x="3389" y="7234"/>
                    <a:pt x="3392" y="7233"/>
                    <a:pt x="3396" y="7233"/>
                  </a:cubicBezTo>
                  <a:close/>
                  <a:moveTo>
                    <a:pt x="15653" y="7278"/>
                  </a:moveTo>
                  <a:cubicBezTo>
                    <a:pt x="15675" y="7278"/>
                    <a:pt x="15700" y="7302"/>
                    <a:pt x="15696" y="7328"/>
                  </a:cubicBezTo>
                  <a:cubicBezTo>
                    <a:pt x="15670" y="7504"/>
                    <a:pt x="15560" y="7669"/>
                    <a:pt x="15447" y="7801"/>
                  </a:cubicBezTo>
                  <a:cubicBezTo>
                    <a:pt x="15438" y="7811"/>
                    <a:pt x="15427" y="7815"/>
                    <a:pt x="15417" y="7815"/>
                  </a:cubicBezTo>
                  <a:cubicBezTo>
                    <a:pt x="15385" y="7815"/>
                    <a:pt x="15356" y="7771"/>
                    <a:pt x="15384" y="7736"/>
                  </a:cubicBezTo>
                  <a:cubicBezTo>
                    <a:pt x="15496" y="7603"/>
                    <a:pt x="15554" y="7455"/>
                    <a:pt x="15624" y="7298"/>
                  </a:cubicBezTo>
                  <a:cubicBezTo>
                    <a:pt x="15631" y="7284"/>
                    <a:pt x="15642" y="7278"/>
                    <a:pt x="15653" y="7278"/>
                  </a:cubicBezTo>
                  <a:close/>
                  <a:moveTo>
                    <a:pt x="2352" y="7632"/>
                  </a:moveTo>
                  <a:cubicBezTo>
                    <a:pt x="2377" y="7632"/>
                    <a:pt x="2396" y="7669"/>
                    <a:pt x="2376" y="7691"/>
                  </a:cubicBezTo>
                  <a:cubicBezTo>
                    <a:pt x="2295" y="7774"/>
                    <a:pt x="2188" y="7824"/>
                    <a:pt x="2077" y="7824"/>
                  </a:cubicBezTo>
                  <a:cubicBezTo>
                    <a:pt x="2030" y="7824"/>
                    <a:pt x="1982" y="7815"/>
                    <a:pt x="1935" y="7795"/>
                  </a:cubicBezTo>
                  <a:cubicBezTo>
                    <a:pt x="1900" y="7781"/>
                    <a:pt x="1917" y="7720"/>
                    <a:pt x="1953" y="7720"/>
                  </a:cubicBezTo>
                  <a:cubicBezTo>
                    <a:pt x="1954" y="7720"/>
                    <a:pt x="1955" y="7720"/>
                    <a:pt x="1956" y="7720"/>
                  </a:cubicBezTo>
                  <a:cubicBezTo>
                    <a:pt x="1985" y="7723"/>
                    <a:pt x="2014" y="7725"/>
                    <a:pt x="2043" y="7725"/>
                  </a:cubicBezTo>
                  <a:cubicBezTo>
                    <a:pt x="2147" y="7725"/>
                    <a:pt x="2246" y="7703"/>
                    <a:pt x="2336" y="7638"/>
                  </a:cubicBezTo>
                  <a:cubicBezTo>
                    <a:pt x="2342" y="7634"/>
                    <a:pt x="2347" y="7632"/>
                    <a:pt x="2352" y="7632"/>
                  </a:cubicBezTo>
                  <a:close/>
                  <a:moveTo>
                    <a:pt x="922" y="7575"/>
                  </a:moveTo>
                  <a:cubicBezTo>
                    <a:pt x="935" y="7575"/>
                    <a:pt x="947" y="7581"/>
                    <a:pt x="955" y="7593"/>
                  </a:cubicBezTo>
                  <a:cubicBezTo>
                    <a:pt x="1019" y="7704"/>
                    <a:pt x="1141" y="7778"/>
                    <a:pt x="1266" y="7778"/>
                  </a:cubicBezTo>
                  <a:cubicBezTo>
                    <a:pt x="1311" y="7778"/>
                    <a:pt x="1355" y="7769"/>
                    <a:pt x="1398" y="7748"/>
                  </a:cubicBezTo>
                  <a:cubicBezTo>
                    <a:pt x="1403" y="7746"/>
                    <a:pt x="1407" y="7745"/>
                    <a:pt x="1411" y="7745"/>
                  </a:cubicBezTo>
                  <a:cubicBezTo>
                    <a:pt x="1436" y="7745"/>
                    <a:pt x="1451" y="7780"/>
                    <a:pt x="1426" y="7795"/>
                  </a:cubicBezTo>
                  <a:cubicBezTo>
                    <a:pt x="1363" y="7832"/>
                    <a:pt x="1294" y="7849"/>
                    <a:pt x="1226" y="7849"/>
                  </a:cubicBezTo>
                  <a:cubicBezTo>
                    <a:pt x="1081" y="7849"/>
                    <a:pt x="941" y="7769"/>
                    <a:pt x="883" y="7623"/>
                  </a:cubicBezTo>
                  <a:cubicBezTo>
                    <a:pt x="872" y="7596"/>
                    <a:pt x="897" y="7575"/>
                    <a:pt x="922" y="7575"/>
                  </a:cubicBezTo>
                  <a:close/>
                  <a:moveTo>
                    <a:pt x="17297" y="7637"/>
                  </a:moveTo>
                  <a:cubicBezTo>
                    <a:pt x="17300" y="7637"/>
                    <a:pt x="17304" y="7638"/>
                    <a:pt x="17307" y="7639"/>
                  </a:cubicBezTo>
                  <a:cubicBezTo>
                    <a:pt x="17546" y="7741"/>
                    <a:pt x="17786" y="7777"/>
                    <a:pt x="18044" y="7785"/>
                  </a:cubicBezTo>
                  <a:cubicBezTo>
                    <a:pt x="18087" y="7786"/>
                    <a:pt x="18085" y="7844"/>
                    <a:pt x="18044" y="7850"/>
                  </a:cubicBezTo>
                  <a:cubicBezTo>
                    <a:pt x="18003" y="7854"/>
                    <a:pt x="17962" y="7856"/>
                    <a:pt x="17922" y="7856"/>
                  </a:cubicBezTo>
                  <a:cubicBezTo>
                    <a:pt x="17700" y="7856"/>
                    <a:pt x="17481" y="7793"/>
                    <a:pt x="17286" y="7692"/>
                  </a:cubicBezTo>
                  <a:cubicBezTo>
                    <a:pt x="17260" y="7678"/>
                    <a:pt x="17273" y="7637"/>
                    <a:pt x="17297" y="7637"/>
                  </a:cubicBezTo>
                  <a:close/>
                  <a:moveTo>
                    <a:pt x="3779" y="7591"/>
                  </a:moveTo>
                  <a:cubicBezTo>
                    <a:pt x="3792" y="7591"/>
                    <a:pt x="3805" y="7597"/>
                    <a:pt x="3811" y="7613"/>
                  </a:cubicBezTo>
                  <a:cubicBezTo>
                    <a:pt x="3870" y="7759"/>
                    <a:pt x="3926" y="7904"/>
                    <a:pt x="3973" y="8055"/>
                  </a:cubicBezTo>
                  <a:cubicBezTo>
                    <a:pt x="3980" y="8080"/>
                    <a:pt x="3962" y="8095"/>
                    <a:pt x="3942" y="8095"/>
                  </a:cubicBezTo>
                  <a:cubicBezTo>
                    <a:pt x="3929" y="8095"/>
                    <a:pt x="3915" y="8088"/>
                    <a:pt x="3909" y="8073"/>
                  </a:cubicBezTo>
                  <a:cubicBezTo>
                    <a:pt x="3848" y="7927"/>
                    <a:pt x="3797" y="7779"/>
                    <a:pt x="3748" y="7630"/>
                  </a:cubicBezTo>
                  <a:cubicBezTo>
                    <a:pt x="3741" y="7605"/>
                    <a:pt x="3759" y="7591"/>
                    <a:pt x="3779" y="7591"/>
                  </a:cubicBezTo>
                  <a:close/>
                  <a:moveTo>
                    <a:pt x="8508" y="7929"/>
                  </a:moveTo>
                  <a:cubicBezTo>
                    <a:pt x="8508" y="7929"/>
                    <a:pt x="8509" y="7929"/>
                    <a:pt x="8510" y="7929"/>
                  </a:cubicBezTo>
                  <a:cubicBezTo>
                    <a:pt x="8736" y="7939"/>
                    <a:pt x="8968" y="7978"/>
                    <a:pt x="9170" y="8089"/>
                  </a:cubicBezTo>
                  <a:cubicBezTo>
                    <a:pt x="9195" y="8103"/>
                    <a:pt x="9182" y="8142"/>
                    <a:pt x="9156" y="8142"/>
                  </a:cubicBezTo>
                  <a:cubicBezTo>
                    <a:pt x="9153" y="8142"/>
                    <a:pt x="9150" y="8141"/>
                    <a:pt x="9147" y="8140"/>
                  </a:cubicBezTo>
                  <a:cubicBezTo>
                    <a:pt x="8936" y="8071"/>
                    <a:pt x="8734" y="8007"/>
                    <a:pt x="8510" y="7992"/>
                  </a:cubicBezTo>
                  <a:cubicBezTo>
                    <a:pt x="8470" y="7990"/>
                    <a:pt x="8468" y="7929"/>
                    <a:pt x="8508" y="7929"/>
                  </a:cubicBezTo>
                  <a:close/>
                  <a:moveTo>
                    <a:pt x="11424" y="8024"/>
                  </a:moveTo>
                  <a:cubicBezTo>
                    <a:pt x="11616" y="8024"/>
                    <a:pt x="11807" y="8042"/>
                    <a:pt x="11994" y="8085"/>
                  </a:cubicBezTo>
                  <a:cubicBezTo>
                    <a:pt x="12030" y="8093"/>
                    <a:pt x="12024" y="8152"/>
                    <a:pt x="11989" y="8152"/>
                  </a:cubicBezTo>
                  <a:cubicBezTo>
                    <a:pt x="11988" y="8152"/>
                    <a:pt x="11987" y="8152"/>
                    <a:pt x="11986" y="8152"/>
                  </a:cubicBezTo>
                  <a:cubicBezTo>
                    <a:pt x="11731" y="8118"/>
                    <a:pt x="11480" y="8095"/>
                    <a:pt x="11225" y="8095"/>
                  </a:cubicBezTo>
                  <a:cubicBezTo>
                    <a:pt x="11214" y="8095"/>
                    <a:pt x="11202" y="8095"/>
                    <a:pt x="11191" y="8095"/>
                  </a:cubicBezTo>
                  <a:cubicBezTo>
                    <a:pt x="11191" y="8095"/>
                    <a:pt x="11190" y="8095"/>
                    <a:pt x="11190" y="8095"/>
                  </a:cubicBezTo>
                  <a:cubicBezTo>
                    <a:pt x="11149" y="8095"/>
                    <a:pt x="11151" y="8034"/>
                    <a:pt x="11191" y="8032"/>
                  </a:cubicBezTo>
                  <a:cubicBezTo>
                    <a:pt x="11268" y="8027"/>
                    <a:pt x="11346" y="8024"/>
                    <a:pt x="11424" y="8024"/>
                  </a:cubicBezTo>
                  <a:close/>
                  <a:moveTo>
                    <a:pt x="7619" y="8132"/>
                  </a:moveTo>
                  <a:cubicBezTo>
                    <a:pt x="7647" y="8132"/>
                    <a:pt x="7646" y="8176"/>
                    <a:pt x="7622" y="8186"/>
                  </a:cubicBezTo>
                  <a:cubicBezTo>
                    <a:pt x="7447" y="8251"/>
                    <a:pt x="7254" y="8279"/>
                    <a:pt x="7072" y="8319"/>
                  </a:cubicBezTo>
                  <a:cubicBezTo>
                    <a:pt x="7070" y="8319"/>
                    <a:pt x="7068" y="8319"/>
                    <a:pt x="7066" y="8319"/>
                  </a:cubicBezTo>
                  <a:cubicBezTo>
                    <a:pt x="7042" y="8319"/>
                    <a:pt x="7034" y="8284"/>
                    <a:pt x="7060" y="8277"/>
                  </a:cubicBezTo>
                  <a:cubicBezTo>
                    <a:pt x="7243" y="8225"/>
                    <a:pt x="7426" y="8157"/>
                    <a:pt x="7614" y="8133"/>
                  </a:cubicBezTo>
                  <a:cubicBezTo>
                    <a:pt x="7616" y="8133"/>
                    <a:pt x="7618" y="8132"/>
                    <a:pt x="7619" y="8132"/>
                  </a:cubicBezTo>
                  <a:close/>
                  <a:moveTo>
                    <a:pt x="10448" y="8172"/>
                  </a:moveTo>
                  <a:cubicBezTo>
                    <a:pt x="10481" y="8172"/>
                    <a:pt x="10493" y="8225"/>
                    <a:pt x="10464" y="8239"/>
                  </a:cubicBezTo>
                  <a:cubicBezTo>
                    <a:pt x="10281" y="8320"/>
                    <a:pt x="10082" y="8368"/>
                    <a:pt x="9895" y="8439"/>
                  </a:cubicBezTo>
                  <a:cubicBezTo>
                    <a:pt x="9852" y="8456"/>
                    <a:pt x="9808" y="8483"/>
                    <a:pt x="9763" y="8483"/>
                  </a:cubicBezTo>
                  <a:cubicBezTo>
                    <a:pt x="9757" y="8483"/>
                    <a:pt x="9751" y="8483"/>
                    <a:pt x="9746" y="8482"/>
                  </a:cubicBezTo>
                  <a:cubicBezTo>
                    <a:pt x="9674" y="8469"/>
                    <a:pt x="9547" y="8335"/>
                    <a:pt x="9487" y="8289"/>
                  </a:cubicBezTo>
                  <a:cubicBezTo>
                    <a:pt x="9462" y="8269"/>
                    <a:pt x="9477" y="8230"/>
                    <a:pt x="9502" y="8230"/>
                  </a:cubicBezTo>
                  <a:cubicBezTo>
                    <a:pt x="9507" y="8230"/>
                    <a:pt x="9512" y="8232"/>
                    <a:pt x="9518" y="8235"/>
                  </a:cubicBezTo>
                  <a:cubicBezTo>
                    <a:pt x="9589" y="8282"/>
                    <a:pt x="9682" y="8377"/>
                    <a:pt x="9766" y="8386"/>
                  </a:cubicBezTo>
                  <a:cubicBezTo>
                    <a:pt x="9770" y="8386"/>
                    <a:pt x="9774" y="8387"/>
                    <a:pt x="9778" y="8387"/>
                  </a:cubicBezTo>
                  <a:cubicBezTo>
                    <a:pt x="9839" y="8387"/>
                    <a:pt x="9908" y="8343"/>
                    <a:pt x="9965" y="8321"/>
                  </a:cubicBezTo>
                  <a:cubicBezTo>
                    <a:pt x="10120" y="8259"/>
                    <a:pt x="10280" y="8195"/>
                    <a:pt x="10444" y="8172"/>
                  </a:cubicBezTo>
                  <a:cubicBezTo>
                    <a:pt x="10446" y="8172"/>
                    <a:pt x="10447" y="8172"/>
                    <a:pt x="10448" y="8172"/>
                  </a:cubicBezTo>
                  <a:close/>
                  <a:moveTo>
                    <a:pt x="12480" y="8228"/>
                  </a:moveTo>
                  <a:cubicBezTo>
                    <a:pt x="12481" y="8228"/>
                    <a:pt x="12482" y="8228"/>
                    <a:pt x="12483" y="8228"/>
                  </a:cubicBezTo>
                  <a:cubicBezTo>
                    <a:pt x="12697" y="8245"/>
                    <a:pt x="12918" y="8306"/>
                    <a:pt x="13093" y="8437"/>
                  </a:cubicBezTo>
                  <a:cubicBezTo>
                    <a:pt x="13117" y="8456"/>
                    <a:pt x="13103" y="8492"/>
                    <a:pt x="13078" y="8492"/>
                  </a:cubicBezTo>
                  <a:cubicBezTo>
                    <a:pt x="13073" y="8492"/>
                    <a:pt x="13068" y="8490"/>
                    <a:pt x="13063" y="8487"/>
                  </a:cubicBezTo>
                  <a:cubicBezTo>
                    <a:pt x="12876" y="8386"/>
                    <a:pt x="12696" y="8308"/>
                    <a:pt x="12483" y="8286"/>
                  </a:cubicBezTo>
                  <a:cubicBezTo>
                    <a:pt x="12446" y="8282"/>
                    <a:pt x="12445" y="8228"/>
                    <a:pt x="12480" y="8228"/>
                  </a:cubicBezTo>
                  <a:close/>
                  <a:moveTo>
                    <a:pt x="15314" y="8275"/>
                  </a:moveTo>
                  <a:cubicBezTo>
                    <a:pt x="15340" y="8275"/>
                    <a:pt x="15366" y="8306"/>
                    <a:pt x="15349" y="8334"/>
                  </a:cubicBezTo>
                  <a:cubicBezTo>
                    <a:pt x="15223" y="8532"/>
                    <a:pt x="15008" y="8659"/>
                    <a:pt x="14778" y="8700"/>
                  </a:cubicBezTo>
                  <a:cubicBezTo>
                    <a:pt x="14776" y="8701"/>
                    <a:pt x="14773" y="8701"/>
                    <a:pt x="14770" y="8701"/>
                  </a:cubicBezTo>
                  <a:cubicBezTo>
                    <a:pt x="14724" y="8701"/>
                    <a:pt x="14706" y="8633"/>
                    <a:pt x="14756" y="8620"/>
                  </a:cubicBezTo>
                  <a:cubicBezTo>
                    <a:pt x="14971" y="8567"/>
                    <a:pt x="15138" y="8447"/>
                    <a:pt x="15288" y="8287"/>
                  </a:cubicBezTo>
                  <a:cubicBezTo>
                    <a:pt x="15295" y="8278"/>
                    <a:pt x="15305" y="8275"/>
                    <a:pt x="15314" y="8275"/>
                  </a:cubicBezTo>
                  <a:close/>
                  <a:moveTo>
                    <a:pt x="6328" y="8554"/>
                  </a:moveTo>
                  <a:cubicBezTo>
                    <a:pt x="6360" y="8554"/>
                    <a:pt x="6372" y="8602"/>
                    <a:pt x="6338" y="8611"/>
                  </a:cubicBezTo>
                  <a:cubicBezTo>
                    <a:pt x="6155" y="8661"/>
                    <a:pt x="5970" y="8697"/>
                    <a:pt x="5786" y="8736"/>
                  </a:cubicBezTo>
                  <a:cubicBezTo>
                    <a:pt x="5783" y="8737"/>
                    <a:pt x="5781" y="8737"/>
                    <a:pt x="5779" y="8737"/>
                  </a:cubicBezTo>
                  <a:cubicBezTo>
                    <a:pt x="5747" y="8737"/>
                    <a:pt x="5736" y="8689"/>
                    <a:pt x="5769" y="8680"/>
                  </a:cubicBezTo>
                  <a:cubicBezTo>
                    <a:pt x="5953" y="8636"/>
                    <a:pt x="6136" y="8589"/>
                    <a:pt x="6322" y="8555"/>
                  </a:cubicBezTo>
                  <a:cubicBezTo>
                    <a:pt x="6324" y="8554"/>
                    <a:pt x="6326" y="8554"/>
                    <a:pt x="6328" y="8554"/>
                  </a:cubicBezTo>
                  <a:close/>
                  <a:moveTo>
                    <a:pt x="13528" y="8561"/>
                  </a:moveTo>
                  <a:cubicBezTo>
                    <a:pt x="13532" y="8561"/>
                    <a:pt x="13535" y="8562"/>
                    <a:pt x="13539" y="8563"/>
                  </a:cubicBezTo>
                  <a:cubicBezTo>
                    <a:pt x="13744" y="8644"/>
                    <a:pt x="13953" y="8673"/>
                    <a:pt x="14170" y="8685"/>
                  </a:cubicBezTo>
                  <a:cubicBezTo>
                    <a:pt x="14216" y="8687"/>
                    <a:pt x="14215" y="8750"/>
                    <a:pt x="14170" y="8755"/>
                  </a:cubicBezTo>
                  <a:cubicBezTo>
                    <a:pt x="14137" y="8758"/>
                    <a:pt x="14104" y="8759"/>
                    <a:pt x="14071" y="8759"/>
                  </a:cubicBezTo>
                  <a:cubicBezTo>
                    <a:pt x="13877" y="8759"/>
                    <a:pt x="13690" y="8708"/>
                    <a:pt x="13511" y="8631"/>
                  </a:cubicBezTo>
                  <a:cubicBezTo>
                    <a:pt x="13478" y="8616"/>
                    <a:pt x="13496" y="8561"/>
                    <a:pt x="13528" y="8561"/>
                  </a:cubicBezTo>
                  <a:close/>
                  <a:moveTo>
                    <a:pt x="4378" y="8441"/>
                  </a:moveTo>
                  <a:cubicBezTo>
                    <a:pt x="4386" y="8441"/>
                    <a:pt x="4394" y="8445"/>
                    <a:pt x="4400" y="8454"/>
                  </a:cubicBezTo>
                  <a:cubicBezTo>
                    <a:pt x="4518" y="8636"/>
                    <a:pt x="4707" y="8716"/>
                    <a:pt x="4917" y="8716"/>
                  </a:cubicBezTo>
                  <a:cubicBezTo>
                    <a:pt x="4922" y="8716"/>
                    <a:pt x="4928" y="8716"/>
                    <a:pt x="4933" y="8716"/>
                  </a:cubicBezTo>
                  <a:cubicBezTo>
                    <a:pt x="4933" y="8716"/>
                    <a:pt x="4934" y="8716"/>
                    <a:pt x="4934" y="8716"/>
                  </a:cubicBezTo>
                  <a:cubicBezTo>
                    <a:pt x="4968" y="8716"/>
                    <a:pt x="4978" y="8774"/>
                    <a:pt x="4942" y="8779"/>
                  </a:cubicBezTo>
                  <a:cubicBezTo>
                    <a:pt x="4916" y="8783"/>
                    <a:pt x="4890" y="8785"/>
                    <a:pt x="4864" y="8785"/>
                  </a:cubicBezTo>
                  <a:cubicBezTo>
                    <a:pt x="4655" y="8785"/>
                    <a:pt x="4460" y="8661"/>
                    <a:pt x="4353" y="8481"/>
                  </a:cubicBezTo>
                  <a:cubicBezTo>
                    <a:pt x="4340" y="8460"/>
                    <a:pt x="4359" y="8441"/>
                    <a:pt x="4378" y="8441"/>
                  </a:cubicBezTo>
                  <a:close/>
                  <a:moveTo>
                    <a:pt x="9688" y="1"/>
                  </a:moveTo>
                  <a:cubicBezTo>
                    <a:pt x="9304" y="568"/>
                    <a:pt x="8654" y="920"/>
                    <a:pt x="7984" y="920"/>
                  </a:cubicBezTo>
                  <a:cubicBezTo>
                    <a:pt x="7768" y="920"/>
                    <a:pt x="7551" y="884"/>
                    <a:pt x="7339" y="806"/>
                  </a:cubicBezTo>
                  <a:cubicBezTo>
                    <a:pt x="6639" y="550"/>
                    <a:pt x="6105" y="112"/>
                    <a:pt x="5328" y="66"/>
                  </a:cubicBezTo>
                  <a:cubicBezTo>
                    <a:pt x="5279" y="63"/>
                    <a:pt x="5228" y="62"/>
                    <a:pt x="5176" y="62"/>
                  </a:cubicBezTo>
                  <a:cubicBezTo>
                    <a:pt x="4417" y="62"/>
                    <a:pt x="3387" y="372"/>
                    <a:pt x="3502" y="1305"/>
                  </a:cubicBezTo>
                  <a:cubicBezTo>
                    <a:pt x="3509" y="1362"/>
                    <a:pt x="3463" y="1389"/>
                    <a:pt x="3416" y="1389"/>
                  </a:cubicBezTo>
                  <a:cubicBezTo>
                    <a:pt x="3392" y="1389"/>
                    <a:pt x="3368" y="1382"/>
                    <a:pt x="3351" y="1368"/>
                  </a:cubicBezTo>
                  <a:cubicBezTo>
                    <a:pt x="2864" y="980"/>
                    <a:pt x="2023" y="582"/>
                    <a:pt x="1337" y="582"/>
                  </a:cubicBezTo>
                  <a:cubicBezTo>
                    <a:pt x="743" y="582"/>
                    <a:pt x="266" y="880"/>
                    <a:pt x="236" y="1740"/>
                  </a:cubicBezTo>
                  <a:cubicBezTo>
                    <a:pt x="213" y="2395"/>
                    <a:pt x="886" y="3891"/>
                    <a:pt x="1" y="4257"/>
                  </a:cubicBezTo>
                  <a:cubicBezTo>
                    <a:pt x="1047" y="4739"/>
                    <a:pt x="207" y="6070"/>
                    <a:pt x="188" y="6835"/>
                  </a:cubicBezTo>
                  <a:cubicBezTo>
                    <a:pt x="167" y="7630"/>
                    <a:pt x="719" y="8210"/>
                    <a:pt x="1508" y="8245"/>
                  </a:cubicBezTo>
                  <a:cubicBezTo>
                    <a:pt x="1535" y="8246"/>
                    <a:pt x="1563" y="8247"/>
                    <a:pt x="1590" y="8247"/>
                  </a:cubicBezTo>
                  <a:cubicBezTo>
                    <a:pt x="2251" y="8247"/>
                    <a:pt x="2825" y="7881"/>
                    <a:pt x="3424" y="7642"/>
                  </a:cubicBezTo>
                  <a:cubicBezTo>
                    <a:pt x="3429" y="7640"/>
                    <a:pt x="3434" y="7639"/>
                    <a:pt x="3438" y="7639"/>
                  </a:cubicBezTo>
                  <a:cubicBezTo>
                    <a:pt x="3463" y="7639"/>
                    <a:pt x="3473" y="7670"/>
                    <a:pt x="3465" y="7694"/>
                  </a:cubicBezTo>
                  <a:cubicBezTo>
                    <a:pt x="3478" y="7705"/>
                    <a:pt x="3487" y="7720"/>
                    <a:pt x="3488" y="7742"/>
                  </a:cubicBezTo>
                  <a:cubicBezTo>
                    <a:pt x="3561" y="8552"/>
                    <a:pt x="4171" y="9152"/>
                    <a:pt x="4989" y="9195"/>
                  </a:cubicBezTo>
                  <a:cubicBezTo>
                    <a:pt x="5029" y="9197"/>
                    <a:pt x="5070" y="9198"/>
                    <a:pt x="5110" y="9198"/>
                  </a:cubicBezTo>
                  <a:cubicBezTo>
                    <a:pt x="5760" y="9198"/>
                    <a:pt x="6376" y="8926"/>
                    <a:pt x="6976" y="8705"/>
                  </a:cubicBezTo>
                  <a:cubicBezTo>
                    <a:pt x="7411" y="8545"/>
                    <a:pt x="7881" y="8396"/>
                    <a:pt x="8351" y="8396"/>
                  </a:cubicBezTo>
                  <a:cubicBezTo>
                    <a:pt x="8493" y="8396"/>
                    <a:pt x="8635" y="8410"/>
                    <a:pt x="8776" y="8440"/>
                  </a:cubicBezTo>
                  <a:cubicBezTo>
                    <a:pt x="9143" y="8521"/>
                    <a:pt x="9573" y="8737"/>
                    <a:pt x="9688" y="9120"/>
                  </a:cubicBezTo>
                  <a:cubicBezTo>
                    <a:pt x="9804" y="8737"/>
                    <a:pt x="10234" y="8521"/>
                    <a:pt x="10601" y="8440"/>
                  </a:cubicBezTo>
                  <a:cubicBezTo>
                    <a:pt x="10742" y="8410"/>
                    <a:pt x="10884" y="8396"/>
                    <a:pt x="11026" y="8396"/>
                  </a:cubicBezTo>
                  <a:cubicBezTo>
                    <a:pt x="11496" y="8396"/>
                    <a:pt x="11965" y="8545"/>
                    <a:pt x="12400" y="8705"/>
                  </a:cubicBezTo>
                  <a:cubicBezTo>
                    <a:pt x="13001" y="8926"/>
                    <a:pt x="13617" y="9198"/>
                    <a:pt x="14267" y="9198"/>
                  </a:cubicBezTo>
                  <a:cubicBezTo>
                    <a:pt x="14307" y="9198"/>
                    <a:pt x="14348" y="9197"/>
                    <a:pt x="14388" y="9195"/>
                  </a:cubicBezTo>
                  <a:cubicBezTo>
                    <a:pt x="15206" y="9152"/>
                    <a:pt x="15815" y="8552"/>
                    <a:pt x="15888" y="7742"/>
                  </a:cubicBezTo>
                  <a:cubicBezTo>
                    <a:pt x="15890" y="7720"/>
                    <a:pt x="15900" y="7705"/>
                    <a:pt x="15911" y="7694"/>
                  </a:cubicBezTo>
                  <a:cubicBezTo>
                    <a:pt x="15903" y="7670"/>
                    <a:pt x="15913" y="7639"/>
                    <a:pt x="15938" y="7639"/>
                  </a:cubicBezTo>
                  <a:cubicBezTo>
                    <a:pt x="15942" y="7639"/>
                    <a:pt x="15947" y="7640"/>
                    <a:pt x="15952" y="7642"/>
                  </a:cubicBezTo>
                  <a:cubicBezTo>
                    <a:pt x="16552" y="7881"/>
                    <a:pt x="17125" y="8247"/>
                    <a:pt x="17787" y="8247"/>
                  </a:cubicBezTo>
                  <a:cubicBezTo>
                    <a:pt x="17814" y="8247"/>
                    <a:pt x="17841" y="8246"/>
                    <a:pt x="17869" y="8245"/>
                  </a:cubicBezTo>
                  <a:cubicBezTo>
                    <a:pt x="18658" y="8210"/>
                    <a:pt x="19210" y="7631"/>
                    <a:pt x="19189" y="6835"/>
                  </a:cubicBezTo>
                  <a:cubicBezTo>
                    <a:pt x="19170" y="6070"/>
                    <a:pt x="18330" y="4739"/>
                    <a:pt x="19376" y="4257"/>
                  </a:cubicBezTo>
                  <a:cubicBezTo>
                    <a:pt x="18491" y="3891"/>
                    <a:pt x="19164" y="2395"/>
                    <a:pt x="19141" y="1740"/>
                  </a:cubicBezTo>
                  <a:cubicBezTo>
                    <a:pt x="19111" y="880"/>
                    <a:pt x="18634" y="582"/>
                    <a:pt x="18040" y="582"/>
                  </a:cubicBezTo>
                  <a:cubicBezTo>
                    <a:pt x="17354" y="582"/>
                    <a:pt x="16513" y="980"/>
                    <a:pt x="16026" y="1368"/>
                  </a:cubicBezTo>
                  <a:cubicBezTo>
                    <a:pt x="16009" y="1382"/>
                    <a:pt x="15985" y="1389"/>
                    <a:pt x="15961" y="1389"/>
                  </a:cubicBezTo>
                  <a:cubicBezTo>
                    <a:pt x="15914" y="1389"/>
                    <a:pt x="15868" y="1362"/>
                    <a:pt x="15875" y="1305"/>
                  </a:cubicBezTo>
                  <a:cubicBezTo>
                    <a:pt x="15990" y="372"/>
                    <a:pt x="14960" y="62"/>
                    <a:pt x="14200" y="62"/>
                  </a:cubicBezTo>
                  <a:cubicBezTo>
                    <a:pt x="14148" y="62"/>
                    <a:pt x="14097" y="63"/>
                    <a:pt x="14048" y="66"/>
                  </a:cubicBezTo>
                  <a:cubicBezTo>
                    <a:pt x="13272" y="112"/>
                    <a:pt x="12738" y="550"/>
                    <a:pt x="12038" y="806"/>
                  </a:cubicBezTo>
                  <a:cubicBezTo>
                    <a:pt x="11826" y="884"/>
                    <a:pt x="11609" y="920"/>
                    <a:pt x="11393" y="920"/>
                  </a:cubicBezTo>
                  <a:cubicBezTo>
                    <a:pt x="10723" y="920"/>
                    <a:pt x="10073" y="568"/>
                    <a:pt x="9688"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39" name="Google Shape;865;p35">
              <a:extLst>
                <a:ext uri="{FF2B5EF4-FFF2-40B4-BE49-F238E27FC236}">
                  <a16:creationId xmlns:a16="http://schemas.microsoft.com/office/drawing/2014/main" id="{167EB86A-FF72-4BB3-B7C3-F84DE07C9B6F}"/>
                </a:ext>
              </a:extLst>
            </p:cNvPr>
            <p:cNvSpPr/>
            <p:nvPr/>
          </p:nvSpPr>
          <p:spPr>
            <a:xfrm>
              <a:off x="7531659" y="1936943"/>
              <a:ext cx="7899" cy="25075"/>
            </a:xfrm>
            <a:custGeom>
              <a:avLst/>
              <a:gdLst/>
              <a:ahLst/>
              <a:cxnLst/>
              <a:rect l="l" t="t" r="r" b="b"/>
              <a:pathLst>
                <a:path w="149" h="473" extrusionOk="0">
                  <a:moveTo>
                    <a:pt x="113" y="1"/>
                  </a:moveTo>
                  <a:cubicBezTo>
                    <a:pt x="98" y="1"/>
                    <a:pt x="83" y="9"/>
                    <a:pt x="78" y="26"/>
                  </a:cubicBezTo>
                  <a:cubicBezTo>
                    <a:pt x="36" y="154"/>
                    <a:pt x="25" y="294"/>
                    <a:pt x="4" y="427"/>
                  </a:cubicBezTo>
                  <a:cubicBezTo>
                    <a:pt x="0" y="455"/>
                    <a:pt x="23" y="473"/>
                    <a:pt x="44" y="473"/>
                  </a:cubicBezTo>
                  <a:cubicBezTo>
                    <a:pt x="58" y="473"/>
                    <a:pt x="70" y="465"/>
                    <a:pt x="75" y="447"/>
                  </a:cubicBezTo>
                  <a:cubicBezTo>
                    <a:pt x="104" y="312"/>
                    <a:pt x="141" y="173"/>
                    <a:pt x="147" y="35"/>
                  </a:cubicBezTo>
                  <a:cubicBezTo>
                    <a:pt x="149" y="13"/>
                    <a:pt x="131" y="1"/>
                    <a:pt x="1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0" name="Google Shape;866;p35">
              <a:extLst>
                <a:ext uri="{FF2B5EF4-FFF2-40B4-BE49-F238E27FC236}">
                  <a16:creationId xmlns:a16="http://schemas.microsoft.com/office/drawing/2014/main" id="{5979408D-66F3-408E-B5B2-96DC39B8B943}"/>
                </a:ext>
              </a:extLst>
            </p:cNvPr>
            <p:cNvSpPr/>
            <p:nvPr/>
          </p:nvSpPr>
          <p:spPr>
            <a:xfrm>
              <a:off x="7532931" y="1881864"/>
              <a:ext cx="8588" cy="32709"/>
            </a:xfrm>
            <a:custGeom>
              <a:avLst/>
              <a:gdLst/>
              <a:ahLst/>
              <a:cxnLst/>
              <a:rect l="l" t="t" r="r" b="b"/>
              <a:pathLst>
                <a:path w="162" h="617" extrusionOk="0">
                  <a:moveTo>
                    <a:pt x="43" y="0"/>
                  </a:moveTo>
                  <a:cubicBezTo>
                    <a:pt x="23" y="0"/>
                    <a:pt x="1" y="21"/>
                    <a:pt x="6" y="46"/>
                  </a:cubicBezTo>
                  <a:cubicBezTo>
                    <a:pt x="41" y="230"/>
                    <a:pt x="74" y="388"/>
                    <a:pt x="33" y="574"/>
                  </a:cubicBezTo>
                  <a:cubicBezTo>
                    <a:pt x="27" y="600"/>
                    <a:pt x="47" y="617"/>
                    <a:pt x="67" y="617"/>
                  </a:cubicBezTo>
                  <a:cubicBezTo>
                    <a:pt x="80" y="617"/>
                    <a:pt x="93" y="610"/>
                    <a:pt x="98" y="593"/>
                  </a:cubicBezTo>
                  <a:cubicBezTo>
                    <a:pt x="149" y="413"/>
                    <a:pt x="162" y="189"/>
                    <a:pt x="71" y="19"/>
                  </a:cubicBezTo>
                  <a:cubicBezTo>
                    <a:pt x="64" y="6"/>
                    <a:pt x="54" y="0"/>
                    <a:pt x="4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1" name="Google Shape;867;p35">
              <a:extLst>
                <a:ext uri="{FF2B5EF4-FFF2-40B4-BE49-F238E27FC236}">
                  <a16:creationId xmlns:a16="http://schemas.microsoft.com/office/drawing/2014/main" id="{1C6977AA-FAD3-4F2D-9434-0B73ECE08215}"/>
                </a:ext>
              </a:extLst>
            </p:cNvPr>
            <p:cNvSpPr/>
            <p:nvPr/>
          </p:nvSpPr>
          <p:spPr>
            <a:xfrm>
              <a:off x="7519307" y="1794978"/>
              <a:ext cx="17441" cy="29846"/>
            </a:xfrm>
            <a:custGeom>
              <a:avLst/>
              <a:gdLst/>
              <a:ahLst/>
              <a:cxnLst/>
              <a:rect l="l" t="t" r="r" b="b"/>
              <a:pathLst>
                <a:path w="329" h="563" extrusionOk="0">
                  <a:moveTo>
                    <a:pt x="294" y="1"/>
                  </a:moveTo>
                  <a:cubicBezTo>
                    <a:pt x="286" y="1"/>
                    <a:pt x="279" y="5"/>
                    <a:pt x="274" y="15"/>
                  </a:cubicBezTo>
                  <a:cubicBezTo>
                    <a:pt x="182" y="178"/>
                    <a:pt x="81" y="341"/>
                    <a:pt x="12" y="515"/>
                  </a:cubicBezTo>
                  <a:cubicBezTo>
                    <a:pt x="1" y="542"/>
                    <a:pt x="26" y="562"/>
                    <a:pt x="50" y="562"/>
                  </a:cubicBezTo>
                  <a:cubicBezTo>
                    <a:pt x="63" y="562"/>
                    <a:pt x="76" y="557"/>
                    <a:pt x="83" y="545"/>
                  </a:cubicBezTo>
                  <a:cubicBezTo>
                    <a:pt x="177" y="387"/>
                    <a:pt x="246" y="210"/>
                    <a:pt x="319" y="42"/>
                  </a:cubicBezTo>
                  <a:cubicBezTo>
                    <a:pt x="329" y="20"/>
                    <a:pt x="311" y="1"/>
                    <a:pt x="29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2" name="Google Shape;868;p35">
              <a:extLst>
                <a:ext uri="{FF2B5EF4-FFF2-40B4-BE49-F238E27FC236}">
                  <a16:creationId xmlns:a16="http://schemas.microsoft.com/office/drawing/2014/main" id="{473977A1-0191-465E-9462-F20B3E185A73}"/>
                </a:ext>
              </a:extLst>
            </p:cNvPr>
            <p:cNvSpPr/>
            <p:nvPr/>
          </p:nvSpPr>
          <p:spPr>
            <a:xfrm>
              <a:off x="7522011" y="1731735"/>
              <a:ext cx="13253" cy="40130"/>
            </a:xfrm>
            <a:custGeom>
              <a:avLst/>
              <a:gdLst/>
              <a:ahLst/>
              <a:cxnLst/>
              <a:rect l="l" t="t" r="r" b="b"/>
              <a:pathLst>
                <a:path w="250" h="757" extrusionOk="0">
                  <a:moveTo>
                    <a:pt x="87" y="0"/>
                  </a:moveTo>
                  <a:cubicBezTo>
                    <a:pt x="74" y="0"/>
                    <a:pt x="60" y="7"/>
                    <a:pt x="57" y="22"/>
                  </a:cubicBezTo>
                  <a:cubicBezTo>
                    <a:pt x="0" y="252"/>
                    <a:pt x="16" y="569"/>
                    <a:pt x="190" y="749"/>
                  </a:cubicBezTo>
                  <a:cubicBezTo>
                    <a:pt x="196" y="754"/>
                    <a:pt x="204" y="757"/>
                    <a:pt x="211" y="757"/>
                  </a:cubicBezTo>
                  <a:cubicBezTo>
                    <a:pt x="230" y="757"/>
                    <a:pt x="250" y="739"/>
                    <a:pt x="243" y="718"/>
                  </a:cubicBezTo>
                  <a:cubicBezTo>
                    <a:pt x="210" y="610"/>
                    <a:pt x="155" y="511"/>
                    <a:pt x="130" y="400"/>
                  </a:cubicBezTo>
                  <a:cubicBezTo>
                    <a:pt x="103" y="277"/>
                    <a:pt x="103" y="156"/>
                    <a:pt x="118" y="31"/>
                  </a:cubicBezTo>
                  <a:cubicBezTo>
                    <a:pt x="120" y="11"/>
                    <a:pt x="104" y="0"/>
                    <a:pt x="8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3" name="Google Shape;869;p35">
              <a:extLst>
                <a:ext uri="{FF2B5EF4-FFF2-40B4-BE49-F238E27FC236}">
                  <a16:creationId xmlns:a16="http://schemas.microsoft.com/office/drawing/2014/main" id="{050D8421-713A-4359-81D9-8AB10E77B40F}"/>
                </a:ext>
              </a:extLst>
            </p:cNvPr>
            <p:cNvSpPr/>
            <p:nvPr/>
          </p:nvSpPr>
          <p:spPr>
            <a:xfrm>
              <a:off x="7519625" y="1847088"/>
              <a:ext cx="10868" cy="17706"/>
            </a:xfrm>
            <a:custGeom>
              <a:avLst/>
              <a:gdLst/>
              <a:ahLst/>
              <a:cxnLst/>
              <a:rect l="l" t="t" r="r" b="b"/>
              <a:pathLst>
                <a:path w="205" h="334" extrusionOk="0">
                  <a:moveTo>
                    <a:pt x="56" y="1"/>
                  </a:moveTo>
                  <a:cubicBezTo>
                    <a:pt x="30" y="1"/>
                    <a:pt x="1" y="25"/>
                    <a:pt x="11" y="55"/>
                  </a:cubicBezTo>
                  <a:cubicBezTo>
                    <a:pt x="41" y="143"/>
                    <a:pt x="80" y="228"/>
                    <a:pt x="116" y="313"/>
                  </a:cubicBezTo>
                  <a:cubicBezTo>
                    <a:pt x="122" y="328"/>
                    <a:pt x="135" y="334"/>
                    <a:pt x="148" y="334"/>
                  </a:cubicBezTo>
                  <a:cubicBezTo>
                    <a:pt x="175" y="334"/>
                    <a:pt x="204" y="310"/>
                    <a:pt x="193" y="281"/>
                  </a:cubicBezTo>
                  <a:cubicBezTo>
                    <a:pt x="161" y="194"/>
                    <a:pt x="129" y="107"/>
                    <a:pt x="90" y="22"/>
                  </a:cubicBezTo>
                  <a:cubicBezTo>
                    <a:pt x="83" y="7"/>
                    <a:pt x="70" y="1"/>
                    <a:pt x="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4" name="Google Shape;870;p35">
              <a:extLst>
                <a:ext uri="{FF2B5EF4-FFF2-40B4-BE49-F238E27FC236}">
                  <a16:creationId xmlns:a16="http://schemas.microsoft.com/office/drawing/2014/main" id="{0B519EC3-5452-424E-A383-645D4FA12374}"/>
                </a:ext>
              </a:extLst>
            </p:cNvPr>
            <p:cNvSpPr/>
            <p:nvPr/>
          </p:nvSpPr>
          <p:spPr>
            <a:xfrm>
              <a:off x="7525191" y="1676868"/>
              <a:ext cx="5036" cy="29634"/>
            </a:xfrm>
            <a:custGeom>
              <a:avLst/>
              <a:gdLst/>
              <a:ahLst/>
              <a:cxnLst/>
              <a:rect l="l" t="t" r="r" b="b"/>
              <a:pathLst>
                <a:path w="95" h="559" extrusionOk="0">
                  <a:moveTo>
                    <a:pt x="48" y="1"/>
                  </a:moveTo>
                  <a:cubicBezTo>
                    <a:pt x="35" y="1"/>
                    <a:pt x="22" y="9"/>
                    <a:pt x="20" y="26"/>
                  </a:cubicBezTo>
                  <a:cubicBezTo>
                    <a:pt x="8" y="192"/>
                    <a:pt x="0" y="358"/>
                    <a:pt x="11" y="523"/>
                  </a:cubicBezTo>
                  <a:cubicBezTo>
                    <a:pt x="13" y="546"/>
                    <a:pt x="30" y="558"/>
                    <a:pt x="47" y="558"/>
                  </a:cubicBezTo>
                  <a:cubicBezTo>
                    <a:pt x="64" y="558"/>
                    <a:pt x="81" y="546"/>
                    <a:pt x="82" y="523"/>
                  </a:cubicBezTo>
                  <a:cubicBezTo>
                    <a:pt x="94" y="357"/>
                    <a:pt x="86" y="192"/>
                    <a:pt x="74" y="26"/>
                  </a:cubicBezTo>
                  <a:cubicBezTo>
                    <a:pt x="73" y="9"/>
                    <a:pt x="60" y="1"/>
                    <a:pt x="4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5" name="Google Shape;871;p35">
              <a:extLst>
                <a:ext uri="{FF2B5EF4-FFF2-40B4-BE49-F238E27FC236}">
                  <a16:creationId xmlns:a16="http://schemas.microsoft.com/office/drawing/2014/main" id="{C6C6FE65-90A7-4E21-870E-453168D5E0E9}"/>
                </a:ext>
              </a:extLst>
            </p:cNvPr>
            <p:cNvSpPr/>
            <p:nvPr/>
          </p:nvSpPr>
          <p:spPr>
            <a:xfrm>
              <a:off x="7505047" y="1626507"/>
              <a:ext cx="23909" cy="19509"/>
            </a:xfrm>
            <a:custGeom>
              <a:avLst/>
              <a:gdLst/>
              <a:ahLst/>
              <a:cxnLst/>
              <a:rect l="l" t="t" r="r" b="b"/>
              <a:pathLst>
                <a:path w="451" h="368" extrusionOk="0">
                  <a:moveTo>
                    <a:pt x="30" y="1"/>
                  </a:moveTo>
                  <a:cubicBezTo>
                    <a:pt x="6" y="1"/>
                    <a:pt x="0" y="40"/>
                    <a:pt x="24" y="45"/>
                  </a:cubicBezTo>
                  <a:cubicBezTo>
                    <a:pt x="192" y="68"/>
                    <a:pt x="321" y="188"/>
                    <a:pt x="379" y="345"/>
                  </a:cubicBezTo>
                  <a:cubicBezTo>
                    <a:pt x="385" y="361"/>
                    <a:pt x="399" y="368"/>
                    <a:pt x="412" y="368"/>
                  </a:cubicBezTo>
                  <a:cubicBezTo>
                    <a:pt x="431" y="368"/>
                    <a:pt x="451" y="352"/>
                    <a:pt x="444" y="327"/>
                  </a:cubicBezTo>
                  <a:cubicBezTo>
                    <a:pt x="399" y="135"/>
                    <a:pt x="223" y="9"/>
                    <a:pt x="31" y="1"/>
                  </a:cubicBezTo>
                  <a:cubicBezTo>
                    <a:pt x="31" y="1"/>
                    <a:pt x="30" y="1"/>
                    <a:pt x="3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6" name="Google Shape;872;p35">
              <a:extLst>
                <a:ext uri="{FF2B5EF4-FFF2-40B4-BE49-F238E27FC236}">
                  <a16:creationId xmlns:a16="http://schemas.microsoft.com/office/drawing/2014/main" id="{46514A79-C141-4B8D-9977-8E82910ACC30}"/>
                </a:ext>
              </a:extLst>
            </p:cNvPr>
            <p:cNvSpPr/>
            <p:nvPr/>
          </p:nvSpPr>
          <p:spPr>
            <a:xfrm>
              <a:off x="7454421" y="1974211"/>
              <a:ext cx="43947" cy="11610"/>
            </a:xfrm>
            <a:custGeom>
              <a:avLst/>
              <a:gdLst/>
              <a:ahLst/>
              <a:cxnLst/>
              <a:rect l="l" t="t" r="r" b="b"/>
              <a:pathLst>
                <a:path w="829" h="219" extrusionOk="0">
                  <a:moveTo>
                    <a:pt x="39" y="0"/>
                  </a:moveTo>
                  <a:cubicBezTo>
                    <a:pt x="15" y="0"/>
                    <a:pt x="1" y="41"/>
                    <a:pt x="27" y="55"/>
                  </a:cubicBezTo>
                  <a:cubicBezTo>
                    <a:pt x="223" y="155"/>
                    <a:pt x="441" y="218"/>
                    <a:pt x="662" y="218"/>
                  </a:cubicBezTo>
                  <a:cubicBezTo>
                    <a:pt x="703" y="218"/>
                    <a:pt x="745" y="216"/>
                    <a:pt x="786" y="212"/>
                  </a:cubicBezTo>
                  <a:cubicBezTo>
                    <a:pt x="827" y="207"/>
                    <a:pt x="829" y="149"/>
                    <a:pt x="786" y="148"/>
                  </a:cubicBezTo>
                  <a:cubicBezTo>
                    <a:pt x="528" y="140"/>
                    <a:pt x="288" y="103"/>
                    <a:pt x="49" y="2"/>
                  </a:cubicBezTo>
                  <a:cubicBezTo>
                    <a:pt x="46" y="1"/>
                    <a:pt x="42" y="0"/>
                    <a:pt x="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7" name="Google Shape;873;p35">
              <a:extLst>
                <a:ext uri="{FF2B5EF4-FFF2-40B4-BE49-F238E27FC236}">
                  <a16:creationId xmlns:a16="http://schemas.microsoft.com/office/drawing/2014/main" id="{A07DE2A0-0420-47BF-91DC-6CF1A4165CF4}"/>
                </a:ext>
              </a:extLst>
            </p:cNvPr>
            <p:cNvSpPr/>
            <p:nvPr/>
          </p:nvSpPr>
          <p:spPr>
            <a:xfrm>
              <a:off x="7444030" y="1623485"/>
              <a:ext cx="33345" cy="9701"/>
            </a:xfrm>
            <a:custGeom>
              <a:avLst/>
              <a:gdLst/>
              <a:ahLst/>
              <a:cxnLst/>
              <a:rect l="l" t="t" r="r" b="b"/>
              <a:pathLst>
                <a:path w="629" h="183" extrusionOk="0">
                  <a:moveTo>
                    <a:pt x="493" y="0"/>
                  </a:moveTo>
                  <a:cubicBezTo>
                    <a:pt x="331" y="0"/>
                    <a:pt x="175" y="49"/>
                    <a:pt x="30" y="127"/>
                  </a:cubicBezTo>
                  <a:cubicBezTo>
                    <a:pt x="1" y="143"/>
                    <a:pt x="20" y="183"/>
                    <a:pt x="48" y="183"/>
                  </a:cubicBezTo>
                  <a:cubicBezTo>
                    <a:pt x="52" y="183"/>
                    <a:pt x="57" y="182"/>
                    <a:pt x="61" y="180"/>
                  </a:cubicBezTo>
                  <a:cubicBezTo>
                    <a:pt x="227" y="100"/>
                    <a:pt x="402" y="74"/>
                    <a:pt x="585" y="71"/>
                  </a:cubicBezTo>
                  <a:cubicBezTo>
                    <a:pt x="628" y="71"/>
                    <a:pt x="626" y="10"/>
                    <a:pt x="585" y="6"/>
                  </a:cubicBezTo>
                  <a:cubicBezTo>
                    <a:pt x="554" y="2"/>
                    <a:pt x="524" y="0"/>
                    <a:pt x="4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8" name="Google Shape;874;p35">
              <a:extLst>
                <a:ext uri="{FF2B5EF4-FFF2-40B4-BE49-F238E27FC236}">
                  <a16:creationId xmlns:a16="http://schemas.microsoft.com/office/drawing/2014/main" id="{F22CB546-2F1B-4356-8D0E-60DAFCFCE287}"/>
                </a:ext>
              </a:extLst>
            </p:cNvPr>
            <p:cNvSpPr/>
            <p:nvPr/>
          </p:nvSpPr>
          <p:spPr>
            <a:xfrm>
              <a:off x="7398069" y="1945584"/>
              <a:ext cx="37745" cy="21046"/>
            </a:xfrm>
            <a:custGeom>
              <a:avLst/>
              <a:gdLst/>
              <a:ahLst/>
              <a:cxnLst/>
              <a:rect l="l" t="t" r="r" b="b"/>
              <a:pathLst>
                <a:path w="712" h="397" extrusionOk="0">
                  <a:moveTo>
                    <a:pt x="55" y="0"/>
                  </a:moveTo>
                  <a:cubicBezTo>
                    <a:pt x="23" y="0"/>
                    <a:pt x="1" y="48"/>
                    <a:pt x="36" y="68"/>
                  </a:cubicBezTo>
                  <a:cubicBezTo>
                    <a:pt x="237" y="178"/>
                    <a:pt x="437" y="292"/>
                    <a:pt x="644" y="393"/>
                  </a:cubicBezTo>
                  <a:cubicBezTo>
                    <a:pt x="650" y="395"/>
                    <a:pt x="655" y="396"/>
                    <a:pt x="660" y="396"/>
                  </a:cubicBezTo>
                  <a:cubicBezTo>
                    <a:pt x="691" y="396"/>
                    <a:pt x="711" y="353"/>
                    <a:pt x="678" y="334"/>
                  </a:cubicBezTo>
                  <a:cubicBezTo>
                    <a:pt x="482" y="216"/>
                    <a:pt x="275" y="112"/>
                    <a:pt x="74" y="5"/>
                  </a:cubicBezTo>
                  <a:cubicBezTo>
                    <a:pt x="67" y="2"/>
                    <a:pt x="61" y="0"/>
                    <a:pt x="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9" name="Google Shape;875;p35">
              <a:extLst>
                <a:ext uri="{FF2B5EF4-FFF2-40B4-BE49-F238E27FC236}">
                  <a16:creationId xmlns:a16="http://schemas.microsoft.com/office/drawing/2014/main" id="{05156F53-96E5-4E5F-9A46-BA91726EDC91}"/>
                </a:ext>
              </a:extLst>
            </p:cNvPr>
            <p:cNvSpPr/>
            <p:nvPr/>
          </p:nvSpPr>
          <p:spPr>
            <a:xfrm>
              <a:off x="7388898" y="1644955"/>
              <a:ext cx="27991" cy="16911"/>
            </a:xfrm>
            <a:custGeom>
              <a:avLst/>
              <a:gdLst/>
              <a:ahLst/>
              <a:cxnLst/>
              <a:rect l="l" t="t" r="r" b="b"/>
              <a:pathLst>
                <a:path w="528" h="319" extrusionOk="0">
                  <a:moveTo>
                    <a:pt x="482" y="0"/>
                  </a:moveTo>
                  <a:cubicBezTo>
                    <a:pt x="477" y="0"/>
                    <a:pt x="471" y="1"/>
                    <a:pt x="466" y="4"/>
                  </a:cubicBezTo>
                  <a:cubicBezTo>
                    <a:pt x="313" y="80"/>
                    <a:pt x="171" y="174"/>
                    <a:pt x="27" y="264"/>
                  </a:cubicBezTo>
                  <a:cubicBezTo>
                    <a:pt x="0" y="281"/>
                    <a:pt x="16" y="319"/>
                    <a:pt x="41" y="319"/>
                  </a:cubicBezTo>
                  <a:cubicBezTo>
                    <a:pt x="46" y="319"/>
                    <a:pt x="51" y="318"/>
                    <a:pt x="55" y="315"/>
                  </a:cubicBezTo>
                  <a:cubicBezTo>
                    <a:pt x="205" y="233"/>
                    <a:pt x="357" y="155"/>
                    <a:pt x="498" y="59"/>
                  </a:cubicBezTo>
                  <a:cubicBezTo>
                    <a:pt x="527" y="40"/>
                    <a:pt x="511" y="0"/>
                    <a:pt x="4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0" name="Google Shape;876;p35">
              <a:extLst>
                <a:ext uri="{FF2B5EF4-FFF2-40B4-BE49-F238E27FC236}">
                  <a16:creationId xmlns:a16="http://schemas.microsoft.com/office/drawing/2014/main" id="{0FDE98A7-901D-4989-B238-861A0C2F1A33}"/>
                </a:ext>
              </a:extLst>
            </p:cNvPr>
            <p:cNvSpPr/>
            <p:nvPr/>
          </p:nvSpPr>
          <p:spPr>
            <a:xfrm>
              <a:off x="7353592" y="1955126"/>
              <a:ext cx="18236" cy="28574"/>
            </a:xfrm>
            <a:custGeom>
              <a:avLst/>
              <a:gdLst/>
              <a:ahLst/>
              <a:cxnLst/>
              <a:rect l="l" t="t" r="r" b="b"/>
              <a:pathLst>
                <a:path w="344" h="539" extrusionOk="0">
                  <a:moveTo>
                    <a:pt x="297" y="0"/>
                  </a:moveTo>
                  <a:cubicBezTo>
                    <a:pt x="285" y="0"/>
                    <a:pt x="275" y="7"/>
                    <a:pt x="268" y="21"/>
                  </a:cubicBezTo>
                  <a:cubicBezTo>
                    <a:pt x="198" y="178"/>
                    <a:pt x="140" y="326"/>
                    <a:pt x="28" y="459"/>
                  </a:cubicBezTo>
                  <a:cubicBezTo>
                    <a:pt x="0" y="494"/>
                    <a:pt x="30" y="538"/>
                    <a:pt x="62" y="538"/>
                  </a:cubicBezTo>
                  <a:cubicBezTo>
                    <a:pt x="72" y="538"/>
                    <a:pt x="82" y="534"/>
                    <a:pt x="91" y="524"/>
                  </a:cubicBezTo>
                  <a:cubicBezTo>
                    <a:pt x="204" y="392"/>
                    <a:pt x="314" y="227"/>
                    <a:pt x="340" y="51"/>
                  </a:cubicBezTo>
                  <a:cubicBezTo>
                    <a:pt x="344" y="25"/>
                    <a:pt x="319" y="0"/>
                    <a:pt x="2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1" name="Google Shape;877;p35">
              <a:extLst>
                <a:ext uri="{FF2B5EF4-FFF2-40B4-BE49-F238E27FC236}">
                  <a16:creationId xmlns:a16="http://schemas.microsoft.com/office/drawing/2014/main" id="{59BDDB8B-5A8D-497E-8D53-5992AC9847CD}"/>
                </a:ext>
              </a:extLst>
            </p:cNvPr>
            <p:cNvSpPr/>
            <p:nvPr/>
          </p:nvSpPr>
          <p:spPr>
            <a:xfrm>
              <a:off x="7352532" y="1615851"/>
              <a:ext cx="18554" cy="41403"/>
            </a:xfrm>
            <a:custGeom>
              <a:avLst/>
              <a:gdLst/>
              <a:ahLst/>
              <a:cxnLst/>
              <a:rect l="l" t="t" r="r" b="b"/>
              <a:pathLst>
                <a:path w="350" h="781" extrusionOk="0">
                  <a:moveTo>
                    <a:pt x="38" y="1"/>
                  </a:moveTo>
                  <a:cubicBezTo>
                    <a:pt x="19" y="1"/>
                    <a:pt x="1" y="15"/>
                    <a:pt x="9" y="40"/>
                  </a:cubicBezTo>
                  <a:cubicBezTo>
                    <a:pt x="86" y="279"/>
                    <a:pt x="158" y="532"/>
                    <a:pt x="266" y="760"/>
                  </a:cubicBezTo>
                  <a:cubicBezTo>
                    <a:pt x="273" y="774"/>
                    <a:pt x="286" y="781"/>
                    <a:pt x="299" y="781"/>
                  </a:cubicBezTo>
                  <a:cubicBezTo>
                    <a:pt x="323" y="781"/>
                    <a:pt x="350" y="757"/>
                    <a:pt x="342" y="729"/>
                  </a:cubicBezTo>
                  <a:cubicBezTo>
                    <a:pt x="277" y="488"/>
                    <a:pt x="167" y="252"/>
                    <a:pt x="70" y="22"/>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2" name="Google Shape;878;p35">
              <a:extLst>
                <a:ext uri="{FF2B5EF4-FFF2-40B4-BE49-F238E27FC236}">
                  <a16:creationId xmlns:a16="http://schemas.microsoft.com/office/drawing/2014/main" id="{800B2161-068D-453B-9856-C5E6426F2EBC}"/>
                </a:ext>
              </a:extLst>
            </p:cNvPr>
            <p:cNvSpPr/>
            <p:nvPr/>
          </p:nvSpPr>
          <p:spPr>
            <a:xfrm>
              <a:off x="7319135" y="2008032"/>
              <a:ext cx="35041" cy="22583"/>
            </a:xfrm>
            <a:custGeom>
              <a:avLst/>
              <a:gdLst/>
              <a:ahLst/>
              <a:cxnLst/>
              <a:rect l="l" t="t" r="r" b="b"/>
              <a:pathLst>
                <a:path w="661" h="426" extrusionOk="0">
                  <a:moveTo>
                    <a:pt x="607" y="0"/>
                  </a:moveTo>
                  <a:cubicBezTo>
                    <a:pt x="598" y="0"/>
                    <a:pt x="589" y="4"/>
                    <a:pt x="582" y="12"/>
                  </a:cubicBezTo>
                  <a:cubicBezTo>
                    <a:pt x="432" y="173"/>
                    <a:pt x="265" y="292"/>
                    <a:pt x="50" y="345"/>
                  </a:cubicBezTo>
                  <a:cubicBezTo>
                    <a:pt x="0" y="358"/>
                    <a:pt x="18" y="426"/>
                    <a:pt x="64" y="426"/>
                  </a:cubicBezTo>
                  <a:cubicBezTo>
                    <a:pt x="67" y="426"/>
                    <a:pt x="70" y="426"/>
                    <a:pt x="72" y="425"/>
                  </a:cubicBezTo>
                  <a:cubicBezTo>
                    <a:pt x="302" y="384"/>
                    <a:pt x="517" y="257"/>
                    <a:pt x="643" y="59"/>
                  </a:cubicBezTo>
                  <a:cubicBezTo>
                    <a:pt x="660" y="31"/>
                    <a:pt x="634" y="0"/>
                    <a:pt x="6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4" name="Google Shape;879;p35">
              <a:extLst>
                <a:ext uri="{FF2B5EF4-FFF2-40B4-BE49-F238E27FC236}">
                  <a16:creationId xmlns:a16="http://schemas.microsoft.com/office/drawing/2014/main" id="{E0943B10-65CC-4979-AC16-B83DB288CE8A}"/>
                </a:ext>
              </a:extLst>
            </p:cNvPr>
            <p:cNvSpPr/>
            <p:nvPr/>
          </p:nvSpPr>
          <p:spPr>
            <a:xfrm>
              <a:off x="7309646" y="1592208"/>
              <a:ext cx="25128" cy="14154"/>
            </a:xfrm>
            <a:custGeom>
              <a:avLst/>
              <a:gdLst/>
              <a:ahLst/>
              <a:cxnLst/>
              <a:rect l="l" t="t" r="r" b="b"/>
              <a:pathLst>
                <a:path w="474" h="267" extrusionOk="0">
                  <a:moveTo>
                    <a:pt x="58" y="0"/>
                  </a:moveTo>
                  <a:cubicBezTo>
                    <a:pt x="52" y="0"/>
                    <a:pt x="46" y="0"/>
                    <a:pt x="41" y="0"/>
                  </a:cubicBezTo>
                  <a:cubicBezTo>
                    <a:pt x="0" y="2"/>
                    <a:pt x="0" y="64"/>
                    <a:pt x="41" y="64"/>
                  </a:cubicBezTo>
                  <a:cubicBezTo>
                    <a:pt x="200" y="65"/>
                    <a:pt x="309" y="146"/>
                    <a:pt x="413" y="257"/>
                  </a:cubicBezTo>
                  <a:cubicBezTo>
                    <a:pt x="419" y="264"/>
                    <a:pt x="427" y="267"/>
                    <a:pt x="434" y="267"/>
                  </a:cubicBezTo>
                  <a:cubicBezTo>
                    <a:pt x="455" y="267"/>
                    <a:pt x="474" y="242"/>
                    <a:pt x="463" y="219"/>
                  </a:cubicBezTo>
                  <a:cubicBezTo>
                    <a:pt x="391" y="73"/>
                    <a:pt x="215" y="0"/>
                    <a:pt x="5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5" name="Google Shape;880;p35">
              <a:extLst>
                <a:ext uri="{FF2B5EF4-FFF2-40B4-BE49-F238E27FC236}">
                  <a16:creationId xmlns:a16="http://schemas.microsoft.com/office/drawing/2014/main" id="{FA8F2B27-AC7C-4066-8F63-57FFB60844E4}"/>
                </a:ext>
              </a:extLst>
            </p:cNvPr>
            <p:cNvSpPr/>
            <p:nvPr/>
          </p:nvSpPr>
          <p:spPr>
            <a:xfrm>
              <a:off x="7253983" y="2023193"/>
              <a:ext cx="39229" cy="10549"/>
            </a:xfrm>
            <a:custGeom>
              <a:avLst/>
              <a:gdLst/>
              <a:ahLst/>
              <a:cxnLst/>
              <a:rect l="l" t="t" r="r" b="b"/>
              <a:pathLst>
                <a:path w="740" h="199" extrusionOk="0">
                  <a:moveTo>
                    <a:pt x="51" y="0"/>
                  </a:moveTo>
                  <a:cubicBezTo>
                    <a:pt x="19" y="0"/>
                    <a:pt x="1" y="55"/>
                    <a:pt x="34" y="70"/>
                  </a:cubicBezTo>
                  <a:cubicBezTo>
                    <a:pt x="213" y="147"/>
                    <a:pt x="400" y="198"/>
                    <a:pt x="594" y="198"/>
                  </a:cubicBezTo>
                  <a:cubicBezTo>
                    <a:pt x="627" y="198"/>
                    <a:pt x="660" y="197"/>
                    <a:pt x="693" y="194"/>
                  </a:cubicBezTo>
                  <a:cubicBezTo>
                    <a:pt x="738" y="189"/>
                    <a:pt x="739" y="126"/>
                    <a:pt x="693" y="124"/>
                  </a:cubicBezTo>
                  <a:cubicBezTo>
                    <a:pt x="476" y="112"/>
                    <a:pt x="267" y="82"/>
                    <a:pt x="62" y="2"/>
                  </a:cubicBezTo>
                  <a:cubicBezTo>
                    <a:pt x="58" y="1"/>
                    <a:pt x="55"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6" name="Google Shape;881;p35">
              <a:extLst>
                <a:ext uri="{FF2B5EF4-FFF2-40B4-BE49-F238E27FC236}">
                  <a16:creationId xmlns:a16="http://schemas.microsoft.com/office/drawing/2014/main" id="{A9D6E069-2C5C-49BF-967F-F505A920167E}"/>
                </a:ext>
              </a:extLst>
            </p:cNvPr>
            <p:cNvSpPr/>
            <p:nvPr/>
          </p:nvSpPr>
          <p:spPr>
            <a:xfrm>
              <a:off x="7244070" y="1590618"/>
              <a:ext cx="30323" cy="12723"/>
            </a:xfrm>
            <a:custGeom>
              <a:avLst/>
              <a:gdLst/>
              <a:ahLst/>
              <a:cxnLst/>
              <a:rect l="l" t="t" r="r" b="b"/>
              <a:pathLst>
                <a:path w="572" h="240" extrusionOk="0">
                  <a:moveTo>
                    <a:pt x="540" y="1"/>
                  </a:moveTo>
                  <a:cubicBezTo>
                    <a:pt x="538" y="1"/>
                    <a:pt x="536" y="1"/>
                    <a:pt x="533" y="2"/>
                  </a:cubicBezTo>
                  <a:cubicBezTo>
                    <a:pt x="448" y="28"/>
                    <a:pt x="372" y="81"/>
                    <a:pt x="289" y="115"/>
                  </a:cubicBezTo>
                  <a:cubicBezTo>
                    <a:pt x="205" y="148"/>
                    <a:pt x="119" y="174"/>
                    <a:pt x="31" y="193"/>
                  </a:cubicBezTo>
                  <a:cubicBezTo>
                    <a:pt x="1" y="199"/>
                    <a:pt x="12" y="239"/>
                    <a:pt x="39" y="239"/>
                  </a:cubicBezTo>
                  <a:cubicBezTo>
                    <a:pt x="41" y="239"/>
                    <a:pt x="42" y="239"/>
                    <a:pt x="44" y="239"/>
                  </a:cubicBezTo>
                  <a:cubicBezTo>
                    <a:pt x="210" y="213"/>
                    <a:pt x="433" y="165"/>
                    <a:pt x="556" y="41"/>
                  </a:cubicBezTo>
                  <a:cubicBezTo>
                    <a:pt x="571" y="27"/>
                    <a:pt x="559" y="1"/>
                    <a:pt x="5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7" name="Google Shape;882;p35">
              <a:extLst>
                <a:ext uri="{FF2B5EF4-FFF2-40B4-BE49-F238E27FC236}">
                  <a16:creationId xmlns:a16="http://schemas.microsoft.com/office/drawing/2014/main" id="{A7A18675-71C8-48C7-9425-7E1BD08E0B51}"/>
                </a:ext>
              </a:extLst>
            </p:cNvPr>
            <p:cNvSpPr/>
            <p:nvPr/>
          </p:nvSpPr>
          <p:spPr>
            <a:xfrm>
              <a:off x="7199275" y="2005540"/>
              <a:ext cx="35624" cy="13995"/>
            </a:xfrm>
            <a:custGeom>
              <a:avLst/>
              <a:gdLst/>
              <a:ahLst/>
              <a:cxnLst/>
              <a:rect l="l" t="t" r="r" b="b"/>
              <a:pathLst>
                <a:path w="672" h="264" extrusionOk="0">
                  <a:moveTo>
                    <a:pt x="35" y="1"/>
                  </a:moveTo>
                  <a:cubicBezTo>
                    <a:pt x="0" y="1"/>
                    <a:pt x="1" y="56"/>
                    <a:pt x="38" y="59"/>
                  </a:cubicBezTo>
                  <a:cubicBezTo>
                    <a:pt x="251" y="80"/>
                    <a:pt x="431" y="158"/>
                    <a:pt x="618" y="259"/>
                  </a:cubicBezTo>
                  <a:cubicBezTo>
                    <a:pt x="623" y="262"/>
                    <a:pt x="628" y="264"/>
                    <a:pt x="633" y="264"/>
                  </a:cubicBezTo>
                  <a:cubicBezTo>
                    <a:pt x="658" y="264"/>
                    <a:pt x="672" y="228"/>
                    <a:pt x="648" y="209"/>
                  </a:cubicBezTo>
                  <a:cubicBezTo>
                    <a:pt x="473" y="78"/>
                    <a:pt x="252" y="17"/>
                    <a:pt x="38" y="1"/>
                  </a:cubicBezTo>
                  <a:cubicBezTo>
                    <a:pt x="37" y="1"/>
                    <a:pt x="36" y="1"/>
                    <a:pt x="3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8" name="Google Shape;883;p35">
              <a:extLst>
                <a:ext uri="{FF2B5EF4-FFF2-40B4-BE49-F238E27FC236}">
                  <a16:creationId xmlns:a16="http://schemas.microsoft.com/office/drawing/2014/main" id="{0E7ADF0E-3475-4D14-A3E2-0C05CC57FCA2}"/>
                </a:ext>
              </a:extLst>
            </p:cNvPr>
            <p:cNvSpPr/>
            <p:nvPr/>
          </p:nvSpPr>
          <p:spPr>
            <a:xfrm>
              <a:off x="7176003" y="1615957"/>
              <a:ext cx="29634" cy="17070"/>
            </a:xfrm>
            <a:custGeom>
              <a:avLst/>
              <a:gdLst/>
              <a:ahLst/>
              <a:cxnLst/>
              <a:rect l="l" t="t" r="r" b="b"/>
              <a:pathLst>
                <a:path w="559" h="322" extrusionOk="0">
                  <a:moveTo>
                    <a:pt x="522" y="0"/>
                  </a:moveTo>
                  <a:cubicBezTo>
                    <a:pt x="517" y="0"/>
                    <a:pt x="512" y="2"/>
                    <a:pt x="508" y="5"/>
                  </a:cubicBezTo>
                  <a:cubicBezTo>
                    <a:pt x="359" y="119"/>
                    <a:pt x="207" y="217"/>
                    <a:pt x="27" y="275"/>
                  </a:cubicBezTo>
                  <a:cubicBezTo>
                    <a:pt x="0" y="284"/>
                    <a:pt x="8" y="321"/>
                    <a:pt x="33" y="321"/>
                  </a:cubicBezTo>
                  <a:cubicBezTo>
                    <a:pt x="35" y="321"/>
                    <a:pt x="37" y="321"/>
                    <a:pt x="40" y="321"/>
                  </a:cubicBezTo>
                  <a:cubicBezTo>
                    <a:pt x="228" y="276"/>
                    <a:pt x="407" y="191"/>
                    <a:pt x="542" y="49"/>
                  </a:cubicBezTo>
                  <a:cubicBezTo>
                    <a:pt x="558" y="31"/>
                    <a:pt x="543" y="0"/>
                    <a:pt x="5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9" name="Google Shape;884;p35">
              <a:extLst>
                <a:ext uri="{FF2B5EF4-FFF2-40B4-BE49-F238E27FC236}">
                  <a16:creationId xmlns:a16="http://schemas.microsoft.com/office/drawing/2014/main" id="{7403ACC2-77AF-428F-B072-290EF7E6E061}"/>
                </a:ext>
              </a:extLst>
            </p:cNvPr>
            <p:cNvSpPr/>
            <p:nvPr/>
          </p:nvSpPr>
          <p:spPr>
            <a:xfrm>
              <a:off x="7130572" y="1994673"/>
              <a:ext cx="46704" cy="6839"/>
            </a:xfrm>
            <a:custGeom>
              <a:avLst/>
              <a:gdLst/>
              <a:ahLst/>
              <a:cxnLst/>
              <a:rect l="l" t="t" r="r" b="b"/>
              <a:pathLst>
                <a:path w="881" h="129" extrusionOk="0">
                  <a:moveTo>
                    <a:pt x="276" y="1"/>
                  </a:moveTo>
                  <a:cubicBezTo>
                    <a:pt x="198" y="1"/>
                    <a:pt x="120" y="4"/>
                    <a:pt x="42" y="9"/>
                  </a:cubicBezTo>
                  <a:cubicBezTo>
                    <a:pt x="2" y="11"/>
                    <a:pt x="0" y="72"/>
                    <a:pt x="41" y="72"/>
                  </a:cubicBezTo>
                  <a:cubicBezTo>
                    <a:pt x="41" y="72"/>
                    <a:pt x="42" y="72"/>
                    <a:pt x="42" y="72"/>
                  </a:cubicBezTo>
                  <a:cubicBezTo>
                    <a:pt x="53" y="72"/>
                    <a:pt x="65" y="72"/>
                    <a:pt x="76" y="72"/>
                  </a:cubicBezTo>
                  <a:cubicBezTo>
                    <a:pt x="331" y="72"/>
                    <a:pt x="582" y="95"/>
                    <a:pt x="837" y="128"/>
                  </a:cubicBezTo>
                  <a:cubicBezTo>
                    <a:pt x="838" y="128"/>
                    <a:pt x="840" y="128"/>
                    <a:pt x="841" y="128"/>
                  </a:cubicBezTo>
                  <a:cubicBezTo>
                    <a:pt x="875" y="128"/>
                    <a:pt x="880" y="70"/>
                    <a:pt x="845" y="61"/>
                  </a:cubicBezTo>
                  <a:cubicBezTo>
                    <a:pt x="658" y="19"/>
                    <a:pt x="467" y="1"/>
                    <a:pt x="2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0" name="Google Shape;885;p35">
              <a:extLst>
                <a:ext uri="{FF2B5EF4-FFF2-40B4-BE49-F238E27FC236}">
                  <a16:creationId xmlns:a16="http://schemas.microsoft.com/office/drawing/2014/main" id="{C214135A-49EB-4A35-B7AF-55863C93D959}"/>
                </a:ext>
              </a:extLst>
            </p:cNvPr>
            <p:cNvSpPr/>
            <p:nvPr/>
          </p:nvSpPr>
          <p:spPr>
            <a:xfrm>
              <a:off x="7102158" y="1632391"/>
              <a:ext cx="29634" cy="7793"/>
            </a:xfrm>
            <a:custGeom>
              <a:avLst/>
              <a:gdLst/>
              <a:ahLst/>
              <a:cxnLst/>
              <a:rect l="l" t="t" r="r" b="b"/>
              <a:pathLst>
                <a:path w="559" h="147" extrusionOk="0">
                  <a:moveTo>
                    <a:pt x="33" y="1"/>
                  </a:moveTo>
                  <a:cubicBezTo>
                    <a:pt x="13" y="1"/>
                    <a:pt x="0" y="29"/>
                    <a:pt x="21" y="38"/>
                  </a:cubicBezTo>
                  <a:cubicBezTo>
                    <a:pt x="171" y="106"/>
                    <a:pt x="330" y="147"/>
                    <a:pt x="493" y="147"/>
                  </a:cubicBezTo>
                  <a:cubicBezTo>
                    <a:pt x="505" y="147"/>
                    <a:pt x="517" y="147"/>
                    <a:pt x="529" y="146"/>
                  </a:cubicBezTo>
                  <a:cubicBezTo>
                    <a:pt x="559" y="145"/>
                    <a:pt x="559" y="100"/>
                    <a:pt x="529" y="99"/>
                  </a:cubicBezTo>
                  <a:cubicBezTo>
                    <a:pt x="359" y="96"/>
                    <a:pt x="199" y="69"/>
                    <a:pt x="43" y="3"/>
                  </a:cubicBezTo>
                  <a:cubicBezTo>
                    <a:pt x="39" y="2"/>
                    <a:pt x="36" y="1"/>
                    <a:pt x="3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1" name="Google Shape;886;p35">
              <a:extLst>
                <a:ext uri="{FF2B5EF4-FFF2-40B4-BE49-F238E27FC236}">
                  <a16:creationId xmlns:a16="http://schemas.microsoft.com/office/drawing/2014/main" id="{CA17A584-034A-431C-AC78-771AAC0808D3}"/>
                </a:ext>
              </a:extLst>
            </p:cNvPr>
            <p:cNvSpPr/>
            <p:nvPr/>
          </p:nvSpPr>
          <p:spPr>
            <a:xfrm>
              <a:off x="7041141" y="2002572"/>
              <a:ext cx="54709" cy="16540"/>
            </a:xfrm>
            <a:custGeom>
              <a:avLst/>
              <a:gdLst/>
              <a:ahLst/>
              <a:cxnLst/>
              <a:rect l="l" t="t" r="r" b="b"/>
              <a:pathLst>
                <a:path w="1032" h="312" extrusionOk="0">
                  <a:moveTo>
                    <a:pt x="986" y="0"/>
                  </a:moveTo>
                  <a:cubicBezTo>
                    <a:pt x="985" y="0"/>
                    <a:pt x="984" y="0"/>
                    <a:pt x="982" y="0"/>
                  </a:cubicBezTo>
                  <a:cubicBezTo>
                    <a:pt x="818" y="23"/>
                    <a:pt x="658" y="87"/>
                    <a:pt x="503" y="149"/>
                  </a:cubicBezTo>
                  <a:cubicBezTo>
                    <a:pt x="446" y="171"/>
                    <a:pt x="377" y="215"/>
                    <a:pt x="316" y="215"/>
                  </a:cubicBezTo>
                  <a:cubicBezTo>
                    <a:pt x="312" y="215"/>
                    <a:pt x="308" y="214"/>
                    <a:pt x="304" y="214"/>
                  </a:cubicBezTo>
                  <a:cubicBezTo>
                    <a:pt x="220" y="205"/>
                    <a:pt x="127" y="111"/>
                    <a:pt x="56" y="63"/>
                  </a:cubicBezTo>
                  <a:cubicBezTo>
                    <a:pt x="50" y="60"/>
                    <a:pt x="45" y="58"/>
                    <a:pt x="40" y="58"/>
                  </a:cubicBezTo>
                  <a:cubicBezTo>
                    <a:pt x="15" y="58"/>
                    <a:pt x="0" y="97"/>
                    <a:pt x="25" y="117"/>
                  </a:cubicBezTo>
                  <a:cubicBezTo>
                    <a:pt x="85" y="163"/>
                    <a:pt x="212" y="298"/>
                    <a:pt x="284" y="310"/>
                  </a:cubicBezTo>
                  <a:cubicBezTo>
                    <a:pt x="289" y="311"/>
                    <a:pt x="295" y="311"/>
                    <a:pt x="301" y="311"/>
                  </a:cubicBezTo>
                  <a:cubicBezTo>
                    <a:pt x="346" y="311"/>
                    <a:pt x="390" y="284"/>
                    <a:pt x="433" y="267"/>
                  </a:cubicBezTo>
                  <a:cubicBezTo>
                    <a:pt x="620" y="196"/>
                    <a:pt x="819" y="148"/>
                    <a:pt x="1002" y="67"/>
                  </a:cubicBezTo>
                  <a:cubicBezTo>
                    <a:pt x="1031" y="53"/>
                    <a:pt x="1019" y="0"/>
                    <a:pt x="9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2" name="Google Shape;887;p35">
              <a:extLst>
                <a:ext uri="{FF2B5EF4-FFF2-40B4-BE49-F238E27FC236}">
                  <a16:creationId xmlns:a16="http://schemas.microsoft.com/office/drawing/2014/main" id="{A9E4F800-20B0-43D4-B5B6-B5F3DBF748B9}"/>
                </a:ext>
              </a:extLst>
            </p:cNvPr>
            <p:cNvSpPr/>
            <p:nvPr/>
          </p:nvSpPr>
          <p:spPr>
            <a:xfrm>
              <a:off x="7028578" y="1599365"/>
              <a:ext cx="44902" cy="21470"/>
            </a:xfrm>
            <a:custGeom>
              <a:avLst/>
              <a:gdLst/>
              <a:ahLst/>
              <a:cxnLst/>
              <a:rect l="l" t="t" r="r" b="b"/>
              <a:pathLst>
                <a:path w="847" h="405" extrusionOk="0">
                  <a:moveTo>
                    <a:pt x="398" y="0"/>
                  </a:moveTo>
                  <a:cubicBezTo>
                    <a:pt x="398" y="0"/>
                    <a:pt x="397" y="0"/>
                    <a:pt x="397" y="0"/>
                  </a:cubicBezTo>
                  <a:cubicBezTo>
                    <a:pt x="349" y="0"/>
                    <a:pt x="320" y="34"/>
                    <a:pt x="289" y="65"/>
                  </a:cubicBezTo>
                  <a:cubicBezTo>
                    <a:pt x="199" y="154"/>
                    <a:pt x="113" y="249"/>
                    <a:pt x="26" y="341"/>
                  </a:cubicBezTo>
                  <a:cubicBezTo>
                    <a:pt x="1" y="367"/>
                    <a:pt x="26" y="404"/>
                    <a:pt x="54" y="404"/>
                  </a:cubicBezTo>
                  <a:cubicBezTo>
                    <a:pt x="62" y="404"/>
                    <a:pt x="71" y="401"/>
                    <a:pt x="78" y="393"/>
                  </a:cubicBezTo>
                  <a:cubicBezTo>
                    <a:pt x="135" y="339"/>
                    <a:pt x="191" y="284"/>
                    <a:pt x="246" y="230"/>
                  </a:cubicBezTo>
                  <a:cubicBezTo>
                    <a:pt x="301" y="174"/>
                    <a:pt x="332" y="114"/>
                    <a:pt x="393" y="114"/>
                  </a:cubicBezTo>
                  <a:cubicBezTo>
                    <a:pt x="412" y="114"/>
                    <a:pt x="434" y="120"/>
                    <a:pt x="461" y="134"/>
                  </a:cubicBezTo>
                  <a:cubicBezTo>
                    <a:pt x="573" y="190"/>
                    <a:pt x="665" y="300"/>
                    <a:pt x="772" y="369"/>
                  </a:cubicBezTo>
                  <a:cubicBezTo>
                    <a:pt x="778" y="373"/>
                    <a:pt x="785" y="375"/>
                    <a:pt x="791" y="375"/>
                  </a:cubicBezTo>
                  <a:cubicBezTo>
                    <a:pt x="822" y="375"/>
                    <a:pt x="846" y="333"/>
                    <a:pt x="820" y="308"/>
                  </a:cubicBezTo>
                  <a:cubicBezTo>
                    <a:pt x="740" y="233"/>
                    <a:pt x="651" y="170"/>
                    <a:pt x="567" y="105"/>
                  </a:cubicBezTo>
                  <a:cubicBezTo>
                    <a:pt x="524" y="71"/>
                    <a:pt x="459" y="0"/>
                    <a:pt x="3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3" name="Google Shape;888;p35">
              <a:extLst>
                <a:ext uri="{FF2B5EF4-FFF2-40B4-BE49-F238E27FC236}">
                  <a16:creationId xmlns:a16="http://schemas.microsoft.com/office/drawing/2014/main" id="{75D4C6E6-85B4-42C3-8150-DC6B27F162F5}"/>
                </a:ext>
              </a:extLst>
            </p:cNvPr>
            <p:cNvSpPr/>
            <p:nvPr/>
          </p:nvSpPr>
          <p:spPr>
            <a:xfrm>
              <a:off x="6988448" y="1989637"/>
              <a:ext cx="38593" cy="11345"/>
            </a:xfrm>
            <a:custGeom>
              <a:avLst/>
              <a:gdLst/>
              <a:ahLst/>
              <a:cxnLst/>
              <a:rect l="l" t="t" r="r" b="b"/>
              <a:pathLst>
                <a:path w="728" h="214" extrusionOk="0">
                  <a:moveTo>
                    <a:pt x="40" y="1"/>
                  </a:moveTo>
                  <a:cubicBezTo>
                    <a:pt x="0" y="1"/>
                    <a:pt x="2" y="62"/>
                    <a:pt x="42" y="64"/>
                  </a:cubicBezTo>
                  <a:cubicBezTo>
                    <a:pt x="266" y="79"/>
                    <a:pt x="468" y="143"/>
                    <a:pt x="679" y="212"/>
                  </a:cubicBezTo>
                  <a:cubicBezTo>
                    <a:pt x="682" y="213"/>
                    <a:pt x="685" y="214"/>
                    <a:pt x="688" y="214"/>
                  </a:cubicBezTo>
                  <a:cubicBezTo>
                    <a:pt x="714" y="214"/>
                    <a:pt x="727" y="175"/>
                    <a:pt x="702" y="161"/>
                  </a:cubicBezTo>
                  <a:cubicBezTo>
                    <a:pt x="500" y="50"/>
                    <a:pt x="268" y="11"/>
                    <a:pt x="42" y="1"/>
                  </a:cubicBezTo>
                  <a:cubicBezTo>
                    <a:pt x="41" y="1"/>
                    <a:pt x="40" y="1"/>
                    <a:pt x="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4" name="Google Shape;889;p35">
              <a:extLst>
                <a:ext uri="{FF2B5EF4-FFF2-40B4-BE49-F238E27FC236}">
                  <a16:creationId xmlns:a16="http://schemas.microsoft.com/office/drawing/2014/main" id="{72CA842E-E53D-479D-AF3E-3701216D8342}"/>
                </a:ext>
              </a:extLst>
            </p:cNvPr>
            <p:cNvSpPr/>
            <p:nvPr/>
          </p:nvSpPr>
          <p:spPr>
            <a:xfrm>
              <a:off x="6969947" y="1632073"/>
              <a:ext cx="28415" cy="8959"/>
            </a:xfrm>
            <a:custGeom>
              <a:avLst/>
              <a:gdLst/>
              <a:ahLst/>
              <a:cxnLst/>
              <a:rect l="l" t="t" r="r" b="b"/>
              <a:pathLst>
                <a:path w="536" h="169" extrusionOk="0">
                  <a:moveTo>
                    <a:pt x="491" y="0"/>
                  </a:moveTo>
                  <a:cubicBezTo>
                    <a:pt x="486" y="0"/>
                    <a:pt x="481" y="1"/>
                    <a:pt x="476" y="4"/>
                  </a:cubicBezTo>
                  <a:cubicBezTo>
                    <a:pt x="365" y="60"/>
                    <a:pt x="261" y="104"/>
                    <a:pt x="142" y="104"/>
                  </a:cubicBezTo>
                  <a:cubicBezTo>
                    <a:pt x="113" y="104"/>
                    <a:pt x="82" y="101"/>
                    <a:pt x="51" y="96"/>
                  </a:cubicBezTo>
                  <a:cubicBezTo>
                    <a:pt x="49" y="95"/>
                    <a:pt x="46" y="95"/>
                    <a:pt x="44" y="95"/>
                  </a:cubicBezTo>
                  <a:cubicBezTo>
                    <a:pt x="13" y="95"/>
                    <a:pt x="1" y="143"/>
                    <a:pt x="36" y="151"/>
                  </a:cubicBezTo>
                  <a:cubicBezTo>
                    <a:pt x="83" y="162"/>
                    <a:pt x="134" y="168"/>
                    <a:pt x="185" y="168"/>
                  </a:cubicBezTo>
                  <a:cubicBezTo>
                    <a:pt x="305" y="168"/>
                    <a:pt x="426" y="134"/>
                    <a:pt x="513" y="52"/>
                  </a:cubicBezTo>
                  <a:cubicBezTo>
                    <a:pt x="535" y="31"/>
                    <a:pt x="516" y="0"/>
                    <a:pt x="49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5" name="Google Shape;890;p35">
              <a:extLst>
                <a:ext uri="{FF2B5EF4-FFF2-40B4-BE49-F238E27FC236}">
                  <a16:creationId xmlns:a16="http://schemas.microsoft.com/office/drawing/2014/main" id="{85F5F0B4-A516-4763-A17A-DBBB3F787C4D}"/>
                </a:ext>
              </a:extLst>
            </p:cNvPr>
            <p:cNvSpPr/>
            <p:nvPr/>
          </p:nvSpPr>
          <p:spPr>
            <a:xfrm>
              <a:off x="6912429" y="2000451"/>
              <a:ext cx="32603" cy="9966"/>
            </a:xfrm>
            <a:custGeom>
              <a:avLst/>
              <a:gdLst/>
              <a:ahLst/>
              <a:cxnLst/>
              <a:rect l="l" t="t" r="r" b="b"/>
              <a:pathLst>
                <a:path w="615" h="188" extrusionOk="0">
                  <a:moveTo>
                    <a:pt x="586" y="0"/>
                  </a:moveTo>
                  <a:cubicBezTo>
                    <a:pt x="584" y="0"/>
                    <a:pt x="582" y="1"/>
                    <a:pt x="580" y="1"/>
                  </a:cubicBezTo>
                  <a:cubicBezTo>
                    <a:pt x="392" y="25"/>
                    <a:pt x="209" y="93"/>
                    <a:pt x="26" y="145"/>
                  </a:cubicBezTo>
                  <a:cubicBezTo>
                    <a:pt x="0" y="152"/>
                    <a:pt x="8" y="187"/>
                    <a:pt x="32" y="187"/>
                  </a:cubicBezTo>
                  <a:cubicBezTo>
                    <a:pt x="34" y="187"/>
                    <a:pt x="36" y="187"/>
                    <a:pt x="38" y="187"/>
                  </a:cubicBezTo>
                  <a:cubicBezTo>
                    <a:pt x="220" y="147"/>
                    <a:pt x="413" y="119"/>
                    <a:pt x="588" y="54"/>
                  </a:cubicBezTo>
                  <a:cubicBezTo>
                    <a:pt x="613" y="44"/>
                    <a:pt x="615" y="0"/>
                    <a:pt x="5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6" name="Google Shape;891;p35">
              <a:extLst>
                <a:ext uri="{FF2B5EF4-FFF2-40B4-BE49-F238E27FC236}">
                  <a16:creationId xmlns:a16="http://schemas.microsoft.com/office/drawing/2014/main" id="{EE066D70-ACF3-42FB-A2DA-473CDEBD0029}"/>
                </a:ext>
              </a:extLst>
            </p:cNvPr>
            <p:cNvSpPr/>
            <p:nvPr/>
          </p:nvSpPr>
          <p:spPr>
            <a:xfrm>
              <a:off x="6898752" y="1624227"/>
              <a:ext cx="38858" cy="13783"/>
            </a:xfrm>
            <a:custGeom>
              <a:avLst/>
              <a:gdLst/>
              <a:ahLst/>
              <a:cxnLst/>
              <a:rect l="l" t="t" r="r" b="b"/>
              <a:pathLst>
                <a:path w="733" h="260" extrusionOk="0">
                  <a:moveTo>
                    <a:pt x="44" y="0"/>
                  </a:moveTo>
                  <a:cubicBezTo>
                    <a:pt x="18" y="0"/>
                    <a:pt x="0" y="39"/>
                    <a:pt x="29" y="55"/>
                  </a:cubicBezTo>
                  <a:cubicBezTo>
                    <a:pt x="206" y="158"/>
                    <a:pt x="430" y="259"/>
                    <a:pt x="643" y="259"/>
                  </a:cubicBezTo>
                  <a:cubicBezTo>
                    <a:pt x="659" y="259"/>
                    <a:pt x="675" y="259"/>
                    <a:pt x="691" y="258"/>
                  </a:cubicBezTo>
                  <a:cubicBezTo>
                    <a:pt x="722" y="255"/>
                    <a:pt x="733" y="208"/>
                    <a:pt x="698" y="199"/>
                  </a:cubicBezTo>
                  <a:cubicBezTo>
                    <a:pt x="472" y="143"/>
                    <a:pt x="269" y="119"/>
                    <a:pt x="59" y="4"/>
                  </a:cubicBezTo>
                  <a:cubicBezTo>
                    <a:pt x="54" y="2"/>
                    <a:pt x="49" y="0"/>
                    <a:pt x="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7" name="Google Shape;892;p35">
              <a:extLst>
                <a:ext uri="{FF2B5EF4-FFF2-40B4-BE49-F238E27FC236}">
                  <a16:creationId xmlns:a16="http://schemas.microsoft.com/office/drawing/2014/main" id="{F8082391-3A0B-4D7F-BFCC-299B9A7A6C94}"/>
                </a:ext>
              </a:extLst>
            </p:cNvPr>
            <p:cNvSpPr/>
            <p:nvPr/>
          </p:nvSpPr>
          <p:spPr>
            <a:xfrm>
              <a:off x="6843620" y="2022822"/>
              <a:ext cx="33769" cy="9754"/>
            </a:xfrm>
            <a:custGeom>
              <a:avLst/>
              <a:gdLst/>
              <a:ahLst/>
              <a:cxnLst/>
              <a:rect l="l" t="t" r="r" b="b"/>
              <a:pathLst>
                <a:path w="637" h="184" extrusionOk="0">
                  <a:moveTo>
                    <a:pt x="592" y="0"/>
                  </a:moveTo>
                  <a:cubicBezTo>
                    <a:pt x="590" y="0"/>
                    <a:pt x="588" y="0"/>
                    <a:pt x="586" y="1"/>
                  </a:cubicBezTo>
                  <a:cubicBezTo>
                    <a:pt x="400" y="35"/>
                    <a:pt x="217" y="82"/>
                    <a:pt x="33" y="126"/>
                  </a:cubicBezTo>
                  <a:cubicBezTo>
                    <a:pt x="0" y="134"/>
                    <a:pt x="12" y="183"/>
                    <a:pt x="43" y="183"/>
                  </a:cubicBezTo>
                  <a:cubicBezTo>
                    <a:pt x="45" y="183"/>
                    <a:pt x="47" y="183"/>
                    <a:pt x="50" y="182"/>
                  </a:cubicBezTo>
                  <a:cubicBezTo>
                    <a:pt x="234" y="143"/>
                    <a:pt x="419" y="105"/>
                    <a:pt x="602" y="57"/>
                  </a:cubicBezTo>
                  <a:cubicBezTo>
                    <a:pt x="636" y="48"/>
                    <a:pt x="624" y="0"/>
                    <a:pt x="5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8" name="Google Shape;893;p35">
              <a:extLst>
                <a:ext uri="{FF2B5EF4-FFF2-40B4-BE49-F238E27FC236}">
                  <a16:creationId xmlns:a16="http://schemas.microsoft.com/office/drawing/2014/main" id="{EA13188B-B674-41BB-BCC8-B2750AD4FE29}"/>
                </a:ext>
              </a:extLst>
            </p:cNvPr>
            <p:cNvSpPr/>
            <p:nvPr/>
          </p:nvSpPr>
          <p:spPr>
            <a:xfrm>
              <a:off x="6835509" y="1598092"/>
              <a:ext cx="28892" cy="15374"/>
            </a:xfrm>
            <a:custGeom>
              <a:avLst/>
              <a:gdLst/>
              <a:ahLst/>
              <a:cxnLst/>
              <a:rect l="l" t="t" r="r" b="b"/>
              <a:pathLst>
                <a:path w="545" h="290" extrusionOk="0">
                  <a:moveTo>
                    <a:pt x="41" y="1"/>
                  </a:moveTo>
                  <a:cubicBezTo>
                    <a:pt x="10" y="1"/>
                    <a:pt x="0" y="51"/>
                    <a:pt x="35" y="64"/>
                  </a:cubicBezTo>
                  <a:cubicBezTo>
                    <a:pt x="193" y="123"/>
                    <a:pt x="338" y="205"/>
                    <a:pt x="487" y="285"/>
                  </a:cubicBezTo>
                  <a:cubicBezTo>
                    <a:pt x="493" y="288"/>
                    <a:pt x="498" y="289"/>
                    <a:pt x="503" y="289"/>
                  </a:cubicBezTo>
                  <a:cubicBezTo>
                    <a:pt x="531" y="289"/>
                    <a:pt x="545" y="250"/>
                    <a:pt x="519" y="229"/>
                  </a:cubicBezTo>
                  <a:cubicBezTo>
                    <a:pt x="381" y="123"/>
                    <a:pt x="215" y="55"/>
                    <a:pt x="52" y="3"/>
                  </a:cubicBezTo>
                  <a:cubicBezTo>
                    <a:pt x="48" y="2"/>
                    <a:pt x="45" y="1"/>
                    <a:pt x="4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9" name="Google Shape;894;p35">
              <a:extLst>
                <a:ext uri="{FF2B5EF4-FFF2-40B4-BE49-F238E27FC236}">
                  <a16:creationId xmlns:a16="http://schemas.microsoft.com/office/drawing/2014/main" id="{0BE5E7E6-E83A-4C35-A7E3-0B96ABE107A6}"/>
                </a:ext>
              </a:extLst>
            </p:cNvPr>
            <p:cNvSpPr/>
            <p:nvPr/>
          </p:nvSpPr>
          <p:spPr>
            <a:xfrm>
              <a:off x="6769615" y="2016832"/>
              <a:ext cx="33769" cy="18236"/>
            </a:xfrm>
            <a:custGeom>
              <a:avLst/>
              <a:gdLst/>
              <a:ahLst/>
              <a:cxnLst/>
              <a:rect l="l" t="t" r="r" b="b"/>
              <a:pathLst>
                <a:path w="637" h="344" extrusionOk="0">
                  <a:moveTo>
                    <a:pt x="38" y="0"/>
                  </a:moveTo>
                  <a:cubicBezTo>
                    <a:pt x="19" y="0"/>
                    <a:pt x="0" y="19"/>
                    <a:pt x="13" y="40"/>
                  </a:cubicBezTo>
                  <a:cubicBezTo>
                    <a:pt x="120" y="220"/>
                    <a:pt x="315" y="344"/>
                    <a:pt x="524" y="344"/>
                  </a:cubicBezTo>
                  <a:cubicBezTo>
                    <a:pt x="550" y="344"/>
                    <a:pt x="576" y="342"/>
                    <a:pt x="602" y="338"/>
                  </a:cubicBezTo>
                  <a:cubicBezTo>
                    <a:pt x="637" y="333"/>
                    <a:pt x="628" y="275"/>
                    <a:pt x="593" y="275"/>
                  </a:cubicBezTo>
                  <a:cubicBezTo>
                    <a:pt x="593" y="275"/>
                    <a:pt x="592" y="275"/>
                    <a:pt x="592" y="275"/>
                  </a:cubicBezTo>
                  <a:cubicBezTo>
                    <a:pt x="587" y="275"/>
                    <a:pt x="581" y="275"/>
                    <a:pt x="576" y="275"/>
                  </a:cubicBezTo>
                  <a:cubicBezTo>
                    <a:pt x="367" y="275"/>
                    <a:pt x="178" y="195"/>
                    <a:pt x="60" y="13"/>
                  </a:cubicBezTo>
                  <a:cubicBezTo>
                    <a:pt x="54" y="4"/>
                    <a:pt x="46" y="0"/>
                    <a:pt x="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0" name="Google Shape;895;p35">
              <a:extLst>
                <a:ext uri="{FF2B5EF4-FFF2-40B4-BE49-F238E27FC236}">
                  <a16:creationId xmlns:a16="http://schemas.microsoft.com/office/drawing/2014/main" id="{1D651A97-047A-4D13-A231-B8D46780F78D}"/>
                </a:ext>
              </a:extLst>
            </p:cNvPr>
            <p:cNvSpPr/>
            <p:nvPr/>
          </p:nvSpPr>
          <p:spPr>
            <a:xfrm>
              <a:off x="6764526" y="1597297"/>
              <a:ext cx="31012" cy="11610"/>
            </a:xfrm>
            <a:custGeom>
              <a:avLst/>
              <a:gdLst/>
              <a:ahLst/>
              <a:cxnLst/>
              <a:rect l="l" t="t" r="r" b="b"/>
              <a:pathLst>
                <a:path w="585" h="219" extrusionOk="0">
                  <a:moveTo>
                    <a:pt x="473" y="1"/>
                  </a:moveTo>
                  <a:cubicBezTo>
                    <a:pt x="314" y="1"/>
                    <a:pt x="156" y="68"/>
                    <a:pt x="28" y="159"/>
                  </a:cubicBezTo>
                  <a:cubicBezTo>
                    <a:pt x="0" y="178"/>
                    <a:pt x="16" y="218"/>
                    <a:pt x="43" y="218"/>
                  </a:cubicBezTo>
                  <a:cubicBezTo>
                    <a:pt x="48" y="218"/>
                    <a:pt x="54" y="217"/>
                    <a:pt x="60" y="213"/>
                  </a:cubicBezTo>
                  <a:cubicBezTo>
                    <a:pt x="210" y="118"/>
                    <a:pt x="366" y="89"/>
                    <a:pt x="541" y="71"/>
                  </a:cubicBezTo>
                  <a:cubicBezTo>
                    <a:pt x="584" y="66"/>
                    <a:pt x="583" y="9"/>
                    <a:pt x="541" y="5"/>
                  </a:cubicBezTo>
                  <a:cubicBezTo>
                    <a:pt x="518" y="2"/>
                    <a:pt x="496" y="1"/>
                    <a:pt x="47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1" name="Google Shape;896;p35">
              <a:extLst>
                <a:ext uri="{FF2B5EF4-FFF2-40B4-BE49-F238E27FC236}">
                  <a16:creationId xmlns:a16="http://schemas.microsoft.com/office/drawing/2014/main" id="{FB60D518-B9DF-47A3-91AD-4122524A97D6}"/>
                </a:ext>
              </a:extLst>
            </p:cNvPr>
            <p:cNvSpPr/>
            <p:nvPr/>
          </p:nvSpPr>
          <p:spPr>
            <a:xfrm>
              <a:off x="6737861" y="1971719"/>
              <a:ext cx="12723" cy="26771"/>
            </a:xfrm>
            <a:custGeom>
              <a:avLst/>
              <a:gdLst/>
              <a:ahLst/>
              <a:cxnLst/>
              <a:rect l="l" t="t" r="r" b="b"/>
              <a:pathLst>
                <a:path w="240" h="505" extrusionOk="0">
                  <a:moveTo>
                    <a:pt x="38" y="1"/>
                  </a:moveTo>
                  <a:cubicBezTo>
                    <a:pt x="19" y="1"/>
                    <a:pt x="1" y="15"/>
                    <a:pt x="8" y="40"/>
                  </a:cubicBezTo>
                  <a:cubicBezTo>
                    <a:pt x="56" y="189"/>
                    <a:pt x="107" y="337"/>
                    <a:pt x="168" y="483"/>
                  </a:cubicBezTo>
                  <a:cubicBezTo>
                    <a:pt x="174" y="498"/>
                    <a:pt x="188" y="505"/>
                    <a:pt x="201" y="505"/>
                  </a:cubicBezTo>
                  <a:cubicBezTo>
                    <a:pt x="221" y="505"/>
                    <a:pt x="239" y="490"/>
                    <a:pt x="232" y="465"/>
                  </a:cubicBezTo>
                  <a:cubicBezTo>
                    <a:pt x="185" y="314"/>
                    <a:pt x="129" y="169"/>
                    <a:pt x="70" y="23"/>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2" name="Google Shape;897;p35">
              <a:extLst>
                <a:ext uri="{FF2B5EF4-FFF2-40B4-BE49-F238E27FC236}">
                  <a16:creationId xmlns:a16="http://schemas.microsoft.com/office/drawing/2014/main" id="{2AB74047-9196-42F5-A291-9A326F222734}"/>
                </a:ext>
              </a:extLst>
            </p:cNvPr>
            <p:cNvSpPr/>
            <p:nvPr/>
          </p:nvSpPr>
          <p:spPr>
            <a:xfrm>
              <a:off x="6741466" y="1634830"/>
              <a:ext cx="5831" cy="23219"/>
            </a:xfrm>
            <a:custGeom>
              <a:avLst/>
              <a:gdLst/>
              <a:ahLst/>
              <a:cxnLst/>
              <a:rect l="l" t="t" r="r" b="b"/>
              <a:pathLst>
                <a:path w="110" h="438" extrusionOk="0">
                  <a:moveTo>
                    <a:pt x="79" y="1"/>
                  </a:moveTo>
                  <a:cubicBezTo>
                    <a:pt x="71" y="1"/>
                    <a:pt x="65" y="4"/>
                    <a:pt x="61" y="13"/>
                  </a:cubicBezTo>
                  <a:cubicBezTo>
                    <a:pt x="6" y="143"/>
                    <a:pt x="0" y="288"/>
                    <a:pt x="18" y="426"/>
                  </a:cubicBezTo>
                  <a:cubicBezTo>
                    <a:pt x="19" y="434"/>
                    <a:pt x="26" y="438"/>
                    <a:pt x="32" y="438"/>
                  </a:cubicBezTo>
                  <a:cubicBezTo>
                    <a:pt x="41" y="438"/>
                    <a:pt x="49" y="432"/>
                    <a:pt x="49" y="423"/>
                  </a:cubicBezTo>
                  <a:cubicBezTo>
                    <a:pt x="46" y="286"/>
                    <a:pt x="73" y="162"/>
                    <a:pt x="105" y="31"/>
                  </a:cubicBezTo>
                  <a:cubicBezTo>
                    <a:pt x="109" y="14"/>
                    <a:pt x="93" y="1"/>
                    <a:pt x="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3" name="Google Shape;898;p35">
              <a:extLst>
                <a:ext uri="{FF2B5EF4-FFF2-40B4-BE49-F238E27FC236}">
                  <a16:creationId xmlns:a16="http://schemas.microsoft.com/office/drawing/2014/main" id="{70CEB325-C388-4514-9297-A26E39708D86}"/>
                </a:ext>
              </a:extLst>
            </p:cNvPr>
            <p:cNvSpPr/>
            <p:nvPr/>
          </p:nvSpPr>
          <p:spPr>
            <a:xfrm>
              <a:off x="6693119" y="1952794"/>
              <a:ext cx="28733" cy="14737"/>
            </a:xfrm>
            <a:custGeom>
              <a:avLst/>
              <a:gdLst/>
              <a:ahLst/>
              <a:cxnLst/>
              <a:rect l="l" t="t" r="r" b="b"/>
              <a:pathLst>
                <a:path w="542" h="278" extrusionOk="0">
                  <a:moveTo>
                    <a:pt x="499" y="0"/>
                  </a:moveTo>
                  <a:cubicBezTo>
                    <a:pt x="495" y="0"/>
                    <a:pt x="492" y="1"/>
                    <a:pt x="488" y="2"/>
                  </a:cubicBezTo>
                  <a:cubicBezTo>
                    <a:pt x="335" y="65"/>
                    <a:pt x="177" y="124"/>
                    <a:pt x="33" y="205"/>
                  </a:cubicBezTo>
                  <a:cubicBezTo>
                    <a:pt x="0" y="224"/>
                    <a:pt x="17" y="277"/>
                    <a:pt x="50" y="277"/>
                  </a:cubicBezTo>
                  <a:cubicBezTo>
                    <a:pt x="54" y="277"/>
                    <a:pt x="58" y="276"/>
                    <a:pt x="62" y="275"/>
                  </a:cubicBezTo>
                  <a:cubicBezTo>
                    <a:pt x="218" y="218"/>
                    <a:pt x="365" y="136"/>
                    <a:pt x="513" y="61"/>
                  </a:cubicBezTo>
                  <a:cubicBezTo>
                    <a:pt x="541" y="47"/>
                    <a:pt x="526" y="0"/>
                    <a:pt x="4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4" name="Google Shape;899;p35">
              <a:extLst>
                <a:ext uri="{FF2B5EF4-FFF2-40B4-BE49-F238E27FC236}">
                  <a16:creationId xmlns:a16="http://schemas.microsoft.com/office/drawing/2014/main" id="{D2D6643F-9293-4E64-9C93-B171B05D7F17}"/>
                </a:ext>
              </a:extLst>
            </p:cNvPr>
            <p:cNvSpPr/>
            <p:nvPr/>
          </p:nvSpPr>
          <p:spPr>
            <a:xfrm>
              <a:off x="6680344" y="1641191"/>
              <a:ext cx="38858" cy="28150"/>
            </a:xfrm>
            <a:custGeom>
              <a:avLst/>
              <a:gdLst/>
              <a:ahLst/>
              <a:cxnLst/>
              <a:rect l="l" t="t" r="r" b="b"/>
              <a:pathLst>
                <a:path w="733" h="531" extrusionOk="0">
                  <a:moveTo>
                    <a:pt x="34" y="0"/>
                  </a:moveTo>
                  <a:cubicBezTo>
                    <a:pt x="12" y="0"/>
                    <a:pt x="1" y="36"/>
                    <a:pt x="23" y="47"/>
                  </a:cubicBezTo>
                  <a:cubicBezTo>
                    <a:pt x="276" y="162"/>
                    <a:pt x="467" y="333"/>
                    <a:pt x="668" y="522"/>
                  </a:cubicBezTo>
                  <a:cubicBezTo>
                    <a:pt x="674" y="528"/>
                    <a:pt x="681" y="530"/>
                    <a:pt x="688" y="530"/>
                  </a:cubicBezTo>
                  <a:cubicBezTo>
                    <a:pt x="710" y="530"/>
                    <a:pt x="732" y="507"/>
                    <a:pt x="716" y="486"/>
                  </a:cubicBezTo>
                  <a:cubicBezTo>
                    <a:pt x="552" y="260"/>
                    <a:pt x="295" y="105"/>
                    <a:pt x="41" y="2"/>
                  </a:cubicBezTo>
                  <a:cubicBezTo>
                    <a:pt x="39" y="1"/>
                    <a:pt x="36" y="0"/>
                    <a:pt x="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5" name="Google Shape;900;p35">
              <a:extLst>
                <a:ext uri="{FF2B5EF4-FFF2-40B4-BE49-F238E27FC236}">
                  <a16:creationId xmlns:a16="http://schemas.microsoft.com/office/drawing/2014/main" id="{6615ACB7-2F0E-418F-97EE-F6A7AB23CE82}"/>
                </a:ext>
              </a:extLst>
            </p:cNvPr>
            <p:cNvSpPr/>
            <p:nvPr/>
          </p:nvSpPr>
          <p:spPr>
            <a:xfrm>
              <a:off x="6640214" y="1973945"/>
              <a:ext cx="26347" cy="10231"/>
            </a:xfrm>
            <a:custGeom>
              <a:avLst/>
              <a:gdLst/>
              <a:ahLst/>
              <a:cxnLst/>
              <a:rect l="l" t="t" r="r" b="b"/>
              <a:pathLst>
                <a:path w="497" h="193" extrusionOk="0">
                  <a:moveTo>
                    <a:pt x="453" y="0"/>
                  </a:moveTo>
                  <a:cubicBezTo>
                    <a:pt x="448" y="0"/>
                    <a:pt x="443" y="2"/>
                    <a:pt x="437" y="6"/>
                  </a:cubicBezTo>
                  <a:cubicBezTo>
                    <a:pt x="347" y="71"/>
                    <a:pt x="248" y="93"/>
                    <a:pt x="144" y="93"/>
                  </a:cubicBezTo>
                  <a:cubicBezTo>
                    <a:pt x="115" y="93"/>
                    <a:pt x="86" y="91"/>
                    <a:pt x="57" y="88"/>
                  </a:cubicBezTo>
                  <a:cubicBezTo>
                    <a:pt x="56" y="88"/>
                    <a:pt x="55" y="88"/>
                    <a:pt x="54" y="88"/>
                  </a:cubicBezTo>
                  <a:cubicBezTo>
                    <a:pt x="18" y="88"/>
                    <a:pt x="1" y="149"/>
                    <a:pt x="36" y="163"/>
                  </a:cubicBezTo>
                  <a:cubicBezTo>
                    <a:pt x="83" y="183"/>
                    <a:pt x="131" y="192"/>
                    <a:pt x="178" y="192"/>
                  </a:cubicBezTo>
                  <a:cubicBezTo>
                    <a:pt x="289" y="192"/>
                    <a:pt x="397" y="142"/>
                    <a:pt x="477" y="59"/>
                  </a:cubicBezTo>
                  <a:cubicBezTo>
                    <a:pt x="497" y="37"/>
                    <a:pt x="478" y="0"/>
                    <a:pt x="4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6" name="Google Shape;901;p35">
              <a:extLst>
                <a:ext uri="{FF2B5EF4-FFF2-40B4-BE49-F238E27FC236}">
                  <a16:creationId xmlns:a16="http://schemas.microsoft.com/office/drawing/2014/main" id="{8C31B8B2-6843-4C6D-993E-90A42043D77B}"/>
                </a:ext>
              </a:extLst>
            </p:cNvPr>
            <p:cNvSpPr/>
            <p:nvPr/>
          </p:nvSpPr>
          <p:spPr>
            <a:xfrm>
              <a:off x="6628392" y="1619244"/>
              <a:ext cx="27460" cy="13306"/>
            </a:xfrm>
            <a:custGeom>
              <a:avLst/>
              <a:gdLst/>
              <a:ahLst/>
              <a:cxnLst/>
              <a:rect l="l" t="t" r="r" b="b"/>
              <a:pathLst>
                <a:path w="518" h="251" extrusionOk="0">
                  <a:moveTo>
                    <a:pt x="28" y="1"/>
                  </a:moveTo>
                  <a:cubicBezTo>
                    <a:pt x="11" y="1"/>
                    <a:pt x="0" y="31"/>
                    <a:pt x="19" y="41"/>
                  </a:cubicBezTo>
                  <a:cubicBezTo>
                    <a:pt x="166" y="112"/>
                    <a:pt x="315" y="192"/>
                    <a:pt x="469" y="249"/>
                  </a:cubicBezTo>
                  <a:cubicBezTo>
                    <a:pt x="472" y="250"/>
                    <a:pt x="475" y="251"/>
                    <a:pt x="478" y="251"/>
                  </a:cubicBezTo>
                  <a:cubicBezTo>
                    <a:pt x="503" y="251"/>
                    <a:pt x="517" y="210"/>
                    <a:pt x="491" y="197"/>
                  </a:cubicBezTo>
                  <a:cubicBezTo>
                    <a:pt x="345" y="120"/>
                    <a:pt x="187" y="64"/>
                    <a:pt x="35" y="2"/>
                  </a:cubicBezTo>
                  <a:cubicBezTo>
                    <a:pt x="33" y="1"/>
                    <a:pt x="30" y="1"/>
                    <a:pt x="2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7" name="Google Shape;902;p35">
              <a:extLst>
                <a:ext uri="{FF2B5EF4-FFF2-40B4-BE49-F238E27FC236}">
                  <a16:creationId xmlns:a16="http://schemas.microsoft.com/office/drawing/2014/main" id="{E47EF222-E4B6-4A7D-8EA0-64FC5279592A}"/>
                </a:ext>
              </a:extLst>
            </p:cNvPr>
            <p:cNvSpPr/>
            <p:nvPr/>
          </p:nvSpPr>
          <p:spPr>
            <a:xfrm>
              <a:off x="6585718" y="1970924"/>
              <a:ext cx="30800" cy="14578"/>
            </a:xfrm>
            <a:custGeom>
              <a:avLst/>
              <a:gdLst/>
              <a:ahLst/>
              <a:cxnLst/>
              <a:rect l="l" t="t" r="r" b="b"/>
              <a:pathLst>
                <a:path w="581" h="275" extrusionOk="0">
                  <a:moveTo>
                    <a:pt x="51" y="0"/>
                  </a:moveTo>
                  <a:cubicBezTo>
                    <a:pt x="26" y="0"/>
                    <a:pt x="1" y="21"/>
                    <a:pt x="12" y="48"/>
                  </a:cubicBezTo>
                  <a:cubicBezTo>
                    <a:pt x="70" y="194"/>
                    <a:pt x="210" y="274"/>
                    <a:pt x="355" y="274"/>
                  </a:cubicBezTo>
                  <a:cubicBezTo>
                    <a:pt x="423" y="274"/>
                    <a:pt x="492" y="257"/>
                    <a:pt x="555" y="220"/>
                  </a:cubicBezTo>
                  <a:cubicBezTo>
                    <a:pt x="580" y="205"/>
                    <a:pt x="565" y="170"/>
                    <a:pt x="540" y="170"/>
                  </a:cubicBezTo>
                  <a:cubicBezTo>
                    <a:pt x="536" y="170"/>
                    <a:pt x="532" y="171"/>
                    <a:pt x="527" y="173"/>
                  </a:cubicBezTo>
                  <a:cubicBezTo>
                    <a:pt x="484" y="194"/>
                    <a:pt x="440" y="203"/>
                    <a:pt x="395" y="203"/>
                  </a:cubicBezTo>
                  <a:cubicBezTo>
                    <a:pt x="270" y="203"/>
                    <a:pt x="148" y="129"/>
                    <a:pt x="84" y="18"/>
                  </a:cubicBezTo>
                  <a:cubicBezTo>
                    <a:pt x="76" y="6"/>
                    <a:pt x="64"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8" name="Google Shape;903;p35">
              <a:extLst>
                <a:ext uri="{FF2B5EF4-FFF2-40B4-BE49-F238E27FC236}">
                  <a16:creationId xmlns:a16="http://schemas.microsoft.com/office/drawing/2014/main" id="{6A5D7937-49A3-4AE1-990B-A312AD647C25}"/>
                </a:ext>
              </a:extLst>
            </p:cNvPr>
            <p:cNvSpPr/>
            <p:nvPr/>
          </p:nvSpPr>
          <p:spPr>
            <a:xfrm>
              <a:off x="6577872" y="1622266"/>
              <a:ext cx="20463" cy="25499"/>
            </a:xfrm>
            <a:custGeom>
              <a:avLst/>
              <a:gdLst/>
              <a:ahLst/>
              <a:cxnLst/>
              <a:rect l="l" t="t" r="r" b="b"/>
              <a:pathLst>
                <a:path w="386" h="481" extrusionOk="0">
                  <a:moveTo>
                    <a:pt x="340" y="0"/>
                  </a:moveTo>
                  <a:cubicBezTo>
                    <a:pt x="338" y="0"/>
                    <a:pt x="336" y="0"/>
                    <a:pt x="334" y="1"/>
                  </a:cubicBezTo>
                  <a:cubicBezTo>
                    <a:pt x="127" y="42"/>
                    <a:pt x="1" y="259"/>
                    <a:pt x="18" y="461"/>
                  </a:cubicBezTo>
                  <a:cubicBezTo>
                    <a:pt x="19" y="474"/>
                    <a:pt x="29" y="480"/>
                    <a:pt x="39" y="480"/>
                  </a:cubicBezTo>
                  <a:cubicBezTo>
                    <a:pt x="49" y="480"/>
                    <a:pt x="59" y="474"/>
                    <a:pt x="59" y="461"/>
                  </a:cubicBezTo>
                  <a:cubicBezTo>
                    <a:pt x="62" y="268"/>
                    <a:pt x="188" y="129"/>
                    <a:pt x="356" y="53"/>
                  </a:cubicBezTo>
                  <a:cubicBezTo>
                    <a:pt x="386" y="40"/>
                    <a:pt x="367" y="0"/>
                    <a:pt x="34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9" name="Google Shape;904;p35">
              <a:extLst>
                <a:ext uri="{FF2B5EF4-FFF2-40B4-BE49-F238E27FC236}">
                  <a16:creationId xmlns:a16="http://schemas.microsoft.com/office/drawing/2014/main" id="{7041941B-2BE1-4991-A1E0-9812E941CDDF}"/>
                </a:ext>
              </a:extLst>
            </p:cNvPr>
            <p:cNvSpPr/>
            <p:nvPr/>
          </p:nvSpPr>
          <p:spPr>
            <a:xfrm>
              <a:off x="6576971" y="1842582"/>
              <a:ext cx="18872" cy="37692"/>
            </a:xfrm>
            <a:custGeom>
              <a:avLst/>
              <a:gdLst/>
              <a:ahLst/>
              <a:cxnLst/>
              <a:rect l="l" t="t" r="r" b="b"/>
              <a:pathLst>
                <a:path w="356" h="711" extrusionOk="0">
                  <a:moveTo>
                    <a:pt x="309" y="0"/>
                  </a:moveTo>
                  <a:cubicBezTo>
                    <a:pt x="297" y="0"/>
                    <a:pt x="286" y="7"/>
                    <a:pt x="282" y="22"/>
                  </a:cubicBezTo>
                  <a:cubicBezTo>
                    <a:pt x="219" y="253"/>
                    <a:pt x="170" y="459"/>
                    <a:pt x="20" y="653"/>
                  </a:cubicBezTo>
                  <a:cubicBezTo>
                    <a:pt x="1" y="679"/>
                    <a:pt x="29" y="710"/>
                    <a:pt x="55" y="710"/>
                  </a:cubicBezTo>
                  <a:cubicBezTo>
                    <a:pt x="64" y="710"/>
                    <a:pt x="72" y="707"/>
                    <a:pt x="79" y="698"/>
                  </a:cubicBezTo>
                  <a:cubicBezTo>
                    <a:pt x="224" y="516"/>
                    <a:pt x="356" y="271"/>
                    <a:pt x="341" y="30"/>
                  </a:cubicBezTo>
                  <a:cubicBezTo>
                    <a:pt x="339" y="12"/>
                    <a:pt x="324" y="0"/>
                    <a:pt x="3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80" name="Google Shape;905;p35">
              <a:extLst>
                <a:ext uri="{FF2B5EF4-FFF2-40B4-BE49-F238E27FC236}">
                  <a16:creationId xmlns:a16="http://schemas.microsoft.com/office/drawing/2014/main" id="{F2DEB446-47B2-440D-B791-2DBAC9DCE878}"/>
                </a:ext>
              </a:extLst>
            </p:cNvPr>
            <p:cNvSpPr/>
            <p:nvPr/>
          </p:nvSpPr>
          <p:spPr>
            <a:xfrm>
              <a:off x="6568966" y="1797735"/>
              <a:ext cx="20781" cy="23856"/>
            </a:xfrm>
            <a:custGeom>
              <a:avLst/>
              <a:gdLst/>
              <a:ahLst/>
              <a:cxnLst/>
              <a:rect l="l" t="t" r="r" b="b"/>
              <a:pathLst>
                <a:path w="392" h="450" extrusionOk="0">
                  <a:moveTo>
                    <a:pt x="54" y="0"/>
                  </a:moveTo>
                  <a:cubicBezTo>
                    <a:pt x="26" y="0"/>
                    <a:pt x="1" y="34"/>
                    <a:pt x="18" y="59"/>
                  </a:cubicBezTo>
                  <a:cubicBezTo>
                    <a:pt x="64" y="124"/>
                    <a:pt x="137" y="164"/>
                    <a:pt x="190" y="221"/>
                  </a:cubicBezTo>
                  <a:cubicBezTo>
                    <a:pt x="252" y="286"/>
                    <a:pt x="300" y="359"/>
                    <a:pt x="341" y="438"/>
                  </a:cubicBezTo>
                  <a:cubicBezTo>
                    <a:pt x="345" y="446"/>
                    <a:pt x="353" y="450"/>
                    <a:pt x="361" y="450"/>
                  </a:cubicBezTo>
                  <a:cubicBezTo>
                    <a:pt x="376" y="450"/>
                    <a:pt x="391" y="437"/>
                    <a:pt x="385" y="420"/>
                  </a:cubicBezTo>
                  <a:cubicBezTo>
                    <a:pt x="355" y="330"/>
                    <a:pt x="311" y="248"/>
                    <a:pt x="256" y="172"/>
                  </a:cubicBezTo>
                  <a:cubicBezTo>
                    <a:pt x="205" y="104"/>
                    <a:pt x="148" y="26"/>
                    <a:pt x="63" y="1"/>
                  </a:cubicBezTo>
                  <a:cubicBezTo>
                    <a:pt x="60" y="1"/>
                    <a:pt x="57" y="0"/>
                    <a:pt x="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81" name="Google Shape;906;p35">
              <a:extLst>
                <a:ext uri="{FF2B5EF4-FFF2-40B4-BE49-F238E27FC236}">
                  <a16:creationId xmlns:a16="http://schemas.microsoft.com/office/drawing/2014/main" id="{A6F72F88-25DF-4321-AC1B-59FA2C0737F2}"/>
                </a:ext>
              </a:extLst>
            </p:cNvPr>
            <p:cNvSpPr/>
            <p:nvPr/>
          </p:nvSpPr>
          <p:spPr>
            <a:xfrm>
              <a:off x="6575539" y="1742867"/>
              <a:ext cx="12511" cy="34034"/>
            </a:xfrm>
            <a:custGeom>
              <a:avLst/>
              <a:gdLst/>
              <a:ahLst/>
              <a:cxnLst/>
              <a:rect l="l" t="t" r="r" b="b"/>
              <a:pathLst>
                <a:path w="236" h="642" extrusionOk="0">
                  <a:moveTo>
                    <a:pt x="186" y="0"/>
                  </a:moveTo>
                  <a:cubicBezTo>
                    <a:pt x="177" y="0"/>
                    <a:pt x="169" y="5"/>
                    <a:pt x="166" y="17"/>
                  </a:cubicBezTo>
                  <a:cubicBezTo>
                    <a:pt x="117" y="221"/>
                    <a:pt x="101" y="411"/>
                    <a:pt x="10" y="606"/>
                  </a:cubicBezTo>
                  <a:cubicBezTo>
                    <a:pt x="1" y="624"/>
                    <a:pt x="17" y="642"/>
                    <a:pt x="33" y="642"/>
                  </a:cubicBezTo>
                  <a:cubicBezTo>
                    <a:pt x="40" y="642"/>
                    <a:pt x="47" y="638"/>
                    <a:pt x="51" y="629"/>
                  </a:cubicBezTo>
                  <a:cubicBezTo>
                    <a:pt x="144" y="451"/>
                    <a:pt x="235" y="229"/>
                    <a:pt x="213" y="24"/>
                  </a:cubicBezTo>
                  <a:cubicBezTo>
                    <a:pt x="211" y="10"/>
                    <a:pt x="198" y="0"/>
                    <a:pt x="1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82" name="Google Shape;907;p35">
              <a:extLst>
                <a:ext uri="{FF2B5EF4-FFF2-40B4-BE49-F238E27FC236}">
                  <a16:creationId xmlns:a16="http://schemas.microsoft.com/office/drawing/2014/main" id="{B90D7E74-AA20-44EF-A774-1078AC876B8E}"/>
                </a:ext>
              </a:extLst>
            </p:cNvPr>
            <p:cNvSpPr/>
            <p:nvPr/>
          </p:nvSpPr>
          <p:spPr>
            <a:xfrm>
              <a:off x="6576335" y="1676974"/>
              <a:ext cx="7899" cy="31542"/>
            </a:xfrm>
            <a:custGeom>
              <a:avLst/>
              <a:gdLst/>
              <a:ahLst/>
              <a:cxnLst/>
              <a:rect l="l" t="t" r="r" b="b"/>
              <a:pathLst>
                <a:path w="149" h="595" extrusionOk="0">
                  <a:moveTo>
                    <a:pt x="67" y="1"/>
                  </a:moveTo>
                  <a:cubicBezTo>
                    <a:pt x="58" y="1"/>
                    <a:pt x="49" y="6"/>
                    <a:pt x="46" y="18"/>
                  </a:cubicBezTo>
                  <a:cubicBezTo>
                    <a:pt x="0" y="193"/>
                    <a:pt x="48" y="408"/>
                    <a:pt x="97" y="578"/>
                  </a:cubicBezTo>
                  <a:cubicBezTo>
                    <a:pt x="101" y="589"/>
                    <a:pt x="110" y="594"/>
                    <a:pt x="119" y="594"/>
                  </a:cubicBezTo>
                  <a:cubicBezTo>
                    <a:pt x="134" y="594"/>
                    <a:pt x="149" y="582"/>
                    <a:pt x="144" y="564"/>
                  </a:cubicBezTo>
                  <a:cubicBezTo>
                    <a:pt x="121" y="471"/>
                    <a:pt x="105" y="377"/>
                    <a:pt x="98" y="281"/>
                  </a:cubicBezTo>
                  <a:cubicBezTo>
                    <a:pt x="93" y="195"/>
                    <a:pt x="103" y="110"/>
                    <a:pt x="94" y="24"/>
                  </a:cubicBezTo>
                  <a:cubicBezTo>
                    <a:pt x="92" y="10"/>
                    <a:pt x="79" y="1"/>
                    <a:pt x="6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83" name="Google Shape;908;p35">
              <a:extLst>
                <a:ext uri="{FF2B5EF4-FFF2-40B4-BE49-F238E27FC236}">
                  <a16:creationId xmlns:a16="http://schemas.microsoft.com/office/drawing/2014/main" id="{AE3A7BF0-C21D-403D-822E-51B42F5EFBED}"/>
                </a:ext>
              </a:extLst>
            </p:cNvPr>
            <p:cNvSpPr/>
            <p:nvPr/>
          </p:nvSpPr>
          <p:spPr>
            <a:xfrm>
              <a:off x="6571033" y="1916269"/>
              <a:ext cx="8694" cy="32391"/>
            </a:xfrm>
            <a:custGeom>
              <a:avLst/>
              <a:gdLst/>
              <a:ahLst/>
              <a:cxnLst/>
              <a:rect l="l" t="t" r="r" b="b"/>
              <a:pathLst>
                <a:path w="164" h="611" extrusionOk="0">
                  <a:moveTo>
                    <a:pt x="124" y="0"/>
                  </a:moveTo>
                  <a:cubicBezTo>
                    <a:pt x="113" y="0"/>
                    <a:pt x="103" y="5"/>
                    <a:pt x="97" y="16"/>
                  </a:cubicBezTo>
                  <a:cubicBezTo>
                    <a:pt x="1" y="191"/>
                    <a:pt x="8" y="405"/>
                    <a:pt x="78" y="588"/>
                  </a:cubicBezTo>
                  <a:cubicBezTo>
                    <a:pt x="83" y="603"/>
                    <a:pt x="96" y="610"/>
                    <a:pt x="109" y="610"/>
                  </a:cubicBezTo>
                  <a:cubicBezTo>
                    <a:pt x="127" y="610"/>
                    <a:pt x="145" y="595"/>
                    <a:pt x="139" y="572"/>
                  </a:cubicBezTo>
                  <a:cubicBezTo>
                    <a:pt x="88" y="388"/>
                    <a:pt x="111" y="222"/>
                    <a:pt x="158" y="41"/>
                  </a:cubicBezTo>
                  <a:cubicBezTo>
                    <a:pt x="163" y="18"/>
                    <a:pt x="143" y="0"/>
                    <a:pt x="12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grpSp>
      <p:pic>
        <p:nvPicPr>
          <p:cNvPr id="85" name="图片 13">
            <a:extLst>
              <a:ext uri="{FF2B5EF4-FFF2-40B4-BE49-F238E27FC236}">
                <a16:creationId xmlns:a16="http://schemas.microsoft.com/office/drawing/2014/main" id="{725F840B-FA54-4B23-86A3-657D69C779DF}"/>
              </a:ext>
            </a:extLst>
          </p:cNvPr>
          <p:cNvPicPr>
            <a:picLocks noChangeAspect="1"/>
          </p:cNvPicPr>
          <p:nvPr/>
        </p:nvPicPr>
        <p:blipFill>
          <a:blip r:embed="rId5"/>
          <a:stretch>
            <a:fillRect/>
          </a:stretch>
        </p:blipFill>
        <p:spPr>
          <a:xfrm>
            <a:off x="5948767" y="489110"/>
            <a:ext cx="838200" cy="1323975"/>
          </a:xfrm>
          <a:prstGeom prst="rect">
            <a:avLst/>
          </a:prstGeom>
        </p:spPr>
      </p:pic>
      <p:pic>
        <p:nvPicPr>
          <p:cNvPr id="86" name="图片 15">
            <a:extLst>
              <a:ext uri="{FF2B5EF4-FFF2-40B4-BE49-F238E27FC236}">
                <a16:creationId xmlns:a16="http://schemas.microsoft.com/office/drawing/2014/main" id="{CB2F2AEC-2388-4247-B636-5C025ED04907}"/>
              </a:ext>
            </a:extLst>
          </p:cNvPr>
          <p:cNvPicPr>
            <a:picLocks noChangeAspect="1"/>
          </p:cNvPicPr>
          <p:nvPr/>
        </p:nvPicPr>
        <p:blipFill>
          <a:blip r:embed="rId6"/>
          <a:stretch>
            <a:fillRect/>
          </a:stretch>
        </p:blipFill>
        <p:spPr>
          <a:xfrm>
            <a:off x="5205569" y="895509"/>
            <a:ext cx="419100" cy="657225"/>
          </a:xfrm>
          <a:prstGeom prst="rect">
            <a:avLst/>
          </a:prstGeom>
        </p:spPr>
      </p:pic>
      <p:pic>
        <p:nvPicPr>
          <p:cNvPr id="87" name="图片 17">
            <a:extLst>
              <a:ext uri="{FF2B5EF4-FFF2-40B4-BE49-F238E27FC236}">
                <a16:creationId xmlns:a16="http://schemas.microsoft.com/office/drawing/2014/main" id="{E33FB8D7-4CBD-4F82-B91C-FF1FF75949FE}"/>
              </a:ext>
            </a:extLst>
          </p:cNvPr>
          <p:cNvPicPr>
            <a:picLocks noChangeAspect="1"/>
          </p:cNvPicPr>
          <p:nvPr/>
        </p:nvPicPr>
        <p:blipFill>
          <a:blip r:embed="rId7" cstate="screen"/>
          <a:stretch>
            <a:fillRect/>
          </a:stretch>
        </p:blipFill>
        <p:spPr>
          <a:xfrm>
            <a:off x="2490771" y="2876073"/>
            <a:ext cx="633413" cy="1785939"/>
          </a:xfrm>
          <a:prstGeom prst="rect">
            <a:avLst/>
          </a:prstGeom>
        </p:spPr>
      </p:pic>
      <p:pic>
        <p:nvPicPr>
          <p:cNvPr id="89" name="图片 7" descr="—Pngtree—school season back school bag_5759236">
            <a:extLst>
              <a:ext uri="{FF2B5EF4-FFF2-40B4-BE49-F238E27FC236}">
                <a16:creationId xmlns:a16="http://schemas.microsoft.com/office/drawing/2014/main" id="{7F7C40F3-0537-416C-9AE8-9B0C5A9D607E}"/>
              </a:ext>
            </a:extLst>
          </p:cNvPr>
          <p:cNvPicPr>
            <a:picLocks noChangeAspect="1"/>
          </p:cNvPicPr>
          <p:nvPr/>
        </p:nvPicPr>
        <p:blipFill>
          <a:blip r:embed="rId8"/>
          <a:srcRect t="23306" b="17787"/>
          <a:stretch>
            <a:fillRect/>
          </a:stretch>
        </p:blipFill>
        <p:spPr>
          <a:xfrm>
            <a:off x="-444500" y="3092450"/>
            <a:ext cx="6858000" cy="4039870"/>
          </a:xfrm>
          <a:prstGeom prst="rect">
            <a:avLst/>
          </a:prstGeom>
        </p:spPr>
      </p:pic>
      <p:pic>
        <p:nvPicPr>
          <p:cNvPr id="95" name="图片 19">
            <a:extLst>
              <a:ext uri="{FF2B5EF4-FFF2-40B4-BE49-F238E27FC236}">
                <a16:creationId xmlns:a16="http://schemas.microsoft.com/office/drawing/2014/main" id="{1E318C90-DFA1-4421-9F78-2230F3DB89D2}"/>
              </a:ext>
            </a:extLst>
          </p:cNvPr>
          <p:cNvPicPr>
            <a:picLocks noChangeAspect="1"/>
          </p:cNvPicPr>
          <p:nvPr/>
        </p:nvPicPr>
        <p:blipFill rotWithShape="1">
          <a:blip r:embed="rId9">
            <a:extLst>
              <a:ext uri="{28A0092B-C50C-407E-A947-70E740481C1C}">
                <a14:useLocalDpi xmlns:a14="http://schemas.microsoft.com/office/drawing/2010/main" val="0"/>
              </a:ext>
            </a:extLst>
          </a:blip>
          <a:srcRect t="29646" b="3546"/>
          <a:stretch/>
        </p:blipFill>
        <p:spPr>
          <a:xfrm>
            <a:off x="8988845" y="3820301"/>
            <a:ext cx="3277485" cy="3284458"/>
          </a:xfrm>
          <a:prstGeom prst="rect">
            <a:avLst/>
          </a:prstGeom>
        </p:spPr>
      </p:pic>
      <p:sp>
        <p:nvSpPr>
          <p:cNvPr id="96" name="TextBox 95">
            <a:extLst>
              <a:ext uri="{FF2B5EF4-FFF2-40B4-BE49-F238E27FC236}">
                <a16:creationId xmlns:a16="http://schemas.microsoft.com/office/drawing/2014/main" id="{9F35B82D-56B8-4FC7-A67A-328973CB6D9B}"/>
              </a:ext>
            </a:extLst>
          </p:cNvPr>
          <p:cNvSpPr txBox="1"/>
          <p:nvPr/>
        </p:nvSpPr>
        <p:spPr>
          <a:xfrm>
            <a:off x="2709711" y="1667120"/>
            <a:ext cx="8171742" cy="2308324"/>
          </a:xfrm>
          <a:prstGeom prst="rect">
            <a:avLst/>
          </a:prstGeom>
          <a:noFill/>
        </p:spPr>
        <p:txBody>
          <a:bodyPr wrap="square">
            <a:spAutoFit/>
          </a:bodyPr>
          <a:lstStyle/>
          <a:p>
            <a:pPr lvl="0" algn="ctr"/>
            <a:r>
              <a:rPr lang="vi-VN" sz="3600" b="1" i="1" dirty="0">
                <a:solidFill>
                  <a:srgbClr val="ED5875">
                    <a:lumMod val="75000"/>
                  </a:srgbClr>
                </a:solidFill>
                <a:latin typeface="Calibri" panose="020F0502020204030204" pitchFamily="34" charset="0"/>
                <a:ea typeface="Times New Roman" panose="02020603050405020304" pitchFamily="18" charset="0"/>
                <a:cs typeface="Calibri" panose="020F0502020204030204" pitchFamily="34" charset="0"/>
              </a:rPr>
              <a:t>Có rất nhiều cách để bày tỏ tình cảm biết ơn, yêu thương của mình đối với người thân. Hãy luôn suy nghĩ tìm cách làm cho người thân vui và hạnh phúc. </a:t>
            </a:r>
            <a:endParaRPr kumimoji="0" lang="en-US" sz="3600" b="1" i="0" u="none" strike="noStrike" kern="1200" cap="none" spc="0" normalizeH="0" baseline="0" noProof="0" dirty="0">
              <a:ln>
                <a:noFill/>
              </a:ln>
              <a:solidFill>
                <a:srgbClr val="ED5875">
                  <a:lumMod val="75000"/>
                </a:srgbClr>
              </a:solidFill>
              <a:effectLst/>
              <a:uLnTx/>
              <a:uFillTx/>
              <a:latin typeface="Calibri" panose="020F0502020204030204" pitchFamily="34" charset="0"/>
              <a:cs typeface="Calibri" panose="020F0502020204030204" pitchFamily="34" charset="0"/>
            </a:endParaRPr>
          </a:p>
        </p:txBody>
      </p:sp>
    </p:spTree>
    <p:custDataLst>
      <p:tags r:id="rId2"/>
    </p:custDataLst>
    <p:extLst>
      <p:ext uri="{BB962C8B-B14F-4D97-AF65-F5344CB8AC3E}">
        <p14:creationId xmlns:p14="http://schemas.microsoft.com/office/powerpoint/2010/main" val="34847100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9"/>
                                        </p:tgtEl>
                                        <p:attrNameLst>
                                          <p:attrName>style.visibility</p:attrName>
                                        </p:attrNameLst>
                                      </p:cBhvr>
                                      <p:to>
                                        <p:strVal val="visible"/>
                                      </p:to>
                                    </p:set>
                                    <p:animEffect transition="in" filter="wipe(down)">
                                      <p:cBhvr>
                                        <p:cTn id="14" dur="500"/>
                                        <p:tgtEl>
                                          <p:spTgt spid="8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6"/>
                                        </p:tgtEl>
                                        <p:attrNameLst>
                                          <p:attrName>style.visibility</p:attrName>
                                        </p:attrNameLst>
                                      </p:cBhvr>
                                      <p:to>
                                        <p:strVal val="visible"/>
                                      </p:to>
                                    </p:set>
                                    <p:anim calcmode="lin" valueType="num">
                                      <p:cBhvr>
                                        <p:cTn id="19" dur="500" fill="hold"/>
                                        <p:tgtEl>
                                          <p:spTgt spid="96"/>
                                        </p:tgtEl>
                                        <p:attrNameLst>
                                          <p:attrName>ppt_w</p:attrName>
                                        </p:attrNameLst>
                                      </p:cBhvr>
                                      <p:tavLst>
                                        <p:tav tm="0">
                                          <p:val>
                                            <p:fltVal val="0"/>
                                          </p:val>
                                        </p:tav>
                                        <p:tav tm="100000">
                                          <p:val>
                                            <p:strVal val="#ppt_w"/>
                                          </p:val>
                                        </p:tav>
                                      </p:tavLst>
                                    </p:anim>
                                    <p:anim calcmode="lin" valueType="num">
                                      <p:cBhvr>
                                        <p:cTn id="20" dur="500" fill="hold"/>
                                        <p:tgtEl>
                                          <p:spTgt spid="96"/>
                                        </p:tgtEl>
                                        <p:attrNameLst>
                                          <p:attrName>ppt_h</p:attrName>
                                        </p:attrNameLst>
                                      </p:cBhvr>
                                      <p:tavLst>
                                        <p:tav tm="0">
                                          <p:val>
                                            <p:fltVal val="0"/>
                                          </p:val>
                                        </p:tav>
                                        <p:tav tm="100000">
                                          <p:val>
                                            <p:strVal val="#ppt_h"/>
                                          </p:val>
                                        </p:tav>
                                      </p:tavLst>
                                    </p:anim>
                                    <p:animEffect transition="in" filter="fade">
                                      <p:cBhvr>
                                        <p:cTn id="21"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A31BDEF7-41B5-4AFF-9624-E7CE5FAF95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27" name="矩形 26">
            <a:extLst>
              <a:ext uri="{FF2B5EF4-FFF2-40B4-BE49-F238E27FC236}">
                <a16:creationId xmlns:a16="http://schemas.microsoft.com/office/drawing/2014/main" id="{63B3A843-D105-4DDD-8A8E-D1761C13044E}"/>
              </a:ext>
            </a:extLst>
          </p:cNvPr>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pic>
        <p:nvPicPr>
          <p:cNvPr id="57" name="图片 56">
            <a:extLst>
              <a:ext uri="{FF2B5EF4-FFF2-40B4-BE49-F238E27FC236}">
                <a16:creationId xmlns:a16="http://schemas.microsoft.com/office/drawing/2014/main" id="{10E3DFF6-06AD-4D6D-955C-15571F9F3393}"/>
              </a:ext>
            </a:extLst>
          </p:cNvPr>
          <p:cNvPicPr>
            <a:picLocks noChangeAspect="1"/>
          </p:cNvPicPr>
          <p:nvPr/>
        </p:nvPicPr>
        <p:blipFill rotWithShape="1">
          <a:blip r:embed="rId5">
            <a:extLst>
              <a:ext uri="{28A0092B-C50C-407E-A947-70E740481C1C}">
                <a14:useLocalDpi xmlns:a14="http://schemas.microsoft.com/office/drawing/2010/main" val="0"/>
              </a:ext>
            </a:extLst>
          </a:blip>
          <a:srcRect l="32031" r="27777"/>
          <a:stretch/>
        </p:blipFill>
        <p:spPr>
          <a:xfrm rot="5400000">
            <a:off x="4717830" y="-2838666"/>
            <a:ext cx="2756340" cy="12192000"/>
          </a:xfrm>
          <a:prstGeom prst="rect">
            <a:avLst/>
          </a:prstGeom>
        </p:spPr>
      </p:pic>
      <p:grpSp>
        <p:nvGrpSpPr>
          <p:cNvPr id="19" name="组合 18">
            <a:extLst>
              <a:ext uri="{FF2B5EF4-FFF2-40B4-BE49-F238E27FC236}">
                <a16:creationId xmlns:a16="http://schemas.microsoft.com/office/drawing/2014/main" id="{BC565BF6-EBD6-4E5A-A677-AC3534A35D49}"/>
              </a:ext>
            </a:extLst>
          </p:cNvPr>
          <p:cNvGrpSpPr/>
          <p:nvPr/>
        </p:nvGrpSpPr>
        <p:grpSpPr>
          <a:xfrm>
            <a:off x="12444" y="665934"/>
            <a:ext cx="4692430" cy="4702414"/>
            <a:chOff x="381000" y="609600"/>
            <a:chExt cx="5969000" cy="5981700"/>
          </a:xfrm>
        </p:grpSpPr>
        <p:pic>
          <p:nvPicPr>
            <p:cNvPr id="20" name="图片 19">
              <a:extLst>
                <a:ext uri="{FF2B5EF4-FFF2-40B4-BE49-F238E27FC236}">
                  <a16:creationId xmlns:a16="http://schemas.microsoft.com/office/drawing/2014/main" id="{BBD3EED0-1040-4634-A15B-60C5646EC022}"/>
                </a:ext>
              </a:extLst>
            </p:cNvPr>
            <p:cNvPicPr>
              <a:picLocks noChangeAspect="1"/>
            </p:cNvPicPr>
            <p:nvPr/>
          </p:nvPicPr>
          <p:blipFill rotWithShape="1">
            <a:blip r:embed="rId6">
              <a:extLst>
                <a:ext uri="{28A0092B-C50C-407E-A947-70E740481C1C}">
                  <a14:useLocalDpi xmlns:a14="http://schemas.microsoft.com/office/drawing/2010/main" val="0"/>
                </a:ext>
              </a:extLst>
            </a:blip>
            <a:srcRect t="29646" b="3546"/>
            <a:stretch/>
          </p:blipFill>
          <p:spPr>
            <a:xfrm>
              <a:off x="381000" y="609600"/>
              <a:ext cx="5969000" cy="5981700"/>
            </a:xfrm>
            <a:prstGeom prst="rect">
              <a:avLst/>
            </a:prstGeom>
          </p:spPr>
        </p:pic>
        <p:pic>
          <p:nvPicPr>
            <p:cNvPr id="21" name="图片 20">
              <a:extLst>
                <a:ext uri="{FF2B5EF4-FFF2-40B4-BE49-F238E27FC236}">
                  <a16:creationId xmlns:a16="http://schemas.microsoft.com/office/drawing/2014/main" id="{ED507411-6504-4989-A38C-5A2AF3EFFC9E}"/>
                </a:ext>
              </a:extLst>
            </p:cNvPr>
            <p:cNvPicPr>
              <a:picLocks noChangeAspect="1"/>
            </p:cNvPicPr>
            <p:nvPr/>
          </p:nvPicPr>
          <p:blipFill rotWithShape="1">
            <a:blip r:embed="rId7">
              <a:extLst>
                <a:ext uri="{28A0092B-C50C-407E-A947-70E740481C1C}">
                  <a14:useLocalDpi xmlns:a14="http://schemas.microsoft.com/office/drawing/2010/main" val="0"/>
                </a:ext>
              </a:extLst>
            </a:blip>
            <a:srcRect l="38889" t="75185" r="38611" b="15556"/>
            <a:stretch/>
          </p:blipFill>
          <p:spPr>
            <a:xfrm>
              <a:off x="2022475" y="4395141"/>
              <a:ext cx="2584450" cy="1595339"/>
            </a:xfrm>
            <a:prstGeom prst="rect">
              <a:avLst/>
            </a:prstGeom>
          </p:spPr>
        </p:pic>
      </p:grpSp>
      <p:pic>
        <p:nvPicPr>
          <p:cNvPr id="31" name="图片 30">
            <a:extLst>
              <a:ext uri="{FF2B5EF4-FFF2-40B4-BE49-F238E27FC236}">
                <a16:creationId xmlns:a16="http://schemas.microsoft.com/office/drawing/2014/main" id="{8C89588D-B6D2-4EE6-8958-23DA2E74A794}"/>
              </a:ext>
            </a:extLst>
          </p:cNvPr>
          <p:cNvPicPr>
            <a:picLocks noChangeAspect="1"/>
          </p:cNvPicPr>
          <p:nvPr/>
        </p:nvPicPr>
        <p:blipFill rotWithShape="1">
          <a:blip r:embed="rId8">
            <a:extLst>
              <a:ext uri="{28A0092B-C50C-407E-A947-70E740481C1C}">
                <a14:useLocalDpi xmlns:a14="http://schemas.microsoft.com/office/drawing/2010/main" val="0"/>
              </a:ext>
            </a:extLst>
          </a:blip>
          <a:srcRect l="6225" t="28161" r="45048" b="36550"/>
          <a:stretch/>
        </p:blipFill>
        <p:spPr>
          <a:xfrm flipH="1">
            <a:off x="8924247" y="3334641"/>
            <a:ext cx="2936577" cy="3190123"/>
          </a:xfrm>
          <a:prstGeom prst="rect">
            <a:avLst/>
          </a:prstGeom>
        </p:spPr>
      </p:pic>
      <p:grpSp>
        <p:nvGrpSpPr>
          <p:cNvPr id="3" name="组合 2">
            <a:extLst>
              <a:ext uri="{FF2B5EF4-FFF2-40B4-BE49-F238E27FC236}">
                <a16:creationId xmlns:a16="http://schemas.microsoft.com/office/drawing/2014/main" id="{4B73574A-7ABF-4D38-B8B9-A3BAF3EB2E1A}"/>
              </a:ext>
            </a:extLst>
          </p:cNvPr>
          <p:cNvGrpSpPr/>
          <p:nvPr/>
        </p:nvGrpSpPr>
        <p:grpSpPr>
          <a:xfrm>
            <a:off x="4866772" y="2057399"/>
            <a:ext cx="6857867" cy="2435497"/>
            <a:chOff x="4866772" y="2374899"/>
            <a:chExt cx="6857867" cy="2435497"/>
          </a:xfrm>
        </p:grpSpPr>
        <p:sp>
          <p:nvSpPr>
            <p:cNvPr id="58" name="椭圆 57">
              <a:extLst>
                <a:ext uri="{FF2B5EF4-FFF2-40B4-BE49-F238E27FC236}">
                  <a16:creationId xmlns:a16="http://schemas.microsoft.com/office/drawing/2014/main" id="{ABA2880E-B702-4A81-93AA-FCF9519351BC}"/>
                </a:ext>
              </a:extLst>
            </p:cNvPr>
            <p:cNvSpPr/>
            <p:nvPr/>
          </p:nvSpPr>
          <p:spPr>
            <a:xfrm>
              <a:off x="4866772" y="2374899"/>
              <a:ext cx="5890128" cy="2435497"/>
            </a:xfrm>
            <a:prstGeom prst="ellipse">
              <a:avLst/>
            </a:prstGeom>
            <a:gradFill flip="none" rotWithShape="1">
              <a:gsLst>
                <a:gs pos="66000">
                  <a:srgbClr val="EECACF">
                    <a:alpha val="0"/>
                  </a:srgbClr>
                </a:gs>
                <a:gs pos="0">
                  <a:srgbClr val="EECACF"/>
                </a:gs>
                <a:gs pos="100000">
                  <a:srgbClr val="EECACF">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52" name="iṡ1ïḋé">
              <a:extLst>
                <a:ext uri="{FF2B5EF4-FFF2-40B4-BE49-F238E27FC236}">
                  <a16:creationId xmlns:a16="http://schemas.microsoft.com/office/drawing/2014/main" id="{263AA3ED-0C17-48C8-8453-AB7BC9041459}"/>
                </a:ext>
              </a:extLst>
            </p:cNvPr>
            <p:cNvSpPr txBox="1"/>
            <p:nvPr/>
          </p:nvSpPr>
          <p:spPr>
            <a:xfrm>
              <a:off x="5509576" y="2991909"/>
              <a:ext cx="6215063"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0" b="1" i="0" u="none" strike="noStrike" kern="1200" cap="none" spc="0" normalizeH="0" baseline="0" noProof="0" dirty="0" err="1">
                  <a:ln>
                    <a:solidFill>
                      <a:sysClr val="windowText" lastClr="000000"/>
                    </a:solid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Vận</a:t>
              </a:r>
              <a:r>
                <a:rPr kumimoji="0" lang="en-US" altLang="zh-CN" sz="9000" b="1" i="0" u="none" strike="noStrike" kern="1200" cap="none" spc="0" normalizeH="0" baseline="0" noProof="0" dirty="0">
                  <a:ln>
                    <a:solidFill>
                      <a:sysClr val="windowText" lastClr="000000"/>
                    </a:solid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 </a:t>
              </a:r>
              <a:r>
                <a:rPr kumimoji="0" lang="en-US" altLang="zh-CN" sz="9000" b="1" i="0" u="none" strike="noStrike" kern="1200" cap="none" spc="0" normalizeH="0" baseline="0" noProof="0" dirty="0" err="1">
                  <a:ln>
                    <a:solidFill>
                      <a:sysClr val="windowText" lastClr="000000"/>
                    </a:solid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dụng</a:t>
              </a:r>
              <a:endParaRPr kumimoji="0" lang="en-US" altLang="zh-CN" sz="9000" b="1" i="0" u="none" strike="noStrike" kern="1200" cap="none" spc="0" normalizeH="0" baseline="0" noProof="0" dirty="0">
                <a:ln>
                  <a:solidFill>
                    <a:sysClr val="windowText" lastClr="000000"/>
                  </a:solid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endParaRPr>
            </a:p>
          </p:txBody>
        </p:sp>
      </p:grpSp>
      <p:grpSp>
        <p:nvGrpSpPr>
          <p:cNvPr id="8" name="组合 7">
            <a:extLst>
              <a:ext uri="{FF2B5EF4-FFF2-40B4-BE49-F238E27FC236}">
                <a16:creationId xmlns:a16="http://schemas.microsoft.com/office/drawing/2014/main" id="{90698636-3882-4A9C-9BC8-96B579F00DDB}"/>
              </a:ext>
            </a:extLst>
          </p:cNvPr>
          <p:cNvGrpSpPr/>
          <p:nvPr/>
        </p:nvGrpSpPr>
        <p:grpSpPr>
          <a:xfrm>
            <a:off x="4167134" y="1618642"/>
            <a:ext cx="1342443" cy="1368515"/>
            <a:chOff x="4167134" y="1936142"/>
            <a:chExt cx="1342443" cy="1368515"/>
          </a:xfrm>
        </p:grpSpPr>
        <p:sp>
          <p:nvSpPr>
            <p:cNvPr id="2" name="矩形 1">
              <a:extLst>
                <a:ext uri="{FF2B5EF4-FFF2-40B4-BE49-F238E27FC236}">
                  <a16:creationId xmlns:a16="http://schemas.microsoft.com/office/drawing/2014/main" id="{D3CDF5AF-26DF-4B9D-8E5E-1C09BDCBD0EB}"/>
                </a:ext>
              </a:extLst>
            </p:cNvPr>
            <p:cNvSpPr/>
            <p:nvPr/>
          </p:nvSpPr>
          <p:spPr>
            <a:xfrm>
              <a:off x="4167134" y="1936142"/>
              <a:ext cx="1180546" cy="1309977"/>
            </a:xfrm>
            <a:prstGeom prst="rect">
              <a:avLst/>
            </a:prstGeom>
            <a:ln>
              <a:noFill/>
            </a:ln>
            <a:effectLst>
              <a:outerShdw blurRad="50800" dist="381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53" name="iṡ1ïḋé">
              <a:extLst>
                <a:ext uri="{FF2B5EF4-FFF2-40B4-BE49-F238E27FC236}">
                  <a16:creationId xmlns:a16="http://schemas.microsoft.com/office/drawing/2014/main" id="{39AA3150-8C59-4A9E-9772-383412D5BEB8}"/>
                </a:ext>
              </a:extLst>
            </p:cNvPr>
            <p:cNvSpPr txBox="1"/>
            <p:nvPr/>
          </p:nvSpPr>
          <p:spPr>
            <a:xfrm>
              <a:off x="4167134" y="2196661"/>
              <a:ext cx="118054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04</a:t>
              </a:r>
            </a:p>
          </p:txBody>
        </p:sp>
        <p:sp>
          <p:nvSpPr>
            <p:cNvPr id="6" name="直角三角形 5">
              <a:extLst>
                <a:ext uri="{FF2B5EF4-FFF2-40B4-BE49-F238E27FC236}">
                  <a16:creationId xmlns:a16="http://schemas.microsoft.com/office/drawing/2014/main" id="{22F7283F-B4BB-428B-A2C3-FCDEB7E815E9}"/>
                </a:ext>
              </a:extLst>
            </p:cNvPr>
            <p:cNvSpPr/>
            <p:nvPr/>
          </p:nvSpPr>
          <p:spPr>
            <a:xfrm>
              <a:off x="5347680" y="1936142"/>
              <a:ext cx="161897" cy="260519"/>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pic>
        <p:nvPicPr>
          <p:cNvPr id="16" name="Picture 15" descr="Shape&#10;&#10;Description automatically generated with medium confidence">
            <a:extLst>
              <a:ext uri="{FF2B5EF4-FFF2-40B4-BE49-F238E27FC236}">
                <a16:creationId xmlns:a16="http://schemas.microsoft.com/office/drawing/2014/main" id="{3A2B18F4-30D5-4335-8D5B-C994E133C1A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41400" y="-18213"/>
            <a:ext cx="1563044" cy="1563044"/>
          </a:xfrm>
          <a:prstGeom prst="rect">
            <a:avLst/>
          </a:prstGeom>
        </p:spPr>
      </p:pic>
    </p:spTree>
    <p:custDataLst>
      <p:tags r:id="rId2"/>
    </p:custDataLst>
    <p:extLst>
      <p:ext uri="{BB962C8B-B14F-4D97-AF65-F5344CB8AC3E}">
        <p14:creationId xmlns:p14="http://schemas.microsoft.com/office/powerpoint/2010/main" val="17492332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7"/>
                                        </p:tgtEl>
                                        <p:attrNameLst>
                                          <p:attrName>style.visibility</p:attrName>
                                        </p:attrNameLst>
                                      </p:cBhvr>
                                      <p:to>
                                        <p:strVal val="visible"/>
                                      </p:to>
                                    </p:set>
                                    <p:anim calcmode="lin" valueType="num">
                                      <p:cBhvr additive="base">
                                        <p:cTn id="15" dur="500" fill="hold"/>
                                        <p:tgtEl>
                                          <p:spTgt spid="57"/>
                                        </p:tgtEl>
                                        <p:attrNameLst>
                                          <p:attrName>ppt_x</p:attrName>
                                        </p:attrNameLst>
                                      </p:cBhvr>
                                      <p:tavLst>
                                        <p:tav tm="0">
                                          <p:val>
                                            <p:strVal val="0-#ppt_w/2"/>
                                          </p:val>
                                        </p:tav>
                                        <p:tav tm="100000">
                                          <p:val>
                                            <p:strVal val="#ppt_x"/>
                                          </p:val>
                                        </p:tav>
                                      </p:tavLst>
                                    </p:anim>
                                    <p:anim calcmode="lin" valueType="num">
                                      <p:cBhvr additive="base">
                                        <p:cTn id="16" dur="500" fill="hold"/>
                                        <p:tgtEl>
                                          <p:spTgt spid="57"/>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1+#ppt_w/2"/>
                                          </p:val>
                                        </p:tav>
                                        <p:tav tm="100000">
                                          <p:val>
                                            <p:strVal val="#ppt_x"/>
                                          </p:val>
                                        </p:tav>
                                      </p:tavLst>
                                    </p:anim>
                                    <p:anim calcmode="lin" valueType="num">
                                      <p:cBhvr additive="base">
                                        <p:cTn id="2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19324A08-508B-41C4-BDE6-6FE7C9A534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066" y="1988298"/>
            <a:ext cx="4648712" cy="4648712"/>
          </a:xfrm>
          <a:prstGeom prst="rect">
            <a:avLst/>
          </a:prstGeom>
        </p:spPr>
      </p:pic>
      <p:grpSp>
        <p:nvGrpSpPr>
          <p:cNvPr id="5" name="Google Shape;862;p35">
            <a:extLst>
              <a:ext uri="{FF2B5EF4-FFF2-40B4-BE49-F238E27FC236}">
                <a16:creationId xmlns:a16="http://schemas.microsoft.com/office/drawing/2014/main" id="{47C8E1B2-CC9D-4E0E-8868-15E75C835A10}"/>
              </a:ext>
            </a:extLst>
          </p:cNvPr>
          <p:cNvGrpSpPr/>
          <p:nvPr/>
        </p:nvGrpSpPr>
        <p:grpSpPr>
          <a:xfrm>
            <a:off x="5475778" y="1459978"/>
            <a:ext cx="6584142" cy="3904502"/>
            <a:chOff x="6530374" y="1560189"/>
            <a:chExt cx="1045566" cy="505315"/>
          </a:xfrm>
        </p:grpSpPr>
        <p:sp>
          <p:nvSpPr>
            <p:cNvPr id="6" name="Google Shape;863;p35">
              <a:extLst>
                <a:ext uri="{FF2B5EF4-FFF2-40B4-BE49-F238E27FC236}">
                  <a16:creationId xmlns:a16="http://schemas.microsoft.com/office/drawing/2014/main" id="{79FBFE1E-5FC2-4F5A-96F1-6EB494152952}"/>
                </a:ext>
              </a:extLst>
            </p:cNvPr>
            <p:cNvSpPr/>
            <p:nvPr/>
          </p:nvSpPr>
          <p:spPr>
            <a:xfrm>
              <a:off x="6530374" y="1560189"/>
              <a:ext cx="1045566" cy="505315"/>
            </a:xfrm>
            <a:custGeom>
              <a:avLst/>
              <a:gdLst/>
              <a:ahLst/>
              <a:cxnLst/>
              <a:rect l="l" t="t" r="r" b="b"/>
              <a:pathLst>
                <a:path w="19723" h="9532" extrusionOk="0">
                  <a:moveTo>
                    <a:pt x="9861" y="175"/>
                  </a:moveTo>
                  <a:cubicBezTo>
                    <a:pt x="10245" y="742"/>
                    <a:pt x="10895" y="1094"/>
                    <a:pt x="11565" y="1094"/>
                  </a:cubicBezTo>
                  <a:cubicBezTo>
                    <a:pt x="11781" y="1094"/>
                    <a:pt x="11999" y="1057"/>
                    <a:pt x="12211" y="979"/>
                  </a:cubicBezTo>
                  <a:cubicBezTo>
                    <a:pt x="12911" y="723"/>
                    <a:pt x="13445" y="285"/>
                    <a:pt x="14221" y="239"/>
                  </a:cubicBezTo>
                  <a:cubicBezTo>
                    <a:pt x="14270" y="236"/>
                    <a:pt x="14321" y="235"/>
                    <a:pt x="14373" y="235"/>
                  </a:cubicBezTo>
                  <a:cubicBezTo>
                    <a:pt x="15133" y="235"/>
                    <a:pt x="16163" y="545"/>
                    <a:pt x="16048" y="1478"/>
                  </a:cubicBezTo>
                  <a:cubicBezTo>
                    <a:pt x="16041" y="1535"/>
                    <a:pt x="16087" y="1562"/>
                    <a:pt x="16133" y="1562"/>
                  </a:cubicBezTo>
                  <a:cubicBezTo>
                    <a:pt x="16157" y="1562"/>
                    <a:pt x="16182" y="1555"/>
                    <a:pt x="16199" y="1541"/>
                  </a:cubicBezTo>
                  <a:cubicBezTo>
                    <a:pt x="16686" y="1153"/>
                    <a:pt x="17527" y="755"/>
                    <a:pt x="18213" y="755"/>
                  </a:cubicBezTo>
                  <a:cubicBezTo>
                    <a:pt x="18807" y="755"/>
                    <a:pt x="19284" y="1053"/>
                    <a:pt x="19314" y="1913"/>
                  </a:cubicBezTo>
                  <a:cubicBezTo>
                    <a:pt x="19337" y="2569"/>
                    <a:pt x="18664" y="4064"/>
                    <a:pt x="19549" y="4430"/>
                  </a:cubicBezTo>
                  <a:cubicBezTo>
                    <a:pt x="18503" y="4912"/>
                    <a:pt x="19343" y="6243"/>
                    <a:pt x="19362" y="7008"/>
                  </a:cubicBezTo>
                  <a:cubicBezTo>
                    <a:pt x="19383" y="7804"/>
                    <a:pt x="18831" y="8383"/>
                    <a:pt x="18042" y="8418"/>
                  </a:cubicBezTo>
                  <a:cubicBezTo>
                    <a:pt x="18014" y="8419"/>
                    <a:pt x="17987" y="8420"/>
                    <a:pt x="17960" y="8420"/>
                  </a:cubicBezTo>
                  <a:cubicBezTo>
                    <a:pt x="17298" y="8420"/>
                    <a:pt x="16725" y="8054"/>
                    <a:pt x="16125" y="7817"/>
                  </a:cubicBezTo>
                  <a:cubicBezTo>
                    <a:pt x="16120" y="7814"/>
                    <a:pt x="16115" y="7813"/>
                    <a:pt x="16110" y="7813"/>
                  </a:cubicBezTo>
                  <a:cubicBezTo>
                    <a:pt x="16086" y="7813"/>
                    <a:pt x="16076" y="7843"/>
                    <a:pt x="16084" y="7867"/>
                  </a:cubicBezTo>
                  <a:cubicBezTo>
                    <a:pt x="16073" y="7878"/>
                    <a:pt x="16063" y="7893"/>
                    <a:pt x="16061" y="7915"/>
                  </a:cubicBezTo>
                  <a:cubicBezTo>
                    <a:pt x="15988" y="8725"/>
                    <a:pt x="15379" y="9325"/>
                    <a:pt x="14561" y="9368"/>
                  </a:cubicBezTo>
                  <a:cubicBezTo>
                    <a:pt x="14521" y="9370"/>
                    <a:pt x="14480" y="9371"/>
                    <a:pt x="14439" y="9371"/>
                  </a:cubicBezTo>
                  <a:cubicBezTo>
                    <a:pt x="13790" y="9371"/>
                    <a:pt x="13174" y="9100"/>
                    <a:pt x="12573" y="8878"/>
                  </a:cubicBezTo>
                  <a:cubicBezTo>
                    <a:pt x="12138" y="8718"/>
                    <a:pt x="11669" y="8569"/>
                    <a:pt x="11199" y="8569"/>
                  </a:cubicBezTo>
                  <a:cubicBezTo>
                    <a:pt x="11057" y="8569"/>
                    <a:pt x="10915" y="8583"/>
                    <a:pt x="10774" y="8613"/>
                  </a:cubicBezTo>
                  <a:cubicBezTo>
                    <a:pt x="10407" y="8694"/>
                    <a:pt x="9977" y="8910"/>
                    <a:pt x="9861" y="9293"/>
                  </a:cubicBezTo>
                  <a:cubicBezTo>
                    <a:pt x="9746" y="8910"/>
                    <a:pt x="9316" y="8694"/>
                    <a:pt x="8949" y="8613"/>
                  </a:cubicBezTo>
                  <a:cubicBezTo>
                    <a:pt x="8808" y="8583"/>
                    <a:pt x="8666" y="8569"/>
                    <a:pt x="8524" y="8569"/>
                  </a:cubicBezTo>
                  <a:cubicBezTo>
                    <a:pt x="8054" y="8569"/>
                    <a:pt x="7584" y="8718"/>
                    <a:pt x="7149" y="8878"/>
                  </a:cubicBezTo>
                  <a:cubicBezTo>
                    <a:pt x="6549" y="9100"/>
                    <a:pt x="5933" y="9371"/>
                    <a:pt x="5284" y="9371"/>
                  </a:cubicBezTo>
                  <a:cubicBezTo>
                    <a:pt x="5243" y="9371"/>
                    <a:pt x="5202" y="9370"/>
                    <a:pt x="5162" y="9368"/>
                  </a:cubicBezTo>
                  <a:cubicBezTo>
                    <a:pt x="4344" y="9325"/>
                    <a:pt x="3735" y="8725"/>
                    <a:pt x="3661" y="7915"/>
                  </a:cubicBezTo>
                  <a:cubicBezTo>
                    <a:pt x="3660" y="7893"/>
                    <a:pt x="3651" y="7878"/>
                    <a:pt x="3638" y="7867"/>
                  </a:cubicBezTo>
                  <a:cubicBezTo>
                    <a:pt x="3646" y="7843"/>
                    <a:pt x="3636" y="7813"/>
                    <a:pt x="3612" y="7813"/>
                  </a:cubicBezTo>
                  <a:cubicBezTo>
                    <a:pt x="3607" y="7813"/>
                    <a:pt x="3602" y="7814"/>
                    <a:pt x="3597" y="7817"/>
                  </a:cubicBezTo>
                  <a:cubicBezTo>
                    <a:pt x="2998" y="8054"/>
                    <a:pt x="2425" y="8420"/>
                    <a:pt x="1763" y="8420"/>
                  </a:cubicBezTo>
                  <a:cubicBezTo>
                    <a:pt x="1736" y="8420"/>
                    <a:pt x="1708" y="8419"/>
                    <a:pt x="1681" y="8418"/>
                  </a:cubicBezTo>
                  <a:cubicBezTo>
                    <a:pt x="892" y="8383"/>
                    <a:pt x="340" y="7804"/>
                    <a:pt x="361" y="7008"/>
                  </a:cubicBezTo>
                  <a:cubicBezTo>
                    <a:pt x="380" y="6243"/>
                    <a:pt x="1220" y="4912"/>
                    <a:pt x="174" y="4430"/>
                  </a:cubicBezTo>
                  <a:cubicBezTo>
                    <a:pt x="1059" y="4064"/>
                    <a:pt x="386" y="2569"/>
                    <a:pt x="409" y="1913"/>
                  </a:cubicBezTo>
                  <a:cubicBezTo>
                    <a:pt x="439" y="1053"/>
                    <a:pt x="916" y="755"/>
                    <a:pt x="1510" y="755"/>
                  </a:cubicBezTo>
                  <a:cubicBezTo>
                    <a:pt x="2196" y="755"/>
                    <a:pt x="3037" y="1153"/>
                    <a:pt x="3524" y="1541"/>
                  </a:cubicBezTo>
                  <a:cubicBezTo>
                    <a:pt x="3541" y="1555"/>
                    <a:pt x="3566" y="1562"/>
                    <a:pt x="3590" y="1562"/>
                  </a:cubicBezTo>
                  <a:cubicBezTo>
                    <a:pt x="3636" y="1562"/>
                    <a:pt x="3682" y="1535"/>
                    <a:pt x="3675" y="1478"/>
                  </a:cubicBezTo>
                  <a:cubicBezTo>
                    <a:pt x="3560" y="545"/>
                    <a:pt x="4590" y="235"/>
                    <a:pt x="5349" y="235"/>
                  </a:cubicBezTo>
                  <a:cubicBezTo>
                    <a:pt x="5401" y="235"/>
                    <a:pt x="5452" y="236"/>
                    <a:pt x="5501" y="239"/>
                  </a:cubicBezTo>
                  <a:cubicBezTo>
                    <a:pt x="6278" y="285"/>
                    <a:pt x="6812" y="723"/>
                    <a:pt x="7512" y="979"/>
                  </a:cubicBezTo>
                  <a:cubicBezTo>
                    <a:pt x="7724" y="1057"/>
                    <a:pt x="7942" y="1094"/>
                    <a:pt x="8158" y="1094"/>
                  </a:cubicBezTo>
                  <a:cubicBezTo>
                    <a:pt x="8827" y="1094"/>
                    <a:pt x="9476" y="742"/>
                    <a:pt x="9861" y="175"/>
                  </a:cubicBezTo>
                  <a:close/>
                  <a:moveTo>
                    <a:pt x="9828" y="0"/>
                  </a:moveTo>
                  <a:cubicBezTo>
                    <a:pt x="9805" y="0"/>
                    <a:pt x="9782" y="11"/>
                    <a:pt x="9766" y="36"/>
                  </a:cubicBezTo>
                  <a:cubicBezTo>
                    <a:pt x="9435" y="592"/>
                    <a:pt x="8822" y="937"/>
                    <a:pt x="8177" y="937"/>
                  </a:cubicBezTo>
                  <a:cubicBezTo>
                    <a:pt x="8124" y="937"/>
                    <a:pt x="8071" y="935"/>
                    <a:pt x="8018" y="930"/>
                  </a:cubicBezTo>
                  <a:cubicBezTo>
                    <a:pt x="7293" y="865"/>
                    <a:pt x="6726" y="293"/>
                    <a:pt x="6019" y="131"/>
                  </a:cubicBezTo>
                  <a:cubicBezTo>
                    <a:pt x="5831" y="88"/>
                    <a:pt x="5608" y="64"/>
                    <a:pt x="5375" y="64"/>
                  </a:cubicBezTo>
                  <a:cubicBezTo>
                    <a:pt x="4515" y="64"/>
                    <a:pt x="3504" y="390"/>
                    <a:pt x="3490" y="1296"/>
                  </a:cubicBezTo>
                  <a:cubicBezTo>
                    <a:pt x="2982" y="927"/>
                    <a:pt x="2217" y="528"/>
                    <a:pt x="1536" y="528"/>
                  </a:cubicBezTo>
                  <a:cubicBezTo>
                    <a:pt x="1244" y="528"/>
                    <a:pt x="968" y="602"/>
                    <a:pt x="734" y="783"/>
                  </a:cubicBezTo>
                  <a:cubicBezTo>
                    <a:pt x="377" y="1061"/>
                    <a:pt x="243" y="1536"/>
                    <a:pt x="241" y="1971"/>
                  </a:cubicBezTo>
                  <a:cubicBezTo>
                    <a:pt x="238" y="2633"/>
                    <a:pt x="901" y="4026"/>
                    <a:pt x="52" y="4354"/>
                  </a:cubicBezTo>
                  <a:cubicBezTo>
                    <a:pt x="1" y="4374"/>
                    <a:pt x="5" y="4441"/>
                    <a:pt x="42" y="4460"/>
                  </a:cubicBezTo>
                  <a:cubicBezTo>
                    <a:pt x="20" y="4495"/>
                    <a:pt x="23" y="4543"/>
                    <a:pt x="72" y="4565"/>
                  </a:cubicBezTo>
                  <a:cubicBezTo>
                    <a:pt x="937" y="4942"/>
                    <a:pt x="370" y="6036"/>
                    <a:pt x="237" y="6668"/>
                  </a:cubicBezTo>
                  <a:cubicBezTo>
                    <a:pt x="132" y="7161"/>
                    <a:pt x="198" y="7698"/>
                    <a:pt x="528" y="8095"/>
                  </a:cubicBezTo>
                  <a:cubicBezTo>
                    <a:pt x="843" y="8475"/>
                    <a:pt x="1259" y="8621"/>
                    <a:pt x="1700" y="8621"/>
                  </a:cubicBezTo>
                  <a:cubicBezTo>
                    <a:pt x="2334" y="8621"/>
                    <a:pt x="3017" y="8317"/>
                    <a:pt x="3511" y="7968"/>
                  </a:cubicBezTo>
                  <a:cubicBezTo>
                    <a:pt x="3597" y="8944"/>
                    <a:pt x="4401" y="9531"/>
                    <a:pt x="5316" y="9531"/>
                  </a:cubicBezTo>
                  <a:cubicBezTo>
                    <a:pt x="5424" y="9531"/>
                    <a:pt x="5533" y="9523"/>
                    <a:pt x="5642" y="9507"/>
                  </a:cubicBezTo>
                  <a:cubicBezTo>
                    <a:pt x="6327" y="9403"/>
                    <a:pt x="6947" y="9064"/>
                    <a:pt x="7604" y="8863"/>
                  </a:cubicBezTo>
                  <a:cubicBezTo>
                    <a:pt x="7903" y="8772"/>
                    <a:pt x="8217" y="8701"/>
                    <a:pt x="8531" y="8701"/>
                  </a:cubicBezTo>
                  <a:cubicBezTo>
                    <a:pt x="8659" y="8701"/>
                    <a:pt x="8787" y="8713"/>
                    <a:pt x="8914" y="8740"/>
                  </a:cubicBezTo>
                  <a:cubicBezTo>
                    <a:pt x="9330" y="8828"/>
                    <a:pt x="9567" y="9057"/>
                    <a:pt x="9831" y="9367"/>
                  </a:cubicBezTo>
                  <a:cubicBezTo>
                    <a:pt x="9836" y="9373"/>
                    <a:pt x="9842" y="9375"/>
                    <a:pt x="9848" y="9375"/>
                  </a:cubicBezTo>
                  <a:cubicBezTo>
                    <a:pt x="9853" y="9375"/>
                    <a:pt x="9858" y="9374"/>
                    <a:pt x="9862" y="9371"/>
                  </a:cubicBezTo>
                  <a:cubicBezTo>
                    <a:pt x="9866" y="9374"/>
                    <a:pt x="9871" y="9375"/>
                    <a:pt x="9875" y="9375"/>
                  </a:cubicBezTo>
                  <a:cubicBezTo>
                    <a:pt x="9881" y="9375"/>
                    <a:pt x="9887" y="9373"/>
                    <a:pt x="9892" y="9367"/>
                  </a:cubicBezTo>
                  <a:cubicBezTo>
                    <a:pt x="10157" y="9057"/>
                    <a:pt x="10394" y="8828"/>
                    <a:pt x="10809" y="8740"/>
                  </a:cubicBezTo>
                  <a:cubicBezTo>
                    <a:pt x="10936" y="8713"/>
                    <a:pt x="11064" y="8701"/>
                    <a:pt x="11192" y="8701"/>
                  </a:cubicBezTo>
                  <a:cubicBezTo>
                    <a:pt x="11506" y="8701"/>
                    <a:pt x="11820" y="8772"/>
                    <a:pt x="12119" y="8863"/>
                  </a:cubicBezTo>
                  <a:cubicBezTo>
                    <a:pt x="12776" y="9064"/>
                    <a:pt x="13396" y="9403"/>
                    <a:pt x="14081" y="9507"/>
                  </a:cubicBezTo>
                  <a:cubicBezTo>
                    <a:pt x="14190" y="9523"/>
                    <a:pt x="14299" y="9531"/>
                    <a:pt x="14407" y="9531"/>
                  </a:cubicBezTo>
                  <a:cubicBezTo>
                    <a:pt x="15323" y="9531"/>
                    <a:pt x="16127" y="8944"/>
                    <a:pt x="16212" y="7968"/>
                  </a:cubicBezTo>
                  <a:cubicBezTo>
                    <a:pt x="16706" y="8317"/>
                    <a:pt x="17389" y="8621"/>
                    <a:pt x="18023" y="8621"/>
                  </a:cubicBezTo>
                  <a:cubicBezTo>
                    <a:pt x="18463" y="8621"/>
                    <a:pt x="18880" y="8475"/>
                    <a:pt x="19195" y="8095"/>
                  </a:cubicBezTo>
                  <a:cubicBezTo>
                    <a:pt x="19525" y="7698"/>
                    <a:pt x="19591" y="7161"/>
                    <a:pt x="19486" y="6668"/>
                  </a:cubicBezTo>
                  <a:cubicBezTo>
                    <a:pt x="19354" y="6036"/>
                    <a:pt x="18788" y="4942"/>
                    <a:pt x="19652" y="4565"/>
                  </a:cubicBezTo>
                  <a:cubicBezTo>
                    <a:pt x="19701" y="4543"/>
                    <a:pt x="19704" y="4495"/>
                    <a:pt x="19682" y="4460"/>
                  </a:cubicBezTo>
                  <a:cubicBezTo>
                    <a:pt x="19718" y="4441"/>
                    <a:pt x="19722" y="4374"/>
                    <a:pt x="19672" y="4354"/>
                  </a:cubicBezTo>
                  <a:cubicBezTo>
                    <a:pt x="18822" y="4026"/>
                    <a:pt x="19486" y="2633"/>
                    <a:pt x="19483" y="1971"/>
                  </a:cubicBezTo>
                  <a:cubicBezTo>
                    <a:pt x="19481" y="1536"/>
                    <a:pt x="19347" y="1061"/>
                    <a:pt x="18989" y="783"/>
                  </a:cubicBezTo>
                  <a:cubicBezTo>
                    <a:pt x="18755" y="602"/>
                    <a:pt x="18479" y="528"/>
                    <a:pt x="18187" y="528"/>
                  </a:cubicBezTo>
                  <a:cubicBezTo>
                    <a:pt x="17507" y="528"/>
                    <a:pt x="16743" y="927"/>
                    <a:pt x="16234" y="1296"/>
                  </a:cubicBezTo>
                  <a:cubicBezTo>
                    <a:pt x="16219" y="390"/>
                    <a:pt x="15209" y="64"/>
                    <a:pt x="14349" y="64"/>
                  </a:cubicBezTo>
                  <a:cubicBezTo>
                    <a:pt x="14116" y="64"/>
                    <a:pt x="13893" y="88"/>
                    <a:pt x="13705" y="131"/>
                  </a:cubicBezTo>
                  <a:cubicBezTo>
                    <a:pt x="12997" y="293"/>
                    <a:pt x="12430" y="865"/>
                    <a:pt x="11705" y="930"/>
                  </a:cubicBezTo>
                  <a:cubicBezTo>
                    <a:pt x="11652" y="935"/>
                    <a:pt x="11599" y="937"/>
                    <a:pt x="11547" y="937"/>
                  </a:cubicBezTo>
                  <a:cubicBezTo>
                    <a:pt x="10902" y="937"/>
                    <a:pt x="10289" y="591"/>
                    <a:pt x="9957" y="36"/>
                  </a:cubicBezTo>
                  <a:cubicBezTo>
                    <a:pt x="9941" y="11"/>
                    <a:pt x="9919" y="0"/>
                    <a:pt x="9896" y="0"/>
                  </a:cubicBezTo>
                  <a:cubicBezTo>
                    <a:pt x="9884" y="0"/>
                    <a:pt x="9873" y="3"/>
                    <a:pt x="9862" y="7"/>
                  </a:cubicBezTo>
                  <a:cubicBezTo>
                    <a:pt x="9851" y="3"/>
                    <a:pt x="9840" y="0"/>
                    <a:pt x="98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 name="Google Shape;864;p35">
              <a:extLst>
                <a:ext uri="{FF2B5EF4-FFF2-40B4-BE49-F238E27FC236}">
                  <a16:creationId xmlns:a16="http://schemas.microsoft.com/office/drawing/2014/main" id="{42A4DAC4-18BA-4E5A-8DB0-C590E584B7DF}"/>
                </a:ext>
              </a:extLst>
            </p:cNvPr>
            <p:cNvSpPr/>
            <p:nvPr/>
          </p:nvSpPr>
          <p:spPr>
            <a:xfrm>
              <a:off x="6539545" y="1569360"/>
              <a:ext cx="1027223" cy="487609"/>
            </a:xfrm>
            <a:custGeom>
              <a:avLst/>
              <a:gdLst/>
              <a:ahLst/>
              <a:cxnLst/>
              <a:rect l="l" t="t" r="r" b="b"/>
              <a:pathLst>
                <a:path w="19377" h="9198" extrusionOk="0">
                  <a:moveTo>
                    <a:pt x="13830" y="402"/>
                  </a:moveTo>
                  <a:cubicBezTo>
                    <a:pt x="13849" y="402"/>
                    <a:pt x="13861" y="428"/>
                    <a:pt x="13846" y="442"/>
                  </a:cubicBezTo>
                  <a:cubicBezTo>
                    <a:pt x="13723" y="566"/>
                    <a:pt x="13500" y="614"/>
                    <a:pt x="13334" y="640"/>
                  </a:cubicBezTo>
                  <a:cubicBezTo>
                    <a:pt x="13332" y="640"/>
                    <a:pt x="13331" y="640"/>
                    <a:pt x="13329" y="640"/>
                  </a:cubicBezTo>
                  <a:cubicBezTo>
                    <a:pt x="13302" y="640"/>
                    <a:pt x="13291" y="600"/>
                    <a:pt x="13321" y="594"/>
                  </a:cubicBezTo>
                  <a:cubicBezTo>
                    <a:pt x="13409" y="574"/>
                    <a:pt x="13495" y="549"/>
                    <a:pt x="13579" y="516"/>
                  </a:cubicBezTo>
                  <a:cubicBezTo>
                    <a:pt x="13662" y="482"/>
                    <a:pt x="13738" y="429"/>
                    <a:pt x="13823" y="403"/>
                  </a:cubicBezTo>
                  <a:cubicBezTo>
                    <a:pt x="13826" y="402"/>
                    <a:pt x="13828" y="402"/>
                    <a:pt x="13830" y="402"/>
                  </a:cubicBezTo>
                  <a:close/>
                  <a:moveTo>
                    <a:pt x="14585" y="431"/>
                  </a:moveTo>
                  <a:cubicBezTo>
                    <a:pt x="14742" y="431"/>
                    <a:pt x="14918" y="504"/>
                    <a:pt x="14990" y="650"/>
                  </a:cubicBezTo>
                  <a:cubicBezTo>
                    <a:pt x="15001" y="673"/>
                    <a:pt x="14982" y="698"/>
                    <a:pt x="14961" y="698"/>
                  </a:cubicBezTo>
                  <a:cubicBezTo>
                    <a:pt x="14954" y="698"/>
                    <a:pt x="14946" y="695"/>
                    <a:pt x="14940" y="688"/>
                  </a:cubicBezTo>
                  <a:cubicBezTo>
                    <a:pt x="14836" y="578"/>
                    <a:pt x="14727" y="496"/>
                    <a:pt x="14568" y="495"/>
                  </a:cubicBezTo>
                  <a:cubicBezTo>
                    <a:pt x="14527" y="495"/>
                    <a:pt x="14527" y="433"/>
                    <a:pt x="14568" y="431"/>
                  </a:cubicBezTo>
                  <a:cubicBezTo>
                    <a:pt x="14573" y="431"/>
                    <a:pt x="14579" y="431"/>
                    <a:pt x="14585" y="431"/>
                  </a:cubicBezTo>
                  <a:close/>
                  <a:moveTo>
                    <a:pt x="4717" y="528"/>
                  </a:moveTo>
                  <a:cubicBezTo>
                    <a:pt x="4740" y="528"/>
                    <a:pt x="4762" y="529"/>
                    <a:pt x="4785" y="532"/>
                  </a:cubicBezTo>
                  <a:cubicBezTo>
                    <a:pt x="4827" y="536"/>
                    <a:pt x="4828" y="594"/>
                    <a:pt x="4785" y="598"/>
                  </a:cubicBezTo>
                  <a:cubicBezTo>
                    <a:pt x="4610" y="616"/>
                    <a:pt x="4454" y="645"/>
                    <a:pt x="4304" y="740"/>
                  </a:cubicBezTo>
                  <a:cubicBezTo>
                    <a:pt x="4298" y="744"/>
                    <a:pt x="4292" y="745"/>
                    <a:pt x="4287" y="745"/>
                  </a:cubicBezTo>
                  <a:cubicBezTo>
                    <a:pt x="4260" y="745"/>
                    <a:pt x="4244" y="705"/>
                    <a:pt x="4272" y="686"/>
                  </a:cubicBezTo>
                  <a:cubicBezTo>
                    <a:pt x="4400" y="595"/>
                    <a:pt x="4558" y="528"/>
                    <a:pt x="4717" y="528"/>
                  </a:cubicBezTo>
                  <a:close/>
                  <a:moveTo>
                    <a:pt x="5623" y="543"/>
                  </a:moveTo>
                  <a:cubicBezTo>
                    <a:pt x="5627" y="543"/>
                    <a:pt x="5630" y="544"/>
                    <a:pt x="5634" y="545"/>
                  </a:cubicBezTo>
                  <a:cubicBezTo>
                    <a:pt x="5798" y="597"/>
                    <a:pt x="5964" y="665"/>
                    <a:pt x="6102" y="771"/>
                  </a:cubicBezTo>
                  <a:cubicBezTo>
                    <a:pt x="6128" y="793"/>
                    <a:pt x="6114" y="831"/>
                    <a:pt x="6087" y="831"/>
                  </a:cubicBezTo>
                  <a:cubicBezTo>
                    <a:pt x="6081" y="831"/>
                    <a:pt x="6076" y="830"/>
                    <a:pt x="6070" y="827"/>
                  </a:cubicBezTo>
                  <a:cubicBezTo>
                    <a:pt x="5920" y="747"/>
                    <a:pt x="5776" y="665"/>
                    <a:pt x="5618" y="607"/>
                  </a:cubicBezTo>
                  <a:cubicBezTo>
                    <a:pt x="5583" y="593"/>
                    <a:pt x="5593" y="543"/>
                    <a:pt x="5623" y="543"/>
                  </a:cubicBezTo>
                  <a:close/>
                  <a:moveTo>
                    <a:pt x="9622" y="566"/>
                  </a:moveTo>
                  <a:cubicBezTo>
                    <a:pt x="9683" y="566"/>
                    <a:pt x="9749" y="637"/>
                    <a:pt x="9791" y="671"/>
                  </a:cubicBezTo>
                  <a:cubicBezTo>
                    <a:pt x="9876" y="736"/>
                    <a:pt x="9965" y="799"/>
                    <a:pt x="10045" y="874"/>
                  </a:cubicBezTo>
                  <a:cubicBezTo>
                    <a:pt x="10071" y="899"/>
                    <a:pt x="10047" y="941"/>
                    <a:pt x="10016" y="941"/>
                  </a:cubicBezTo>
                  <a:cubicBezTo>
                    <a:pt x="10010" y="941"/>
                    <a:pt x="10003" y="939"/>
                    <a:pt x="9997" y="935"/>
                  </a:cubicBezTo>
                  <a:cubicBezTo>
                    <a:pt x="9890" y="867"/>
                    <a:pt x="9798" y="756"/>
                    <a:pt x="9686" y="700"/>
                  </a:cubicBezTo>
                  <a:cubicBezTo>
                    <a:pt x="9659" y="686"/>
                    <a:pt x="9637" y="680"/>
                    <a:pt x="9618" y="680"/>
                  </a:cubicBezTo>
                  <a:cubicBezTo>
                    <a:pt x="9557" y="680"/>
                    <a:pt x="9526" y="740"/>
                    <a:pt x="9471" y="796"/>
                  </a:cubicBezTo>
                  <a:cubicBezTo>
                    <a:pt x="9414" y="850"/>
                    <a:pt x="9359" y="905"/>
                    <a:pt x="9303" y="960"/>
                  </a:cubicBezTo>
                  <a:cubicBezTo>
                    <a:pt x="9296" y="968"/>
                    <a:pt x="9287" y="971"/>
                    <a:pt x="9279" y="971"/>
                  </a:cubicBezTo>
                  <a:cubicBezTo>
                    <a:pt x="9250" y="971"/>
                    <a:pt x="9225" y="933"/>
                    <a:pt x="9251" y="907"/>
                  </a:cubicBezTo>
                  <a:cubicBezTo>
                    <a:pt x="9338" y="815"/>
                    <a:pt x="9424" y="720"/>
                    <a:pt x="9514" y="631"/>
                  </a:cubicBezTo>
                  <a:cubicBezTo>
                    <a:pt x="9545" y="600"/>
                    <a:pt x="9574" y="566"/>
                    <a:pt x="9621" y="566"/>
                  </a:cubicBezTo>
                  <a:cubicBezTo>
                    <a:pt x="9621" y="566"/>
                    <a:pt x="9622" y="566"/>
                    <a:pt x="9622" y="566"/>
                  </a:cubicBezTo>
                  <a:close/>
                  <a:moveTo>
                    <a:pt x="1705" y="942"/>
                  </a:moveTo>
                  <a:cubicBezTo>
                    <a:pt x="1707" y="942"/>
                    <a:pt x="1709" y="942"/>
                    <a:pt x="1711" y="943"/>
                  </a:cubicBezTo>
                  <a:cubicBezTo>
                    <a:pt x="1863" y="1005"/>
                    <a:pt x="2021" y="1061"/>
                    <a:pt x="2167" y="1138"/>
                  </a:cubicBezTo>
                  <a:cubicBezTo>
                    <a:pt x="2193" y="1151"/>
                    <a:pt x="2179" y="1192"/>
                    <a:pt x="2154" y="1192"/>
                  </a:cubicBezTo>
                  <a:cubicBezTo>
                    <a:pt x="2151" y="1192"/>
                    <a:pt x="2148" y="1191"/>
                    <a:pt x="2145" y="1190"/>
                  </a:cubicBezTo>
                  <a:cubicBezTo>
                    <a:pt x="1991" y="1133"/>
                    <a:pt x="1842" y="1053"/>
                    <a:pt x="1695" y="982"/>
                  </a:cubicBezTo>
                  <a:cubicBezTo>
                    <a:pt x="1676" y="972"/>
                    <a:pt x="1687" y="942"/>
                    <a:pt x="1705" y="942"/>
                  </a:cubicBezTo>
                  <a:close/>
                  <a:moveTo>
                    <a:pt x="12528" y="879"/>
                  </a:moveTo>
                  <a:cubicBezTo>
                    <a:pt x="12549" y="879"/>
                    <a:pt x="12564" y="910"/>
                    <a:pt x="12548" y="928"/>
                  </a:cubicBezTo>
                  <a:cubicBezTo>
                    <a:pt x="12413" y="1070"/>
                    <a:pt x="12234" y="1155"/>
                    <a:pt x="12046" y="1200"/>
                  </a:cubicBezTo>
                  <a:cubicBezTo>
                    <a:pt x="12043" y="1200"/>
                    <a:pt x="12041" y="1200"/>
                    <a:pt x="12039" y="1200"/>
                  </a:cubicBezTo>
                  <a:cubicBezTo>
                    <a:pt x="12014" y="1200"/>
                    <a:pt x="12006" y="1163"/>
                    <a:pt x="12033" y="1154"/>
                  </a:cubicBezTo>
                  <a:cubicBezTo>
                    <a:pt x="12213" y="1096"/>
                    <a:pt x="12365" y="998"/>
                    <a:pt x="12514" y="884"/>
                  </a:cubicBezTo>
                  <a:cubicBezTo>
                    <a:pt x="12518" y="881"/>
                    <a:pt x="12523" y="879"/>
                    <a:pt x="12528" y="879"/>
                  </a:cubicBezTo>
                  <a:close/>
                  <a:moveTo>
                    <a:pt x="17555" y="1021"/>
                  </a:moveTo>
                  <a:cubicBezTo>
                    <a:pt x="17586" y="1021"/>
                    <a:pt x="17616" y="1023"/>
                    <a:pt x="17647" y="1027"/>
                  </a:cubicBezTo>
                  <a:cubicBezTo>
                    <a:pt x="17688" y="1032"/>
                    <a:pt x="17690" y="1092"/>
                    <a:pt x="17647" y="1093"/>
                  </a:cubicBezTo>
                  <a:cubicBezTo>
                    <a:pt x="17464" y="1095"/>
                    <a:pt x="17289" y="1122"/>
                    <a:pt x="17123" y="1201"/>
                  </a:cubicBezTo>
                  <a:cubicBezTo>
                    <a:pt x="17119" y="1203"/>
                    <a:pt x="17114" y="1204"/>
                    <a:pt x="17110" y="1204"/>
                  </a:cubicBezTo>
                  <a:cubicBezTo>
                    <a:pt x="17082" y="1204"/>
                    <a:pt x="17063" y="1164"/>
                    <a:pt x="17092" y="1148"/>
                  </a:cubicBezTo>
                  <a:cubicBezTo>
                    <a:pt x="17237" y="1070"/>
                    <a:pt x="17393" y="1021"/>
                    <a:pt x="17555" y="1021"/>
                  </a:cubicBezTo>
                  <a:close/>
                  <a:moveTo>
                    <a:pt x="6820" y="1036"/>
                  </a:moveTo>
                  <a:cubicBezTo>
                    <a:pt x="6824" y="1036"/>
                    <a:pt x="6829" y="1037"/>
                    <a:pt x="6833" y="1039"/>
                  </a:cubicBezTo>
                  <a:cubicBezTo>
                    <a:pt x="7045" y="1154"/>
                    <a:pt x="7248" y="1178"/>
                    <a:pt x="7474" y="1234"/>
                  </a:cubicBezTo>
                  <a:cubicBezTo>
                    <a:pt x="7509" y="1243"/>
                    <a:pt x="7498" y="1290"/>
                    <a:pt x="7467" y="1293"/>
                  </a:cubicBezTo>
                  <a:cubicBezTo>
                    <a:pt x="7451" y="1294"/>
                    <a:pt x="7435" y="1294"/>
                    <a:pt x="7419" y="1294"/>
                  </a:cubicBezTo>
                  <a:cubicBezTo>
                    <a:pt x="7206" y="1294"/>
                    <a:pt x="6981" y="1194"/>
                    <a:pt x="6805" y="1090"/>
                  </a:cubicBezTo>
                  <a:cubicBezTo>
                    <a:pt x="6776" y="1074"/>
                    <a:pt x="6794" y="1036"/>
                    <a:pt x="6820" y="1036"/>
                  </a:cubicBezTo>
                  <a:close/>
                  <a:moveTo>
                    <a:pt x="10646" y="1190"/>
                  </a:moveTo>
                  <a:cubicBezTo>
                    <a:pt x="10649" y="1190"/>
                    <a:pt x="10652" y="1191"/>
                    <a:pt x="10656" y="1192"/>
                  </a:cubicBezTo>
                  <a:cubicBezTo>
                    <a:pt x="10812" y="1258"/>
                    <a:pt x="10972" y="1285"/>
                    <a:pt x="11142" y="1288"/>
                  </a:cubicBezTo>
                  <a:cubicBezTo>
                    <a:pt x="11172" y="1289"/>
                    <a:pt x="11172" y="1334"/>
                    <a:pt x="11142" y="1335"/>
                  </a:cubicBezTo>
                  <a:cubicBezTo>
                    <a:pt x="11130" y="1336"/>
                    <a:pt x="11118" y="1336"/>
                    <a:pt x="11106" y="1336"/>
                  </a:cubicBezTo>
                  <a:cubicBezTo>
                    <a:pt x="10943" y="1336"/>
                    <a:pt x="10784" y="1295"/>
                    <a:pt x="10634" y="1227"/>
                  </a:cubicBezTo>
                  <a:cubicBezTo>
                    <a:pt x="10613" y="1218"/>
                    <a:pt x="10626" y="1190"/>
                    <a:pt x="10646" y="1190"/>
                  </a:cubicBezTo>
                  <a:close/>
                  <a:moveTo>
                    <a:pt x="8610" y="1183"/>
                  </a:moveTo>
                  <a:cubicBezTo>
                    <a:pt x="8635" y="1183"/>
                    <a:pt x="8654" y="1214"/>
                    <a:pt x="8632" y="1235"/>
                  </a:cubicBezTo>
                  <a:cubicBezTo>
                    <a:pt x="8546" y="1317"/>
                    <a:pt x="8424" y="1352"/>
                    <a:pt x="8304" y="1352"/>
                  </a:cubicBezTo>
                  <a:cubicBezTo>
                    <a:pt x="8253" y="1352"/>
                    <a:pt x="8202" y="1346"/>
                    <a:pt x="8155" y="1334"/>
                  </a:cubicBezTo>
                  <a:cubicBezTo>
                    <a:pt x="8121" y="1326"/>
                    <a:pt x="8133" y="1278"/>
                    <a:pt x="8163" y="1278"/>
                  </a:cubicBezTo>
                  <a:cubicBezTo>
                    <a:pt x="8165" y="1278"/>
                    <a:pt x="8168" y="1278"/>
                    <a:pt x="8170" y="1279"/>
                  </a:cubicBezTo>
                  <a:cubicBezTo>
                    <a:pt x="8201" y="1284"/>
                    <a:pt x="8232" y="1287"/>
                    <a:pt x="8261" y="1287"/>
                  </a:cubicBezTo>
                  <a:cubicBezTo>
                    <a:pt x="8380" y="1287"/>
                    <a:pt x="8484" y="1243"/>
                    <a:pt x="8595" y="1187"/>
                  </a:cubicBezTo>
                  <a:cubicBezTo>
                    <a:pt x="8600" y="1184"/>
                    <a:pt x="8605" y="1183"/>
                    <a:pt x="8610" y="1183"/>
                  </a:cubicBezTo>
                  <a:close/>
                  <a:moveTo>
                    <a:pt x="18243" y="1079"/>
                  </a:moveTo>
                  <a:cubicBezTo>
                    <a:pt x="18243" y="1079"/>
                    <a:pt x="18244" y="1079"/>
                    <a:pt x="18244" y="1079"/>
                  </a:cubicBezTo>
                  <a:cubicBezTo>
                    <a:pt x="18436" y="1087"/>
                    <a:pt x="18612" y="1213"/>
                    <a:pt x="18657" y="1405"/>
                  </a:cubicBezTo>
                  <a:cubicBezTo>
                    <a:pt x="18664" y="1430"/>
                    <a:pt x="18644" y="1446"/>
                    <a:pt x="18625" y="1446"/>
                  </a:cubicBezTo>
                  <a:cubicBezTo>
                    <a:pt x="18612" y="1446"/>
                    <a:pt x="18598" y="1439"/>
                    <a:pt x="18592" y="1423"/>
                  </a:cubicBezTo>
                  <a:cubicBezTo>
                    <a:pt x="18534" y="1266"/>
                    <a:pt x="18405" y="1146"/>
                    <a:pt x="18237" y="1123"/>
                  </a:cubicBezTo>
                  <a:cubicBezTo>
                    <a:pt x="18213" y="1118"/>
                    <a:pt x="18219" y="1079"/>
                    <a:pt x="18243" y="1079"/>
                  </a:cubicBezTo>
                  <a:close/>
                  <a:moveTo>
                    <a:pt x="1063" y="998"/>
                  </a:moveTo>
                  <a:cubicBezTo>
                    <a:pt x="1090" y="998"/>
                    <a:pt x="1109" y="1038"/>
                    <a:pt x="1079" y="1051"/>
                  </a:cubicBezTo>
                  <a:cubicBezTo>
                    <a:pt x="911" y="1128"/>
                    <a:pt x="785" y="1266"/>
                    <a:pt x="782" y="1459"/>
                  </a:cubicBezTo>
                  <a:cubicBezTo>
                    <a:pt x="782" y="1472"/>
                    <a:pt x="772" y="1478"/>
                    <a:pt x="762" y="1478"/>
                  </a:cubicBezTo>
                  <a:cubicBezTo>
                    <a:pt x="752" y="1478"/>
                    <a:pt x="742" y="1472"/>
                    <a:pt x="741" y="1459"/>
                  </a:cubicBezTo>
                  <a:cubicBezTo>
                    <a:pt x="724" y="1257"/>
                    <a:pt x="850" y="1040"/>
                    <a:pt x="1057" y="999"/>
                  </a:cubicBezTo>
                  <a:cubicBezTo>
                    <a:pt x="1059" y="998"/>
                    <a:pt x="1061" y="998"/>
                    <a:pt x="1063" y="998"/>
                  </a:cubicBezTo>
                  <a:close/>
                  <a:moveTo>
                    <a:pt x="15374" y="878"/>
                  </a:moveTo>
                  <a:cubicBezTo>
                    <a:pt x="15387" y="878"/>
                    <a:pt x="15400" y="884"/>
                    <a:pt x="15406" y="899"/>
                  </a:cubicBezTo>
                  <a:cubicBezTo>
                    <a:pt x="15503" y="1129"/>
                    <a:pt x="15613" y="1365"/>
                    <a:pt x="15678" y="1606"/>
                  </a:cubicBezTo>
                  <a:cubicBezTo>
                    <a:pt x="15686" y="1634"/>
                    <a:pt x="15659" y="1658"/>
                    <a:pt x="15635" y="1658"/>
                  </a:cubicBezTo>
                  <a:cubicBezTo>
                    <a:pt x="15622" y="1658"/>
                    <a:pt x="15609" y="1651"/>
                    <a:pt x="15602" y="1637"/>
                  </a:cubicBezTo>
                  <a:cubicBezTo>
                    <a:pt x="15494" y="1409"/>
                    <a:pt x="15422" y="1156"/>
                    <a:pt x="15346" y="917"/>
                  </a:cubicBezTo>
                  <a:cubicBezTo>
                    <a:pt x="15337" y="892"/>
                    <a:pt x="15355" y="878"/>
                    <a:pt x="15374" y="878"/>
                  </a:cubicBezTo>
                  <a:close/>
                  <a:moveTo>
                    <a:pt x="3888" y="1236"/>
                  </a:moveTo>
                  <a:cubicBezTo>
                    <a:pt x="3902" y="1236"/>
                    <a:pt x="3918" y="1249"/>
                    <a:pt x="3914" y="1266"/>
                  </a:cubicBezTo>
                  <a:cubicBezTo>
                    <a:pt x="3882" y="1397"/>
                    <a:pt x="3855" y="1521"/>
                    <a:pt x="3858" y="1658"/>
                  </a:cubicBezTo>
                  <a:cubicBezTo>
                    <a:pt x="3858" y="1667"/>
                    <a:pt x="3849" y="1673"/>
                    <a:pt x="3841" y="1673"/>
                  </a:cubicBezTo>
                  <a:cubicBezTo>
                    <a:pt x="3834" y="1673"/>
                    <a:pt x="3828" y="1670"/>
                    <a:pt x="3827" y="1662"/>
                  </a:cubicBezTo>
                  <a:cubicBezTo>
                    <a:pt x="3809" y="1523"/>
                    <a:pt x="3815" y="1378"/>
                    <a:pt x="3870" y="1248"/>
                  </a:cubicBezTo>
                  <a:cubicBezTo>
                    <a:pt x="3874" y="1239"/>
                    <a:pt x="3880" y="1236"/>
                    <a:pt x="3888" y="1236"/>
                  </a:cubicBezTo>
                  <a:close/>
                  <a:moveTo>
                    <a:pt x="16504" y="1426"/>
                  </a:moveTo>
                  <a:cubicBezTo>
                    <a:pt x="16533" y="1426"/>
                    <a:pt x="16549" y="1466"/>
                    <a:pt x="16520" y="1485"/>
                  </a:cubicBezTo>
                  <a:cubicBezTo>
                    <a:pt x="16379" y="1581"/>
                    <a:pt x="16227" y="1659"/>
                    <a:pt x="16077" y="1741"/>
                  </a:cubicBezTo>
                  <a:cubicBezTo>
                    <a:pt x="16072" y="1744"/>
                    <a:pt x="16067" y="1745"/>
                    <a:pt x="16063" y="1745"/>
                  </a:cubicBezTo>
                  <a:cubicBezTo>
                    <a:pt x="16037" y="1745"/>
                    <a:pt x="16022" y="1707"/>
                    <a:pt x="16049" y="1691"/>
                  </a:cubicBezTo>
                  <a:cubicBezTo>
                    <a:pt x="16193" y="1600"/>
                    <a:pt x="16335" y="1506"/>
                    <a:pt x="16488" y="1430"/>
                  </a:cubicBezTo>
                  <a:cubicBezTo>
                    <a:pt x="16493" y="1427"/>
                    <a:pt x="16499" y="1426"/>
                    <a:pt x="16504" y="1426"/>
                  </a:cubicBezTo>
                  <a:close/>
                  <a:moveTo>
                    <a:pt x="2689" y="1355"/>
                  </a:moveTo>
                  <a:cubicBezTo>
                    <a:pt x="2692" y="1355"/>
                    <a:pt x="2694" y="1355"/>
                    <a:pt x="2697" y="1357"/>
                  </a:cubicBezTo>
                  <a:cubicBezTo>
                    <a:pt x="2951" y="1460"/>
                    <a:pt x="3208" y="1615"/>
                    <a:pt x="3372" y="1841"/>
                  </a:cubicBezTo>
                  <a:cubicBezTo>
                    <a:pt x="3388" y="1862"/>
                    <a:pt x="3366" y="1885"/>
                    <a:pt x="3344" y="1885"/>
                  </a:cubicBezTo>
                  <a:cubicBezTo>
                    <a:pt x="3337" y="1885"/>
                    <a:pt x="3330" y="1883"/>
                    <a:pt x="3324" y="1877"/>
                  </a:cubicBezTo>
                  <a:cubicBezTo>
                    <a:pt x="3123" y="1688"/>
                    <a:pt x="2932" y="1517"/>
                    <a:pt x="2679" y="1400"/>
                  </a:cubicBezTo>
                  <a:cubicBezTo>
                    <a:pt x="2657" y="1391"/>
                    <a:pt x="2668" y="1355"/>
                    <a:pt x="2689" y="1355"/>
                  </a:cubicBezTo>
                  <a:close/>
                  <a:moveTo>
                    <a:pt x="18641" y="2029"/>
                  </a:moveTo>
                  <a:cubicBezTo>
                    <a:pt x="18653" y="2029"/>
                    <a:pt x="18666" y="2037"/>
                    <a:pt x="18667" y="2054"/>
                  </a:cubicBezTo>
                  <a:cubicBezTo>
                    <a:pt x="18679" y="2220"/>
                    <a:pt x="18687" y="2385"/>
                    <a:pt x="18675" y="2551"/>
                  </a:cubicBezTo>
                  <a:cubicBezTo>
                    <a:pt x="18674" y="2574"/>
                    <a:pt x="18657" y="2586"/>
                    <a:pt x="18640" y="2586"/>
                  </a:cubicBezTo>
                  <a:cubicBezTo>
                    <a:pt x="18623" y="2586"/>
                    <a:pt x="18606" y="2574"/>
                    <a:pt x="18605" y="2551"/>
                  </a:cubicBezTo>
                  <a:cubicBezTo>
                    <a:pt x="18593" y="2385"/>
                    <a:pt x="18602" y="2220"/>
                    <a:pt x="18613" y="2054"/>
                  </a:cubicBezTo>
                  <a:cubicBezTo>
                    <a:pt x="18615" y="2037"/>
                    <a:pt x="18628" y="2029"/>
                    <a:pt x="18641" y="2029"/>
                  </a:cubicBezTo>
                  <a:close/>
                  <a:moveTo>
                    <a:pt x="761" y="2031"/>
                  </a:moveTo>
                  <a:cubicBezTo>
                    <a:pt x="773" y="2031"/>
                    <a:pt x="786" y="2040"/>
                    <a:pt x="788" y="2054"/>
                  </a:cubicBezTo>
                  <a:cubicBezTo>
                    <a:pt x="797" y="2140"/>
                    <a:pt x="787" y="2225"/>
                    <a:pt x="792" y="2311"/>
                  </a:cubicBezTo>
                  <a:cubicBezTo>
                    <a:pt x="799" y="2407"/>
                    <a:pt x="815" y="2501"/>
                    <a:pt x="838" y="2594"/>
                  </a:cubicBezTo>
                  <a:cubicBezTo>
                    <a:pt x="843" y="2612"/>
                    <a:pt x="828" y="2624"/>
                    <a:pt x="813" y="2624"/>
                  </a:cubicBezTo>
                  <a:cubicBezTo>
                    <a:pt x="804" y="2624"/>
                    <a:pt x="795" y="2619"/>
                    <a:pt x="791" y="2608"/>
                  </a:cubicBezTo>
                  <a:cubicBezTo>
                    <a:pt x="742" y="2438"/>
                    <a:pt x="694" y="2223"/>
                    <a:pt x="740" y="2048"/>
                  </a:cubicBezTo>
                  <a:cubicBezTo>
                    <a:pt x="743" y="2036"/>
                    <a:pt x="752" y="2031"/>
                    <a:pt x="761" y="2031"/>
                  </a:cubicBezTo>
                  <a:close/>
                  <a:moveTo>
                    <a:pt x="18620" y="3063"/>
                  </a:moveTo>
                  <a:cubicBezTo>
                    <a:pt x="18637" y="3063"/>
                    <a:pt x="18653" y="3074"/>
                    <a:pt x="18651" y="3094"/>
                  </a:cubicBezTo>
                  <a:cubicBezTo>
                    <a:pt x="18636" y="3219"/>
                    <a:pt x="18636" y="3340"/>
                    <a:pt x="18663" y="3464"/>
                  </a:cubicBezTo>
                  <a:cubicBezTo>
                    <a:pt x="18687" y="3574"/>
                    <a:pt x="18743" y="3673"/>
                    <a:pt x="18776" y="3781"/>
                  </a:cubicBezTo>
                  <a:cubicBezTo>
                    <a:pt x="18783" y="3803"/>
                    <a:pt x="18764" y="3821"/>
                    <a:pt x="18745" y="3821"/>
                  </a:cubicBezTo>
                  <a:cubicBezTo>
                    <a:pt x="18737" y="3821"/>
                    <a:pt x="18730" y="3818"/>
                    <a:pt x="18723" y="3812"/>
                  </a:cubicBezTo>
                  <a:cubicBezTo>
                    <a:pt x="18549" y="3632"/>
                    <a:pt x="18533" y="3316"/>
                    <a:pt x="18590" y="3085"/>
                  </a:cubicBezTo>
                  <a:cubicBezTo>
                    <a:pt x="18593" y="3070"/>
                    <a:pt x="18607" y="3063"/>
                    <a:pt x="18620" y="3063"/>
                  </a:cubicBezTo>
                  <a:close/>
                  <a:moveTo>
                    <a:pt x="865" y="3273"/>
                  </a:moveTo>
                  <a:cubicBezTo>
                    <a:pt x="877" y="3273"/>
                    <a:pt x="889" y="3283"/>
                    <a:pt x="891" y="3297"/>
                  </a:cubicBezTo>
                  <a:cubicBezTo>
                    <a:pt x="914" y="3502"/>
                    <a:pt x="823" y="3724"/>
                    <a:pt x="730" y="3902"/>
                  </a:cubicBezTo>
                  <a:cubicBezTo>
                    <a:pt x="726" y="3911"/>
                    <a:pt x="719" y="3915"/>
                    <a:pt x="712" y="3915"/>
                  </a:cubicBezTo>
                  <a:cubicBezTo>
                    <a:pt x="696" y="3915"/>
                    <a:pt x="680" y="3897"/>
                    <a:pt x="689" y="3879"/>
                  </a:cubicBezTo>
                  <a:cubicBezTo>
                    <a:pt x="780" y="3684"/>
                    <a:pt x="796" y="3494"/>
                    <a:pt x="845" y="3290"/>
                  </a:cubicBezTo>
                  <a:cubicBezTo>
                    <a:pt x="848" y="3278"/>
                    <a:pt x="856" y="3273"/>
                    <a:pt x="865" y="3273"/>
                  </a:cubicBezTo>
                  <a:close/>
                  <a:moveTo>
                    <a:pt x="609" y="4308"/>
                  </a:moveTo>
                  <a:cubicBezTo>
                    <a:pt x="612" y="4308"/>
                    <a:pt x="615" y="4309"/>
                    <a:pt x="618" y="4309"/>
                  </a:cubicBezTo>
                  <a:cubicBezTo>
                    <a:pt x="703" y="4334"/>
                    <a:pt x="760" y="4412"/>
                    <a:pt x="811" y="4480"/>
                  </a:cubicBezTo>
                  <a:cubicBezTo>
                    <a:pt x="866" y="4556"/>
                    <a:pt x="910" y="4638"/>
                    <a:pt x="940" y="4728"/>
                  </a:cubicBezTo>
                  <a:cubicBezTo>
                    <a:pt x="946" y="4745"/>
                    <a:pt x="931" y="4758"/>
                    <a:pt x="916" y="4758"/>
                  </a:cubicBezTo>
                  <a:cubicBezTo>
                    <a:pt x="908" y="4758"/>
                    <a:pt x="900" y="4754"/>
                    <a:pt x="896" y="4746"/>
                  </a:cubicBezTo>
                  <a:cubicBezTo>
                    <a:pt x="855" y="4667"/>
                    <a:pt x="807" y="4594"/>
                    <a:pt x="745" y="4529"/>
                  </a:cubicBezTo>
                  <a:cubicBezTo>
                    <a:pt x="692" y="4472"/>
                    <a:pt x="619" y="4432"/>
                    <a:pt x="573" y="4367"/>
                  </a:cubicBezTo>
                  <a:cubicBezTo>
                    <a:pt x="556" y="4342"/>
                    <a:pt x="581" y="4308"/>
                    <a:pt x="609" y="4308"/>
                  </a:cubicBezTo>
                  <a:close/>
                  <a:moveTo>
                    <a:pt x="18776" y="4257"/>
                  </a:moveTo>
                  <a:cubicBezTo>
                    <a:pt x="18793" y="4257"/>
                    <a:pt x="18811" y="4276"/>
                    <a:pt x="18801" y="4298"/>
                  </a:cubicBezTo>
                  <a:cubicBezTo>
                    <a:pt x="18728" y="4466"/>
                    <a:pt x="18659" y="4643"/>
                    <a:pt x="18565" y="4801"/>
                  </a:cubicBezTo>
                  <a:cubicBezTo>
                    <a:pt x="18558" y="4813"/>
                    <a:pt x="18545" y="4818"/>
                    <a:pt x="18532" y="4818"/>
                  </a:cubicBezTo>
                  <a:cubicBezTo>
                    <a:pt x="18508" y="4818"/>
                    <a:pt x="18483" y="4798"/>
                    <a:pt x="18494" y="4771"/>
                  </a:cubicBezTo>
                  <a:cubicBezTo>
                    <a:pt x="18563" y="4597"/>
                    <a:pt x="18664" y="4434"/>
                    <a:pt x="18756" y="4271"/>
                  </a:cubicBezTo>
                  <a:cubicBezTo>
                    <a:pt x="18761" y="4261"/>
                    <a:pt x="18768" y="4257"/>
                    <a:pt x="18776" y="4257"/>
                  </a:cubicBezTo>
                  <a:close/>
                  <a:moveTo>
                    <a:pt x="18544" y="5240"/>
                  </a:moveTo>
                  <a:cubicBezTo>
                    <a:pt x="18558" y="5240"/>
                    <a:pt x="18571" y="5246"/>
                    <a:pt x="18578" y="5261"/>
                  </a:cubicBezTo>
                  <a:cubicBezTo>
                    <a:pt x="18618" y="5346"/>
                    <a:pt x="18649" y="5433"/>
                    <a:pt x="18681" y="5520"/>
                  </a:cubicBezTo>
                  <a:cubicBezTo>
                    <a:pt x="18692" y="5549"/>
                    <a:pt x="18663" y="5573"/>
                    <a:pt x="18636" y="5573"/>
                  </a:cubicBezTo>
                  <a:cubicBezTo>
                    <a:pt x="18623" y="5573"/>
                    <a:pt x="18610" y="5567"/>
                    <a:pt x="18604" y="5552"/>
                  </a:cubicBezTo>
                  <a:cubicBezTo>
                    <a:pt x="18568" y="5467"/>
                    <a:pt x="18529" y="5382"/>
                    <a:pt x="18499" y="5294"/>
                  </a:cubicBezTo>
                  <a:cubicBezTo>
                    <a:pt x="18489" y="5264"/>
                    <a:pt x="18518" y="5240"/>
                    <a:pt x="18544" y="5240"/>
                  </a:cubicBezTo>
                  <a:close/>
                  <a:moveTo>
                    <a:pt x="1015" y="5154"/>
                  </a:moveTo>
                  <a:cubicBezTo>
                    <a:pt x="1030" y="5154"/>
                    <a:pt x="1045" y="5166"/>
                    <a:pt x="1047" y="5184"/>
                  </a:cubicBezTo>
                  <a:cubicBezTo>
                    <a:pt x="1062" y="5425"/>
                    <a:pt x="930" y="5670"/>
                    <a:pt x="785" y="5852"/>
                  </a:cubicBezTo>
                  <a:cubicBezTo>
                    <a:pt x="778" y="5861"/>
                    <a:pt x="770" y="5864"/>
                    <a:pt x="761" y="5864"/>
                  </a:cubicBezTo>
                  <a:cubicBezTo>
                    <a:pt x="735" y="5864"/>
                    <a:pt x="707" y="5833"/>
                    <a:pt x="726" y="5807"/>
                  </a:cubicBezTo>
                  <a:cubicBezTo>
                    <a:pt x="876" y="5613"/>
                    <a:pt x="925" y="5407"/>
                    <a:pt x="988" y="5176"/>
                  </a:cubicBezTo>
                  <a:cubicBezTo>
                    <a:pt x="992" y="5161"/>
                    <a:pt x="1003" y="5154"/>
                    <a:pt x="1015" y="5154"/>
                  </a:cubicBezTo>
                  <a:close/>
                  <a:moveTo>
                    <a:pt x="18782" y="5896"/>
                  </a:moveTo>
                  <a:cubicBezTo>
                    <a:pt x="18793" y="5896"/>
                    <a:pt x="18804" y="5901"/>
                    <a:pt x="18810" y="5914"/>
                  </a:cubicBezTo>
                  <a:cubicBezTo>
                    <a:pt x="18901" y="6084"/>
                    <a:pt x="18888" y="6308"/>
                    <a:pt x="18837" y="6489"/>
                  </a:cubicBezTo>
                  <a:cubicBezTo>
                    <a:pt x="18832" y="6505"/>
                    <a:pt x="18820" y="6512"/>
                    <a:pt x="18807" y="6512"/>
                  </a:cubicBezTo>
                  <a:cubicBezTo>
                    <a:pt x="18787" y="6512"/>
                    <a:pt x="18766" y="6495"/>
                    <a:pt x="18772" y="6469"/>
                  </a:cubicBezTo>
                  <a:cubicBezTo>
                    <a:pt x="18813" y="6283"/>
                    <a:pt x="18780" y="6125"/>
                    <a:pt x="18745" y="5942"/>
                  </a:cubicBezTo>
                  <a:cubicBezTo>
                    <a:pt x="18740" y="5916"/>
                    <a:pt x="18762" y="5896"/>
                    <a:pt x="18782" y="5896"/>
                  </a:cubicBezTo>
                  <a:close/>
                  <a:moveTo>
                    <a:pt x="718" y="6544"/>
                  </a:moveTo>
                  <a:cubicBezTo>
                    <a:pt x="737" y="6544"/>
                    <a:pt x="757" y="6562"/>
                    <a:pt x="752" y="6585"/>
                  </a:cubicBezTo>
                  <a:cubicBezTo>
                    <a:pt x="705" y="6766"/>
                    <a:pt x="682" y="6932"/>
                    <a:pt x="733" y="7116"/>
                  </a:cubicBezTo>
                  <a:cubicBezTo>
                    <a:pt x="739" y="7139"/>
                    <a:pt x="721" y="7154"/>
                    <a:pt x="703" y="7154"/>
                  </a:cubicBezTo>
                  <a:cubicBezTo>
                    <a:pt x="690" y="7154"/>
                    <a:pt x="677" y="7147"/>
                    <a:pt x="672" y="7132"/>
                  </a:cubicBezTo>
                  <a:cubicBezTo>
                    <a:pt x="602" y="6949"/>
                    <a:pt x="595" y="6735"/>
                    <a:pt x="691" y="6560"/>
                  </a:cubicBezTo>
                  <a:cubicBezTo>
                    <a:pt x="697" y="6549"/>
                    <a:pt x="707" y="6544"/>
                    <a:pt x="718" y="6544"/>
                  </a:cubicBezTo>
                  <a:close/>
                  <a:moveTo>
                    <a:pt x="18828" y="6935"/>
                  </a:moveTo>
                  <a:cubicBezTo>
                    <a:pt x="18846" y="6935"/>
                    <a:pt x="18864" y="6947"/>
                    <a:pt x="18862" y="6969"/>
                  </a:cubicBezTo>
                  <a:cubicBezTo>
                    <a:pt x="18856" y="7107"/>
                    <a:pt x="18819" y="7246"/>
                    <a:pt x="18790" y="7381"/>
                  </a:cubicBezTo>
                  <a:cubicBezTo>
                    <a:pt x="18786" y="7399"/>
                    <a:pt x="18773" y="7407"/>
                    <a:pt x="18759" y="7407"/>
                  </a:cubicBezTo>
                  <a:cubicBezTo>
                    <a:pt x="18738" y="7407"/>
                    <a:pt x="18715" y="7389"/>
                    <a:pt x="18719" y="7361"/>
                  </a:cubicBezTo>
                  <a:cubicBezTo>
                    <a:pt x="18740" y="7228"/>
                    <a:pt x="18751" y="7088"/>
                    <a:pt x="18793" y="6960"/>
                  </a:cubicBezTo>
                  <a:cubicBezTo>
                    <a:pt x="18798" y="6943"/>
                    <a:pt x="18813" y="6935"/>
                    <a:pt x="18828" y="6935"/>
                  </a:cubicBezTo>
                  <a:close/>
                  <a:moveTo>
                    <a:pt x="16250" y="7097"/>
                  </a:moveTo>
                  <a:cubicBezTo>
                    <a:pt x="16256" y="7097"/>
                    <a:pt x="16262" y="7099"/>
                    <a:pt x="16269" y="7102"/>
                  </a:cubicBezTo>
                  <a:cubicBezTo>
                    <a:pt x="16470" y="7209"/>
                    <a:pt x="16677" y="7313"/>
                    <a:pt x="16873" y="7431"/>
                  </a:cubicBezTo>
                  <a:cubicBezTo>
                    <a:pt x="16906" y="7450"/>
                    <a:pt x="16886" y="7493"/>
                    <a:pt x="16855" y="7493"/>
                  </a:cubicBezTo>
                  <a:cubicBezTo>
                    <a:pt x="16850" y="7493"/>
                    <a:pt x="16845" y="7492"/>
                    <a:pt x="16839" y="7490"/>
                  </a:cubicBezTo>
                  <a:cubicBezTo>
                    <a:pt x="16632" y="7389"/>
                    <a:pt x="16432" y="7276"/>
                    <a:pt x="16231" y="7165"/>
                  </a:cubicBezTo>
                  <a:cubicBezTo>
                    <a:pt x="16196" y="7145"/>
                    <a:pt x="16218" y="7097"/>
                    <a:pt x="16250" y="7097"/>
                  </a:cubicBezTo>
                  <a:close/>
                  <a:moveTo>
                    <a:pt x="3396" y="7233"/>
                  </a:moveTo>
                  <a:cubicBezTo>
                    <a:pt x="3423" y="7233"/>
                    <a:pt x="3438" y="7280"/>
                    <a:pt x="3410" y="7294"/>
                  </a:cubicBezTo>
                  <a:cubicBezTo>
                    <a:pt x="3262" y="7370"/>
                    <a:pt x="3115" y="7451"/>
                    <a:pt x="2959" y="7508"/>
                  </a:cubicBezTo>
                  <a:cubicBezTo>
                    <a:pt x="2955" y="7509"/>
                    <a:pt x="2951" y="7510"/>
                    <a:pt x="2947" y="7510"/>
                  </a:cubicBezTo>
                  <a:cubicBezTo>
                    <a:pt x="2914" y="7510"/>
                    <a:pt x="2897" y="7457"/>
                    <a:pt x="2930" y="7438"/>
                  </a:cubicBezTo>
                  <a:cubicBezTo>
                    <a:pt x="3074" y="7357"/>
                    <a:pt x="3232" y="7298"/>
                    <a:pt x="3385" y="7235"/>
                  </a:cubicBezTo>
                  <a:cubicBezTo>
                    <a:pt x="3389" y="7234"/>
                    <a:pt x="3392" y="7233"/>
                    <a:pt x="3396" y="7233"/>
                  </a:cubicBezTo>
                  <a:close/>
                  <a:moveTo>
                    <a:pt x="15653" y="7278"/>
                  </a:moveTo>
                  <a:cubicBezTo>
                    <a:pt x="15675" y="7278"/>
                    <a:pt x="15700" y="7302"/>
                    <a:pt x="15696" y="7328"/>
                  </a:cubicBezTo>
                  <a:cubicBezTo>
                    <a:pt x="15670" y="7504"/>
                    <a:pt x="15560" y="7669"/>
                    <a:pt x="15447" y="7801"/>
                  </a:cubicBezTo>
                  <a:cubicBezTo>
                    <a:pt x="15438" y="7811"/>
                    <a:pt x="15427" y="7815"/>
                    <a:pt x="15417" y="7815"/>
                  </a:cubicBezTo>
                  <a:cubicBezTo>
                    <a:pt x="15385" y="7815"/>
                    <a:pt x="15356" y="7771"/>
                    <a:pt x="15384" y="7736"/>
                  </a:cubicBezTo>
                  <a:cubicBezTo>
                    <a:pt x="15496" y="7603"/>
                    <a:pt x="15554" y="7455"/>
                    <a:pt x="15624" y="7298"/>
                  </a:cubicBezTo>
                  <a:cubicBezTo>
                    <a:pt x="15631" y="7284"/>
                    <a:pt x="15642" y="7278"/>
                    <a:pt x="15653" y="7278"/>
                  </a:cubicBezTo>
                  <a:close/>
                  <a:moveTo>
                    <a:pt x="2352" y="7632"/>
                  </a:moveTo>
                  <a:cubicBezTo>
                    <a:pt x="2377" y="7632"/>
                    <a:pt x="2396" y="7669"/>
                    <a:pt x="2376" y="7691"/>
                  </a:cubicBezTo>
                  <a:cubicBezTo>
                    <a:pt x="2295" y="7774"/>
                    <a:pt x="2188" y="7824"/>
                    <a:pt x="2077" y="7824"/>
                  </a:cubicBezTo>
                  <a:cubicBezTo>
                    <a:pt x="2030" y="7824"/>
                    <a:pt x="1982" y="7815"/>
                    <a:pt x="1935" y="7795"/>
                  </a:cubicBezTo>
                  <a:cubicBezTo>
                    <a:pt x="1900" y="7781"/>
                    <a:pt x="1917" y="7720"/>
                    <a:pt x="1953" y="7720"/>
                  </a:cubicBezTo>
                  <a:cubicBezTo>
                    <a:pt x="1954" y="7720"/>
                    <a:pt x="1955" y="7720"/>
                    <a:pt x="1956" y="7720"/>
                  </a:cubicBezTo>
                  <a:cubicBezTo>
                    <a:pt x="1985" y="7723"/>
                    <a:pt x="2014" y="7725"/>
                    <a:pt x="2043" y="7725"/>
                  </a:cubicBezTo>
                  <a:cubicBezTo>
                    <a:pt x="2147" y="7725"/>
                    <a:pt x="2246" y="7703"/>
                    <a:pt x="2336" y="7638"/>
                  </a:cubicBezTo>
                  <a:cubicBezTo>
                    <a:pt x="2342" y="7634"/>
                    <a:pt x="2347" y="7632"/>
                    <a:pt x="2352" y="7632"/>
                  </a:cubicBezTo>
                  <a:close/>
                  <a:moveTo>
                    <a:pt x="922" y="7575"/>
                  </a:moveTo>
                  <a:cubicBezTo>
                    <a:pt x="935" y="7575"/>
                    <a:pt x="947" y="7581"/>
                    <a:pt x="955" y="7593"/>
                  </a:cubicBezTo>
                  <a:cubicBezTo>
                    <a:pt x="1019" y="7704"/>
                    <a:pt x="1141" y="7778"/>
                    <a:pt x="1266" y="7778"/>
                  </a:cubicBezTo>
                  <a:cubicBezTo>
                    <a:pt x="1311" y="7778"/>
                    <a:pt x="1355" y="7769"/>
                    <a:pt x="1398" y="7748"/>
                  </a:cubicBezTo>
                  <a:cubicBezTo>
                    <a:pt x="1403" y="7746"/>
                    <a:pt x="1407" y="7745"/>
                    <a:pt x="1411" y="7745"/>
                  </a:cubicBezTo>
                  <a:cubicBezTo>
                    <a:pt x="1436" y="7745"/>
                    <a:pt x="1451" y="7780"/>
                    <a:pt x="1426" y="7795"/>
                  </a:cubicBezTo>
                  <a:cubicBezTo>
                    <a:pt x="1363" y="7832"/>
                    <a:pt x="1294" y="7849"/>
                    <a:pt x="1226" y="7849"/>
                  </a:cubicBezTo>
                  <a:cubicBezTo>
                    <a:pt x="1081" y="7849"/>
                    <a:pt x="941" y="7769"/>
                    <a:pt x="883" y="7623"/>
                  </a:cubicBezTo>
                  <a:cubicBezTo>
                    <a:pt x="872" y="7596"/>
                    <a:pt x="897" y="7575"/>
                    <a:pt x="922" y="7575"/>
                  </a:cubicBezTo>
                  <a:close/>
                  <a:moveTo>
                    <a:pt x="17297" y="7637"/>
                  </a:moveTo>
                  <a:cubicBezTo>
                    <a:pt x="17300" y="7637"/>
                    <a:pt x="17304" y="7638"/>
                    <a:pt x="17307" y="7639"/>
                  </a:cubicBezTo>
                  <a:cubicBezTo>
                    <a:pt x="17546" y="7741"/>
                    <a:pt x="17786" y="7777"/>
                    <a:pt x="18044" y="7785"/>
                  </a:cubicBezTo>
                  <a:cubicBezTo>
                    <a:pt x="18087" y="7786"/>
                    <a:pt x="18085" y="7844"/>
                    <a:pt x="18044" y="7850"/>
                  </a:cubicBezTo>
                  <a:cubicBezTo>
                    <a:pt x="18003" y="7854"/>
                    <a:pt x="17962" y="7856"/>
                    <a:pt x="17922" y="7856"/>
                  </a:cubicBezTo>
                  <a:cubicBezTo>
                    <a:pt x="17700" y="7856"/>
                    <a:pt x="17481" y="7793"/>
                    <a:pt x="17286" y="7692"/>
                  </a:cubicBezTo>
                  <a:cubicBezTo>
                    <a:pt x="17260" y="7678"/>
                    <a:pt x="17273" y="7637"/>
                    <a:pt x="17297" y="7637"/>
                  </a:cubicBezTo>
                  <a:close/>
                  <a:moveTo>
                    <a:pt x="3779" y="7591"/>
                  </a:moveTo>
                  <a:cubicBezTo>
                    <a:pt x="3792" y="7591"/>
                    <a:pt x="3805" y="7597"/>
                    <a:pt x="3811" y="7613"/>
                  </a:cubicBezTo>
                  <a:cubicBezTo>
                    <a:pt x="3870" y="7759"/>
                    <a:pt x="3926" y="7904"/>
                    <a:pt x="3973" y="8055"/>
                  </a:cubicBezTo>
                  <a:cubicBezTo>
                    <a:pt x="3980" y="8080"/>
                    <a:pt x="3962" y="8095"/>
                    <a:pt x="3942" y="8095"/>
                  </a:cubicBezTo>
                  <a:cubicBezTo>
                    <a:pt x="3929" y="8095"/>
                    <a:pt x="3915" y="8088"/>
                    <a:pt x="3909" y="8073"/>
                  </a:cubicBezTo>
                  <a:cubicBezTo>
                    <a:pt x="3848" y="7927"/>
                    <a:pt x="3797" y="7779"/>
                    <a:pt x="3748" y="7630"/>
                  </a:cubicBezTo>
                  <a:cubicBezTo>
                    <a:pt x="3741" y="7605"/>
                    <a:pt x="3759" y="7591"/>
                    <a:pt x="3779" y="7591"/>
                  </a:cubicBezTo>
                  <a:close/>
                  <a:moveTo>
                    <a:pt x="8508" y="7929"/>
                  </a:moveTo>
                  <a:cubicBezTo>
                    <a:pt x="8508" y="7929"/>
                    <a:pt x="8509" y="7929"/>
                    <a:pt x="8510" y="7929"/>
                  </a:cubicBezTo>
                  <a:cubicBezTo>
                    <a:pt x="8736" y="7939"/>
                    <a:pt x="8968" y="7978"/>
                    <a:pt x="9170" y="8089"/>
                  </a:cubicBezTo>
                  <a:cubicBezTo>
                    <a:pt x="9195" y="8103"/>
                    <a:pt x="9182" y="8142"/>
                    <a:pt x="9156" y="8142"/>
                  </a:cubicBezTo>
                  <a:cubicBezTo>
                    <a:pt x="9153" y="8142"/>
                    <a:pt x="9150" y="8141"/>
                    <a:pt x="9147" y="8140"/>
                  </a:cubicBezTo>
                  <a:cubicBezTo>
                    <a:pt x="8936" y="8071"/>
                    <a:pt x="8734" y="8007"/>
                    <a:pt x="8510" y="7992"/>
                  </a:cubicBezTo>
                  <a:cubicBezTo>
                    <a:pt x="8470" y="7990"/>
                    <a:pt x="8468" y="7929"/>
                    <a:pt x="8508" y="7929"/>
                  </a:cubicBezTo>
                  <a:close/>
                  <a:moveTo>
                    <a:pt x="11424" y="8024"/>
                  </a:moveTo>
                  <a:cubicBezTo>
                    <a:pt x="11616" y="8024"/>
                    <a:pt x="11807" y="8042"/>
                    <a:pt x="11994" y="8085"/>
                  </a:cubicBezTo>
                  <a:cubicBezTo>
                    <a:pt x="12030" y="8093"/>
                    <a:pt x="12024" y="8152"/>
                    <a:pt x="11989" y="8152"/>
                  </a:cubicBezTo>
                  <a:cubicBezTo>
                    <a:pt x="11988" y="8152"/>
                    <a:pt x="11987" y="8152"/>
                    <a:pt x="11986" y="8152"/>
                  </a:cubicBezTo>
                  <a:cubicBezTo>
                    <a:pt x="11731" y="8118"/>
                    <a:pt x="11480" y="8095"/>
                    <a:pt x="11225" y="8095"/>
                  </a:cubicBezTo>
                  <a:cubicBezTo>
                    <a:pt x="11214" y="8095"/>
                    <a:pt x="11202" y="8095"/>
                    <a:pt x="11191" y="8095"/>
                  </a:cubicBezTo>
                  <a:cubicBezTo>
                    <a:pt x="11191" y="8095"/>
                    <a:pt x="11190" y="8095"/>
                    <a:pt x="11190" y="8095"/>
                  </a:cubicBezTo>
                  <a:cubicBezTo>
                    <a:pt x="11149" y="8095"/>
                    <a:pt x="11151" y="8034"/>
                    <a:pt x="11191" y="8032"/>
                  </a:cubicBezTo>
                  <a:cubicBezTo>
                    <a:pt x="11268" y="8027"/>
                    <a:pt x="11346" y="8024"/>
                    <a:pt x="11424" y="8024"/>
                  </a:cubicBezTo>
                  <a:close/>
                  <a:moveTo>
                    <a:pt x="7619" y="8132"/>
                  </a:moveTo>
                  <a:cubicBezTo>
                    <a:pt x="7647" y="8132"/>
                    <a:pt x="7646" y="8176"/>
                    <a:pt x="7622" y="8186"/>
                  </a:cubicBezTo>
                  <a:cubicBezTo>
                    <a:pt x="7447" y="8251"/>
                    <a:pt x="7254" y="8279"/>
                    <a:pt x="7072" y="8319"/>
                  </a:cubicBezTo>
                  <a:cubicBezTo>
                    <a:pt x="7070" y="8319"/>
                    <a:pt x="7068" y="8319"/>
                    <a:pt x="7066" y="8319"/>
                  </a:cubicBezTo>
                  <a:cubicBezTo>
                    <a:pt x="7042" y="8319"/>
                    <a:pt x="7034" y="8284"/>
                    <a:pt x="7060" y="8277"/>
                  </a:cubicBezTo>
                  <a:cubicBezTo>
                    <a:pt x="7243" y="8225"/>
                    <a:pt x="7426" y="8157"/>
                    <a:pt x="7614" y="8133"/>
                  </a:cubicBezTo>
                  <a:cubicBezTo>
                    <a:pt x="7616" y="8133"/>
                    <a:pt x="7618" y="8132"/>
                    <a:pt x="7619" y="8132"/>
                  </a:cubicBezTo>
                  <a:close/>
                  <a:moveTo>
                    <a:pt x="10448" y="8172"/>
                  </a:moveTo>
                  <a:cubicBezTo>
                    <a:pt x="10481" y="8172"/>
                    <a:pt x="10493" y="8225"/>
                    <a:pt x="10464" y="8239"/>
                  </a:cubicBezTo>
                  <a:cubicBezTo>
                    <a:pt x="10281" y="8320"/>
                    <a:pt x="10082" y="8368"/>
                    <a:pt x="9895" y="8439"/>
                  </a:cubicBezTo>
                  <a:cubicBezTo>
                    <a:pt x="9852" y="8456"/>
                    <a:pt x="9808" y="8483"/>
                    <a:pt x="9763" y="8483"/>
                  </a:cubicBezTo>
                  <a:cubicBezTo>
                    <a:pt x="9757" y="8483"/>
                    <a:pt x="9751" y="8483"/>
                    <a:pt x="9746" y="8482"/>
                  </a:cubicBezTo>
                  <a:cubicBezTo>
                    <a:pt x="9674" y="8469"/>
                    <a:pt x="9547" y="8335"/>
                    <a:pt x="9487" y="8289"/>
                  </a:cubicBezTo>
                  <a:cubicBezTo>
                    <a:pt x="9462" y="8269"/>
                    <a:pt x="9477" y="8230"/>
                    <a:pt x="9502" y="8230"/>
                  </a:cubicBezTo>
                  <a:cubicBezTo>
                    <a:pt x="9507" y="8230"/>
                    <a:pt x="9512" y="8232"/>
                    <a:pt x="9518" y="8235"/>
                  </a:cubicBezTo>
                  <a:cubicBezTo>
                    <a:pt x="9589" y="8282"/>
                    <a:pt x="9682" y="8377"/>
                    <a:pt x="9766" y="8386"/>
                  </a:cubicBezTo>
                  <a:cubicBezTo>
                    <a:pt x="9770" y="8386"/>
                    <a:pt x="9774" y="8387"/>
                    <a:pt x="9778" y="8387"/>
                  </a:cubicBezTo>
                  <a:cubicBezTo>
                    <a:pt x="9839" y="8387"/>
                    <a:pt x="9908" y="8343"/>
                    <a:pt x="9965" y="8321"/>
                  </a:cubicBezTo>
                  <a:cubicBezTo>
                    <a:pt x="10120" y="8259"/>
                    <a:pt x="10280" y="8195"/>
                    <a:pt x="10444" y="8172"/>
                  </a:cubicBezTo>
                  <a:cubicBezTo>
                    <a:pt x="10446" y="8172"/>
                    <a:pt x="10447" y="8172"/>
                    <a:pt x="10448" y="8172"/>
                  </a:cubicBezTo>
                  <a:close/>
                  <a:moveTo>
                    <a:pt x="12480" y="8228"/>
                  </a:moveTo>
                  <a:cubicBezTo>
                    <a:pt x="12481" y="8228"/>
                    <a:pt x="12482" y="8228"/>
                    <a:pt x="12483" y="8228"/>
                  </a:cubicBezTo>
                  <a:cubicBezTo>
                    <a:pt x="12697" y="8245"/>
                    <a:pt x="12918" y="8306"/>
                    <a:pt x="13093" y="8437"/>
                  </a:cubicBezTo>
                  <a:cubicBezTo>
                    <a:pt x="13117" y="8456"/>
                    <a:pt x="13103" y="8492"/>
                    <a:pt x="13078" y="8492"/>
                  </a:cubicBezTo>
                  <a:cubicBezTo>
                    <a:pt x="13073" y="8492"/>
                    <a:pt x="13068" y="8490"/>
                    <a:pt x="13063" y="8487"/>
                  </a:cubicBezTo>
                  <a:cubicBezTo>
                    <a:pt x="12876" y="8386"/>
                    <a:pt x="12696" y="8308"/>
                    <a:pt x="12483" y="8286"/>
                  </a:cubicBezTo>
                  <a:cubicBezTo>
                    <a:pt x="12446" y="8282"/>
                    <a:pt x="12445" y="8228"/>
                    <a:pt x="12480" y="8228"/>
                  </a:cubicBezTo>
                  <a:close/>
                  <a:moveTo>
                    <a:pt x="15314" y="8275"/>
                  </a:moveTo>
                  <a:cubicBezTo>
                    <a:pt x="15340" y="8275"/>
                    <a:pt x="15366" y="8306"/>
                    <a:pt x="15349" y="8334"/>
                  </a:cubicBezTo>
                  <a:cubicBezTo>
                    <a:pt x="15223" y="8532"/>
                    <a:pt x="15008" y="8659"/>
                    <a:pt x="14778" y="8700"/>
                  </a:cubicBezTo>
                  <a:cubicBezTo>
                    <a:pt x="14776" y="8701"/>
                    <a:pt x="14773" y="8701"/>
                    <a:pt x="14770" y="8701"/>
                  </a:cubicBezTo>
                  <a:cubicBezTo>
                    <a:pt x="14724" y="8701"/>
                    <a:pt x="14706" y="8633"/>
                    <a:pt x="14756" y="8620"/>
                  </a:cubicBezTo>
                  <a:cubicBezTo>
                    <a:pt x="14971" y="8567"/>
                    <a:pt x="15138" y="8447"/>
                    <a:pt x="15288" y="8287"/>
                  </a:cubicBezTo>
                  <a:cubicBezTo>
                    <a:pt x="15295" y="8278"/>
                    <a:pt x="15305" y="8275"/>
                    <a:pt x="15314" y="8275"/>
                  </a:cubicBezTo>
                  <a:close/>
                  <a:moveTo>
                    <a:pt x="6328" y="8554"/>
                  </a:moveTo>
                  <a:cubicBezTo>
                    <a:pt x="6360" y="8554"/>
                    <a:pt x="6372" y="8602"/>
                    <a:pt x="6338" y="8611"/>
                  </a:cubicBezTo>
                  <a:cubicBezTo>
                    <a:pt x="6155" y="8661"/>
                    <a:pt x="5970" y="8697"/>
                    <a:pt x="5786" y="8736"/>
                  </a:cubicBezTo>
                  <a:cubicBezTo>
                    <a:pt x="5783" y="8737"/>
                    <a:pt x="5781" y="8737"/>
                    <a:pt x="5779" y="8737"/>
                  </a:cubicBezTo>
                  <a:cubicBezTo>
                    <a:pt x="5747" y="8737"/>
                    <a:pt x="5736" y="8689"/>
                    <a:pt x="5769" y="8680"/>
                  </a:cubicBezTo>
                  <a:cubicBezTo>
                    <a:pt x="5953" y="8636"/>
                    <a:pt x="6136" y="8589"/>
                    <a:pt x="6322" y="8555"/>
                  </a:cubicBezTo>
                  <a:cubicBezTo>
                    <a:pt x="6324" y="8554"/>
                    <a:pt x="6326" y="8554"/>
                    <a:pt x="6328" y="8554"/>
                  </a:cubicBezTo>
                  <a:close/>
                  <a:moveTo>
                    <a:pt x="13528" y="8561"/>
                  </a:moveTo>
                  <a:cubicBezTo>
                    <a:pt x="13532" y="8561"/>
                    <a:pt x="13535" y="8562"/>
                    <a:pt x="13539" y="8563"/>
                  </a:cubicBezTo>
                  <a:cubicBezTo>
                    <a:pt x="13744" y="8644"/>
                    <a:pt x="13953" y="8673"/>
                    <a:pt x="14170" y="8685"/>
                  </a:cubicBezTo>
                  <a:cubicBezTo>
                    <a:pt x="14216" y="8687"/>
                    <a:pt x="14215" y="8750"/>
                    <a:pt x="14170" y="8755"/>
                  </a:cubicBezTo>
                  <a:cubicBezTo>
                    <a:pt x="14137" y="8758"/>
                    <a:pt x="14104" y="8759"/>
                    <a:pt x="14071" y="8759"/>
                  </a:cubicBezTo>
                  <a:cubicBezTo>
                    <a:pt x="13877" y="8759"/>
                    <a:pt x="13690" y="8708"/>
                    <a:pt x="13511" y="8631"/>
                  </a:cubicBezTo>
                  <a:cubicBezTo>
                    <a:pt x="13478" y="8616"/>
                    <a:pt x="13496" y="8561"/>
                    <a:pt x="13528" y="8561"/>
                  </a:cubicBezTo>
                  <a:close/>
                  <a:moveTo>
                    <a:pt x="4378" y="8441"/>
                  </a:moveTo>
                  <a:cubicBezTo>
                    <a:pt x="4386" y="8441"/>
                    <a:pt x="4394" y="8445"/>
                    <a:pt x="4400" y="8454"/>
                  </a:cubicBezTo>
                  <a:cubicBezTo>
                    <a:pt x="4518" y="8636"/>
                    <a:pt x="4707" y="8716"/>
                    <a:pt x="4917" y="8716"/>
                  </a:cubicBezTo>
                  <a:cubicBezTo>
                    <a:pt x="4922" y="8716"/>
                    <a:pt x="4928" y="8716"/>
                    <a:pt x="4933" y="8716"/>
                  </a:cubicBezTo>
                  <a:cubicBezTo>
                    <a:pt x="4933" y="8716"/>
                    <a:pt x="4934" y="8716"/>
                    <a:pt x="4934" y="8716"/>
                  </a:cubicBezTo>
                  <a:cubicBezTo>
                    <a:pt x="4968" y="8716"/>
                    <a:pt x="4978" y="8774"/>
                    <a:pt x="4942" y="8779"/>
                  </a:cubicBezTo>
                  <a:cubicBezTo>
                    <a:pt x="4916" y="8783"/>
                    <a:pt x="4890" y="8785"/>
                    <a:pt x="4864" y="8785"/>
                  </a:cubicBezTo>
                  <a:cubicBezTo>
                    <a:pt x="4655" y="8785"/>
                    <a:pt x="4460" y="8661"/>
                    <a:pt x="4353" y="8481"/>
                  </a:cubicBezTo>
                  <a:cubicBezTo>
                    <a:pt x="4340" y="8460"/>
                    <a:pt x="4359" y="8441"/>
                    <a:pt x="4378" y="8441"/>
                  </a:cubicBezTo>
                  <a:close/>
                  <a:moveTo>
                    <a:pt x="9688" y="1"/>
                  </a:moveTo>
                  <a:cubicBezTo>
                    <a:pt x="9304" y="568"/>
                    <a:pt x="8654" y="920"/>
                    <a:pt x="7984" y="920"/>
                  </a:cubicBezTo>
                  <a:cubicBezTo>
                    <a:pt x="7768" y="920"/>
                    <a:pt x="7551" y="884"/>
                    <a:pt x="7339" y="806"/>
                  </a:cubicBezTo>
                  <a:cubicBezTo>
                    <a:pt x="6639" y="550"/>
                    <a:pt x="6105" y="112"/>
                    <a:pt x="5328" y="66"/>
                  </a:cubicBezTo>
                  <a:cubicBezTo>
                    <a:pt x="5279" y="63"/>
                    <a:pt x="5228" y="62"/>
                    <a:pt x="5176" y="62"/>
                  </a:cubicBezTo>
                  <a:cubicBezTo>
                    <a:pt x="4417" y="62"/>
                    <a:pt x="3387" y="372"/>
                    <a:pt x="3502" y="1305"/>
                  </a:cubicBezTo>
                  <a:cubicBezTo>
                    <a:pt x="3509" y="1362"/>
                    <a:pt x="3463" y="1389"/>
                    <a:pt x="3416" y="1389"/>
                  </a:cubicBezTo>
                  <a:cubicBezTo>
                    <a:pt x="3392" y="1389"/>
                    <a:pt x="3368" y="1382"/>
                    <a:pt x="3351" y="1368"/>
                  </a:cubicBezTo>
                  <a:cubicBezTo>
                    <a:pt x="2864" y="980"/>
                    <a:pt x="2023" y="582"/>
                    <a:pt x="1337" y="582"/>
                  </a:cubicBezTo>
                  <a:cubicBezTo>
                    <a:pt x="743" y="582"/>
                    <a:pt x="266" y="880"/>
                    <a:pt x="236" y="1740"/>
                  </a:cubicBezTo>
                  <a:cubicBezTo>
                    <a:pt x="213" y="2395"/>
                    <a:pt x="886" y="3891"/>
                    <a:pt x="1" y="4257"/>
                  </a:cubicBezTo>
                  <a:cubicBezTo>
                    <a:pt x="1047" y="4739"/>
                    <a:pt x="207" y="6070"/>
                    <a:pt x="188" y="6835"/>
                  </a:cubicBezTo>
                  <a:cubicBezTo>
                    <a:pt x="167" y="7630"/>
                    <a:pt x="719" y="8210"/>
                    <a:pt x="1508" y="8245"/>
                  </a:cubicBezTo>
                  <a:cubicBezTo>
                    <a:pt x="1535" y="8246"/>
                    <a:pt x="1563" y="8247"/>
                    <a:pt x="1590" y="8247"/>
                  </a:cubicBezTo>
                  <a:cubicBezTo>
                    <a:pt x="2251" y="8247"/>
                    <a:pt x="2825" y="7881"/>
                    <a:pt x="3424" y="7642"/>
                  </a:cubicBezTo>
                  <a:cubicBezTo>
                    <a:pt x="3429" y="7640"/>
                    <a:pt x="3434" y="7639"/>
                    <a:pt x="3438" y="7639"/>
                  </a:cubicBezTo>
                  <a:cubicBezTo>
                    <a:pt x="3463" y="7639"/>
                    <a:pt x="3473" y="7670"/>
                    <a:pt x="3465" y="7694"/>
                  </a:cubicBezTo>
                  <a:cubicBezTo>
                    <a:pt x="3478" y="7705"/>
                    <a:pt x="3487" y="7720"/>
                    <a:pt x="3488" y="7742"/>
                  </a:cubicBezTo>
                  <a:cubicBezTo>
                    <a:pt x="3561" y="8552"/>
                    <a:pt x="4171" y="9152"/>
                    <a:pt x="4989" y="9195"/>
                  </a:cubicBezTo>
                  <a:cubicBezTo>
                    <a:pt x="5029" y="9197"/>
                    <a:pt x="5070" y="9198"/>
                    <a:pt x="5110" y="9198"/>
                  </a:cubicBezTo>
                  <a:cubicBezTo>
                    <a:pt x="5760" y="9198"/>
                    <a:pt x="6376" y="8926"/>
                    <a:pt x="6976" y="8705"/>
                  </a:cubicBezTo>
                  <a:cubicBezTo>
                    <a:pt x="7411" y="8545"/>
                    <a:pt x="7881" y="8396"/>
                    <a:pt x="8351" y="8396"/>
                  </a:cubicBezTo>
                  <a:cubicBezTo>
                    <a:pt x="8493" y="8396"/>
                    <a:pt x="8635" y="8410"/>
                    <a:pt x="8776" y="8440"/>
                  </a:cubicBezTo>
                  <a:cubicBezTo>
                    <a:pt x="9143" y="8521"/>
                    <a:pt x="9573" y="8737"/>
                    <a:pt x="9688" y="9120"/>
                  </a:cubicBezTo>
                  <a:cubicBezTo>
                    <a:pt x="9804" y="8737"/>
                    <a:pt x="10234" y="8521"/>
                    <a:pt x="10601" y="8440"/>
                  </a:cubicBezTo>
                  <a:cubicBezTo>
                    <a:pt x="10742" y="8410"/>
                    <a:pt x="10884" y="8396"/>
                    <a:pt x="11026" y="8396"/>
                  </a:cubicBezTo>
                  <a:cubicBezTo>
                    <a:pt x="11496" y="8396"/>
                    <a:pt x="11965" y="8545"/>
                    <a:pt x="12400" y="8705"/>
                  </a:cubicBezTo>
                  <a:cubicBezTo>
                    <a:pt x="13001" y="8926"/>
                    <a:pt x="13617" y="9198"/>
                    <a:pt x="14267" y="9198"/>
                  </a:cubicBezTo>
                  <a:cubicBezTo>
                    <a:pt x="14307" y="9198"/>
                    <a:pt x="14348" y="9197"/>
                    <a:pt x="14388" y="9195"/>
                  </a:cubicBezTo>
                  <a:cubicBezTo>
                    <a:pt x="15206" y="9152"/>
                    <a:pt x="15815" y="8552"/>
                    <a:pt x="15888" y="7742"/>
                  </a:cubicBezTo>
                  <a:cubicBezTo>
                    <a:pt x="15890" y="7720"/>
                    <a:pt x="15900" y="7705"/>
                    <a:pt x="15911" y="7694"/>
                  </a:cubicBezTo>
                  <a:cubicBezTo>
                    <a:pt x="15903" y="7670"/>
                    <a:pt x="15913" y="7639"/>
                    <a:pt x="15938" y="7639"/>
                  </a:cubicBezTo>
                  <a:cubicBezTo>
                    <a:pt x="15942" y="7639"/>
                    <a:pt x="15947" y="7640"/>
                    <a:pt x="15952" y="7642"/>
                  </a:cubicBezTo>
                  <a:cubicBezTo>
                    <a:pt x="16552" y="7881"/>
                    <a:pt x="17125" y="8247"/>
                    <a:pt x="17787" y="8247"/>
                  </a:cubicBezTo>
                  <a:cubicBezTo>
                    <a:pt x="17814" y="8247"/>
                    <a:pt x="17841" y="8246"/>
                    <a:pt x="17869" y="8245"/>
                  </a:cubicBezTo>
                  <a:cubicBezTo>
                    <a:pt x="18658" y="8210"/>
                    <a:pt x="19210" y="7631"/>
                    <a:pt x="19189" y="6835"/>
                  </a:cubicBezTo>
                  <a:cubicBezTo>
                    <a:pt x="19170" y="6070"/>
                    <a:pt x="18330" y="4739"/>
                    <a:pt x="19376" y="4257"/>
                  </a:cubicBezTo>
                  <a:cubicBezTo>
                    <a:pt x="18491" y="3891"/>
                    <a:pt x="19164" y="2395"/>
                    <a:pt x="19141" y="1740"/>
                  </a:cubicBezTo>
                  <a:cubicBezTo>
                    <a:pt x="19111" y="880"/>
                    <a:pt x="18634" y="582"/>
                    <a:pt x="18040" y="582"/>
                  </a:cubicBezTo>
                  <a:cubicBezTo>
                    <a:pt x="17354" y="582"/>
                    <a:pt x="16513" y="980"/>
                    <a:pt x="16026" y="1368"/>
                  </a:cubicBezTo>
                  <a:cubicBezTo>
                    <a:pt x="16009" y="1382"/>
                    <a:pt x="15985" y="1389"/>
                    <a:pt x="15961" y="1389"/>
                  </a:cubicBezTo>
                  <a:cubicBezTo>
                    <a:pt x="15914" y="1389"/>
                    <a:pt x="15868" y="1362"/>
                    <a:pt x="15875" y="1305"/>
                  </a:cubicBezTo>
                  <a:cubicBezTo>
                    <a:pt x="15990" y="372"/>
                    <a:pt x="14960" y="62"/>
                    <a:pt x="14200" y="62"/>
                  </a:cubicBezTo>
                  <a:cubicBezTo>
                    <a:pt x="14148" y="62"/>
                    <a:pt x="14097" y="63"/>
                    <a:pt x="14048" y="66"/>
                  </a:cubicBezTo>
                  <a:cubicBezTo>
                    <a:pt x="13272" y="112"/>
                    <a:pt x="12738" y="550"/>
                    <a:pt x="12038" y="806"/>
                  </a:cubicBezTo>
                  <a:cubicBezTo>
                    <a:pt x="11826" y="884"/>
                    <a:pt x="11609" y="920"/>
                    <a:pt x="11393" y="920"/>
                  </a:cubicBezTo>
                  <a:cubicBezTo>
                    <a:pt x="10723" y="920"/>
                    <a:pt x="10073" y="568"/>
                    <a:pt x="9688"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8" name="Google Shape;865;p35">
              <a:extLst>
                <a:ext uri="{FF2B5EF4-FFF2-40B4-BE49-F238E27FC236}">
                  <a16:creationId xmlns:a16="http://schemas.microsoft.com/office/drawing/2014/main" id="{060E8F55-B59A-478E-95B2-C310817082D5}"/>
                </a:ext>
              </a:extLst>
            </p:cNvPr>
            <p:cNvSpPr/>
            <p:nvPr/>
          </p:nvSpPr>
          <p:spPr>
            <a:xfrm>
              <a:off x="7531659" y="1936943"/>
              <a:ext cx="7899" cy="25075"/>
            </a:xfrm>
            <a:custGeom>
              <a:avLst/>
              <a:gdLst/>
              <a:ahLst/>
              <a:cxnLst/>
              <a:rect l="l" t="t" r="r" b="b"/>
              <a:pathLst>
                <a:path w="149" h="473" extrusionOk="0">
                  <a:moveTo>
                    <a:pt x="113" y="1"/>
                  </a:moveTo>
                  <a:cubicBezTo>
                    <a:pt x="98" y="1"/>
                    <a:pt x="83" y="9"/>
                    <a:pt x="78" y="26"/>
                  </a:cubicBezTo>
                  <a:cubicBezTo>
                    <a:pt x="36" y="154"/>
                    <a:pt x="25" y="294"/>
                    <a:pt x="4" y="427"/>
                  </a:cubicBezTo>
                  <a:cubicBezTo>
                    <a:pt x="0" y="455"/>
                    <a:pt x="23" y="473"/>
                    <a:pt x="44" y="473"/>
                  </a:cubicBezTo>
                  <a:cubicBezTo>
                    <a:pt x="58" y="473"/>
                    <a:pt x="70" y="465"/>
                    <a:pt x="75" y="447"/>
                  </a:cubicBezTo>
                  <a:cubicBezTo>
                    <a:pt x="104" y="312"/>
                    <a:pt x="141" y="173"/>
                    <a:pt x="147" y="35"/>
                  </a:cubicBezTo>
                  <a:cubicBezTo>
                    <a:pt x="149" y="13"/>
                    <a:pt x="131" y="1"/>
                    <a:pt x="1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9" name="Google Shape;866;p35">
              <a:extLst>
                <a:ext uri="{FF2B5EF4-FFF2-40B4-BE49-F238E27FC236}">
                  <a16:creationId xmlns:a16="http://schemas.microsoft.com/office/drawing/2014/main" id="{BEBB2112-E995-4EA1-87F2-AB50A94E13EC}"/>
                </a:ext>
              </a:extLst>
            </p:cNvPr>
            <p:cNvSpPr/>
            <p:nvPr/>
          </p:nvSpPr>
          <p:spPr>
            <a:xfrm>
              <a:off x="7532931" y="1881864"/>
              <a:ext cx="8588" cy="32709"/>
            </a:xfrm>
            <a:custGeom>
              <a:avLst/>
              <a:gdLst/>
              <a:ahLst/>
              <a:cxnLst/>
              <a:rect l="l" t="t" r="r" b="b"/>
              <a:pathLst>
                <a:path w="162" h="617" extrusionOk="0">
                  <a:moveTo>
                    <a:pt x="43" y="0"/>
                  </a:moveTo>
                  <a:cubicBezTo>
                    <a:pt x="23" y="0"/>
                    <a:pt x="1" y="21"/>
                    <a:pt x="6" y="46"/>
                  </a:cubicBezTo>
                  <a:cubicBezTo>
                    <a:pt x="41" y="230"/>
                    <a:pt x="74" y="388"/>
                    <a:pt x="33" y="574"/>
                  </a:cubicBezTo>
                  <a:cubicBezTo>
                    <a:pt x="27" y="600"/>
                    <a:pt x="47" y="617"/>
                    <a:pt x="67" y="617"/>
                  </a:cubicBezTo>
                  <a:cubicBezTo>
                    <a:pt x="80" y="617"/>
                    <a:pt x="93" y="610"/>
                    <a:pt x="98" y="593"/>
                  </a:cubicBezTo>
                  <a:cubicBezTo>
                    <a:pt x="149" y="413"/>
                    <a:pt x="162" y="189"/>
                    <a:pt x="71" y="19"/>
                  </a:cubicBezTo>
                  <a:cubicBezTo>
                    <a:pt x="64" y="6"/>
                    <a:pt x="54" y="0"/>
                    <a:pt x="4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10" name="Google Shape;867;p35">
              <a:extLst>
                <a:ext uri="{FF2B5EF4-FFF2-40B4-BE49-F238E27FC236}">
                  <a16:creationId xmlns:a16="http://schemas.microsoft.com/office/drawing/2014/main" id="{C1F8BD64-2DA0-4993-8545-C04F12F84BEC}"/>
                </a:ext>
              </a:extLst>
            </p:cNvPr>
            <p:cNvSpPr/>
            <p:nvPr/>
          </p:nvSpPr>
          <p:spPr>
            <a:xfrm>
              <a:off x="7519307" y="1794978"/>
              <a:ext cx="17441" cy="29846"/>
            </a:xfrm>
            <a:custGeom>
              <a:avLst/>
              <a:gdLst/>
              <a:ahLst/>
              <a:cxnLst/>
              <a:rect l="l" t="t" r="r" b="b"/>
              <a:pathLst>
                <a:path w="329" h="563" extrusionOk="0">
                  <a:moveTo>
                    <a:pt x="294" y="1"/>
                  </a:moveTo>
                  <a:cubicBezTo>
                    <a:pt x="286" y="1"/>
                    <a:pt x="279" y="5"/>
                    <a:pt x="274" y="15"/>
                  </a:cubicBezTo>
                  <a:cubicBezTo>
                    <a:pt x="182" y="178"/>
                    <a:pt x="81" y="341"/>
                    <a:pt x="12" y="515"/>
                  </a:cubicBezTo>
                  <a:cubicBezTo>
                    <a:pt x="1" y="542"/>
                    <a:pt x="26" y="562"/>
                    <a:pt x="50" y="562"/>
                  </a:cubicBezTo>
                  <a:cubicBezTo>
                    <a:pt x="63" y="562"/>
                    <a:pt x="76" y="557"/>
                    <a:pt x="83" y="545"/>
                  </a:cubicBezTo>
                  <a:cubicBezTo>
                    <a:pt x="177" y="387"/>
                    <a:pt x="246" y="210"/>
                    <a:pt x="319" y="42"/>
                  </a:cubicBezTo>
                  <a:cubicBezTo>
                    <a:pt x="329" y="20"/>
                    <a:pt x="311" y="1"/>
                    <a:pt x="29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11" name="Google Shape;868;p35">
              <a:extLst>
                <a:ext uri="{FF2B5EF4-FFF2-40B4-BE49-F238E27FC236}">
                  <a16:creationId xmlns:a16="http://schemas.microsoft.com/office/drawing/2014/main" id="{6E5C63AC-227E-448B-85C4-E728E9632224}"/>
                </a:ext>
              </a:extLst>
            </p:cNvPr>
            <p:cNvSpPr/>
            <p:nvPr/>
          </p:nvSpPr>
          <p:spPr>
            <a:xfrm>
              <a:off x="7522011" y="1731735"/>
              <a:ext cx="13253" cy="40130"/>
            </a:xfrm>
            <a:custGeom>
              <a:avLst/>
              <a:gdLst/>
              <a:ahLst/>
              <a:cxnLst/>
              <a:rect l="l" t="t" r="r" b="b"/>
              <a:pathLst>
                <a:path w="250" h="757" extrusionOk="0">
                  <a:moveTo>
                    <a:pt x="87" y="0"/>
                  </a:moveTo>
                  <a:cubicBezTo>
                    <a:pt x="74" y="0"/>
                    <a:pt x="60" y="7"/>
                    <a:pt x="57" y="22"/>
                  </a:cubicBezTo>
                  <a:cubicBezTo>
                    <a:pt x="0" y="252"/>
                    <a:pt x="16" y="569"/>
                    <a:pt x="190" y="749"/>
                  </a:cubicBezTo>
                  <a:cubicBezTo>
                    <a:pt x="196" y="754"/>
                    <a:pt x="204" y="757"/>
                    <a:pt x="211" y="757"/>
                  </a:cubicBezTo>
                  <a:cubicBezTo>
                    <a:pt x="230" y="757"/>
                    <a:pt x="250" y="739"/>
                    <a:pt x="243" y="718"/>
                  </a:cubicBezTo>
                  <a:cubicBezTo>
                    <a:pt x="210" y="610"/>
                    <a:pt x="155" y="511"/>
                    <a:pt x="130" y="400"/>
                  </a:cubicBezTo>
                  <a:cubicBezTo>
                    <a:pt x="103" y="277"/>
                    <a:pt x="103" y="156"/>
                    <a:pt x="118" y="31"/>
                  </a:cubicBezTo>
                  <a:cubicBezTo>
                    <a:pt x="120" y="11"/>
                    <a:pt x="104" y="0"/>
                    <a:pt x="8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12" name="Google Shape;869;p35">
              <a:extLst>
                <a:ext uri="{FF2B5EF4-FFF2-40B4-BE49-F238E27FC236}">
                  <a16:creationId xmlns:a16="http://schemas.microsoft.com/office/drawing/2014/main" id="{05435C41-720E-4DF3-9E47-31C33A096787}"/>
                </a:ext>
              </a:extLst>
            </p:cNvPr>
            <p:cNvSpPr/>
            <p:nvPr/>
          </p:nvSpPr>
          <p:spPr>
            <a:xfrm>
              <a:off x="7519625" y="1847088"/>
              <a:ext cx="10868" cy="17706"/>
            </a:xfrm>
            <a:custGeom>
              <a:avLst/>
              <a:gdLst/>
              <a:ahLst/>
              <a:cxnLst/>
              <a:rect l="l" t="t" r="r" b="b"/>
              <a:pathLst>
                <a:path w="205" h="334" extrusionOk="0">
                  <a:moveTo>
                    <a:pt x="56" y="1"/>
                  </a:moveTo>
                  <a:cubicBezTo>
                    <a:pt x="30" y="1"/>
                    <a:pt x="1" y="25"/>
                    <a:pt x="11" y="55"/>
                  </a:cubicBezTo>
                  <a:cubicBezTo>
                    <a:pt x="41" y="143"/>
                    <a:pt x="80" y="228"/>
                    <a:pt x="116" y="313"/>
                  </a:cubicBezTo>
                  <a:cubicBezTo>
                    <a:pt x="122" y="328"/>
                    <a:pt x="135" y="334"/>
                    <a:pt x="148" y="334"/>
                  </a:cubicBezTo>
                  <a:cubicBezTo>
                    <a:pt x="175" y="334"/>
                    <a:pt x="204" y="310"/>
                    <a:pt x="193" y="281"/>
                  </a:cubicBezTo>
                  <a:cubicBezTo>
                    <a:pt x="161" y="194"/>
                    <a:pt x="129" y="107"/>
                    <a:pt x="90" y="22"/>
                  </a:cubicBezTo>
                  <a:cubicBezTo>
                    <a:pt x="83" y="7"/>
                    <a:pt x="70" y="1"/>
                    <a:pt x="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13" name="Google Shape;870;p35">
              <a:extLst>
                <a:ext uri="{FF2B5EF4-FFF2-40B4-BE49-F238E27FC236}">
                  <a16:creationId xmlns:a16="http://schemas.microsoft.com/office/drawing/2014/main" id="{35ED09A9-08B3-4DEE-994E-81DF11ED37F9}"/>
                </a:ext>
              </a:extLst>
            </p:cNvPr>
            <p:cNvSpPr/>
            <p:nvPr/>
          </p:nvSpPr>
          <p:spPr>
            <a:xfrm>
              <a:off x="7525191" y="1676868"/>
              <a:ext cx="5036" cy="29634"/>
            </a:xfrm>
            <a:custGeom>
              <a:avLst/>
              <a:gdLst/>
              <a:ahLst/>
              <a:cxnLst/>
              <a:rect l="l" t="t" r="r" b="b"/>
              <a:pathLst>
                <a:path w="95" h="559" extrusionOk="0">
                  <a:moveTo>
                    <a:pt x="48" y="1"/>
                  </a:moveTo>
                  <a:cubicBezTo>
                    <a:pt x="35" y="1"/>
                    <a:pt x="22" y="9"/>
                    <a:pt x="20" y="26"/>
                  </a:cubicBezTo>
                  <a:cubicBezTo>
                    <a:pt x="8" y="192"/>
                    <a:pt x="0" y="358"/>
                    <a:pt x="11" y="523"/>
                  </a:cubicBezTo>
                  <a:cubicBezTo>
                    <a:pt x="13" y="546"/>
                    <a:pt x="30" y="558"/>
                    <a:pt x="47" y="558"/>
                  </a:cubicBezTo>
                  <a:cubicBezTo>
                    <a:pt x="64" y="558"/>
                    <a:pt x="81" y="546"/>
                    <a:pt x="82" y="523"/>
                  </a:cubicBezTo>
                  <a:cubicBezTo>
                    <a:pt x="94" y="357"/>
                    <a:pt x="86" y="192"/>
                    <a:pt x="74" y="26"/>
                  </a:cubicBezTo>
                  <a:cubicBezTo>
                    <a:pt x="73" y="9"/>
                    <a:pt x="60" y="1"/>
                    <a:pt x="4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14" name="Google Shape;871;p35">
              <a:extLst>
                <a:ext uri="{FF2B5EF4-FFF2-40B4-BE49-F238E27FC236}">
                  <a16:creationId xmlns:a16="http://schemas.microsoft.com/office/drawing/2014/main" id="{B88AFE96-986F-43C7-9182-2A868F10E0D2}"/>
                </a:ext>
              </a:extLst>
            </p:cNvPr>
            <p:cNvSpPr/>
            <p:nvPr/>
          </p:nvSpPr>
          <p:spPr>
            <a:xfrm>
              <a:off x="7505047" y="1626507"/>
              <a:ext cx="23909" cy="19509"/>
            </a:xfrm>
            <a:custGeom>
              <a:avLst/>
              <a:gdLst/>
              <a:ahLst/>
              <a:cxnLst/>
              <a:rect l="l" t="t" r="r" b="b"/>
              <a:pathLst>
                <a:path w="451" h="368" extrusionOk="0">
                  <a:moveTo>
                    <a:pt x="30" y="1"/>
                  </a:moveTo>
                  <a:cubicBezTo>
                    <a:pt x="6" y="1"/>
                    <a:pt x="0" y="40"/>
                    <a:pt x="24" y="45"/>
                  </a:cubicBezTo>
                  <a:cubicBezTo>
                    <a:pt x="192" y="68"/>
                    <a:pt x="321" y="188"/>
                    <a:pt x="379" y="345"/>
                  </a:cubicBezTo>
                  <a:cubicBezTo>
                    <a:pt x="385" y="361"/>
                    <a:pt x="399" y="368"/>
                    <a:pt x="412" y="368"/>
                  </a:cubicBezTo>
                  <a:cubicBezTo>
                    <a:pt x="431" y="368"/>
                    <a:pt x="451" y="352"/>
                    <a:pt x="444" y="327"/>
                  </a:cubicBezTo>
                  <a:cubicBezTo>
                    <a:pt x="399" y="135"/>
                    <a:pt x="223" y="9"/>
                    <a:pt x="31" y="1"/>
                  </a:cubicBezTo>
                  <a:cubicBezTo>
                    <a:pt x="31" y="1"/>
                    <a:pt x="30" y="1"/>
                    <a:pt x="3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15" name="Google Shape;872;p35">
              <a:extLst>
                <a:ext uri="{FF2B5EF4-FFF2-40B4-BE49-F238E27FC236}">
                  <a16:creationId xmlns:a16="http://schemas.microsoft.com/office/drawing/2014/main" id="{B405A81C-6C93-449C-A31A-A9F1A69ED26E}"/>
                </a:ext>
              </a:extLst>
            </p:cNvPr>
            <p:cNvSpPr/>
            <p:nvPr/>
          </p:nvSpPr>
          <p:spPr>
            <a:xfrm>
              <a:off x="7454421" y="1974211"/>
              <a:ext cx="43947" cy="11610"/>
            </a:xfrm>
            <a:custGeom>
              <a:avLst/>
              <a:gdLst/>
              <a:ahLst/>
              <a:cxnLst/>
              <a:rect l="l" t="t" r="r" b="b"/>
              <a:pathLst>
                <a:path w="829" h="219" extrusionOk="0">
                  <a:moveTo>
                    <a:pt x="39" y="0"/>
                  </a:moveTo>
                  <a:cubicBezTo>
                    <a:pt x="15" y="0"/>
                    <a:pt x="1" y="41"/>
                    <a:pt x="27" y="55"/>
                  </a:cubicBezTo>
                  <a:cubicBezTo>
                    <a:pt x="223" y="155"/>
                    <a:pt x="441" y="218"/>
                    <a:pt x="662" y="218"/>
                  </a:cubicBezTo>
                  <a:cubicBezTo>
                    <a:pt x="703" y="218"/>
                    <a:pt x="745" y="216"/>
                    <a:pt x="786" y="212"/>
                  </a:cubicBezTo>
                  <a:cubicBezTo>
                    <a:pt x="827" y="207"/>
                    <a:pt x="829" y="149"/>
                    <a:pt x="786" y="148"/>
                  </a:cubicBezTo>
                  <a:cubicBezTo>
                    <a:pt x="528" y="140"/>
                    <a:pt x="288" y="103"/>
                    <a:pt x="49" y="2"/>
                  </a:cubicBezTo>
                  <a:cubicBezTo>
                    <a:pt x="46" y="1"/>
                    <a:pt x="42" y="0"/>
                    <a:pt x="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16" name="Google Shape;873;p35">
              <a:extLst>
                <a:ext uri="{FF2B5EF4-FFF2-40B4-BE49-F238E27FC236}">
                  <a16:creationId xmlns:a16="http://schemas.microsoft.com/office/drawing/2014/main" id="{C0ECDF64-EAA4-49E8-A06D-1A007F7D408C}"/>
                </a:ext>
              </a:extLst>
            </p:cNvPr>
            <p:cNvSpPr/>
            <p:nvPr/>
          </p:nvSpPr>
          <p:spPr>
            <a:xfrm>
              <a:off x="7444030" y="1623485"/>
              <a:ext cx="33345" cy="9701"/>
            </a:xfrm>
            <a:custGeom>
              <a:avLst/>
              <a:gdLst/>
              <a:ahLst/>
              <a:cxnLst/>
              <a:rect l="l" t="t" r="r" b="b"/>
              <a:pathLst>
                <a:path w="629" h="183" extrusionOk="0">
                  <a:moveTo>
                    <a:pt x="493" y="0"/>
                  </a:moveTo>
                  <a:cubicBezTo>
                    <a:pt x="331" y="0"/>
                    <a:pt x="175" y="49"/>
                    <a:pt x="30" y="127"/>
                  </a:cubicBezTo>
                  <a:cubicBezTo>
                    <a:pt x="1" y="143"/>
                    <a:pt x="20" y="183"/>
                    <a:pt x="48" y="183"/>
                  </a:cubicBezTo>
                  <a:cubicBezTo>
                    <a:pt x="52" y="183"/>
                    <a:pt x="57" y="182"/>
                    <a:pt x="61" y="180"/>
                  </a:cubicBezTo>
                  <a:cubicBezTo>
                    <a:pt x="227" y="100"/>
                    <a:pt x="402" y="74"/>
                    <a:pt x="585" y="71"/>
                  </a:cubicBezTo>
                  <a:cubicBezTo>
                    <a:pt x="628" y="71"/>
                    <a:pt x="626" y="10"/>
                    <a:pt x="585" y="6"/>
                  </a:cubicBezTo>
                  <a:cubicBezTo>
                    <a:pt x="554" y="2"/>
                    <a:pt x="524" y="0"/>
                    <a:pt x="4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17" name="Google Shape;874;p35">
              <a:extLst>
                <a:ext uri="{FF2B5EF4-FFF2-40B4-BE49-F238E27FC236}">
                  <a16:creationId xmlns:a16="http://schemas.microsoft.com/office/drawing/2014/main" id="{13D3A35E-A249-4D09-87EB-E57CF6EA3941}"/>
                </a:ext>
              </a:extLst>
            </p:cNvPr>
            <p:cNvSpPr/>
            <p:nvPr/>
          </p:nvSpPr>
          <p:spPr>
            <a:xfrm>
              <a:off x="7398069" y="1945584"/>
              <a:ext cx="37745" cy="21046"/>
            </a:xfrm>
            <a:custGeom>
              <a:avLst/>
              <a:gdLst/>
              <a:ahLst/>
              <a:cxnLst/>
              <a:rect l="l" t="t" r="r" b="b"/>
              <a:pathLst>
                <a:path w="712" h="397" extrusionOk="0">
                  <a:moveTo>
                    <a:pt x="55" y="0"/>
                  </a:moveTo>
                  <a:cubicBezTo>
                    <a:pt x="23" y="0"/>
                    <a:pt x="1" y="48"/>
                    <a:pt x="36" y="68"/>
                  </a:cubicBezTo>
                  <a:cubicBezTo>
                    <a:pt x="237" y="178"/>
                    <a:pt x="437" y="292"/>
                    <a:pt x="644" y="393"/>
                  </a:cubicBezTo>
                  <a:cubicBezTo>
                    <a:pt x="650" y="395"/>
                    <a:pt x="655" y="396"/>
                    <a:pt x="660" y="396"/>
                  </a:cubicBezTo>
                  <a:cubicBezTo>
                    <a:pt x="691" y="396"/>
                    <a:pt x="711" y="353"/>
                    <a:pt x="678" y="334"/>
                  </a:cubicBezTo>
                  <a:cubicBezTo>
                    <a:pt x="482" y="216"/>
                    <a:pt x="275" y="112"/>
                    <a:pt x="74" y="5"/>
                  </a:cubicBezTo>
                  <a:cubicBezTo>
                    <a:pt x="67" y="2"/>
                    <a:pt x="61" y="0"/>
                    <a:pt x="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18" name="Google Shape;875;p35">
              <a:extLst>
                <a:ext uri="{FF2B5EF4-FFF2-40B4-BE49-F238E27FC236}">
                  <a16:creationId xmlns:a16="http://schemas.microsoft.com/office/drawing/2014/main" id="{EC9A5E10-64BA-46A8-B759-FA5EED6BFAB1}"/>
                </a:ext>
              </a:extLst>
            </p:cNvPr>
            <p:cNvSpPr/>
            <p:nvPr/>
          </p:nvSpPr>
          <p:spPr>
            <a:xfrm>
              <a:off x="7388898" y="1644955"/>
              <a:ext cx="27991" cy="16911"/>
            </a:xfrm>
            <a:custGeom>
              <a:avLst/>
              <a:gdLst/>
              <a:ahLst/>
              <a:cxnLst/>
              <a:rect l="l" t="t" r="r" b="b"/>
              <a:pathLst>
                <a:path w="528" h="319" extrusionOk="0">
                  <a:moveTo>
                    <a:pt x="482" y="0"/>
                  </a:moveTo>
                  <a:cubicBezTo>
                    <a:pt x="477" y="0"/>
                    <a:pt x="471" y="1"/>
                    <a:pt x="466" y="4"/>
                  </a:cubicBezTo>
                  <a:cubicBezTo>
                    <a:pt x="313" y="80"/>
                    <a:pt x="171" y="174"/>
                    <a:pt x="27" y="264"/>
                  </a:cubicBezTo>
                  <a:cubicBezTo>
                    <a:pt x="0" y="281"/>
                    <a:pt x="16" y="319"/>
                    <a:pt x="41" y="319"/>
                  </a:cubicBezTo>
                  <a:cubicBezTo>
                    <a:pt x="46" y="319"/>
                    <a:pt x="51" y="318"/>
                    <a:pt x="55" y="315"/>
                  </a:cubicBezTo>
                  <a:cubicBezTo>
                    <a:pt x="205" y="233"/>
                    <a:pt x="357" y="155"/>
                    <a:pt x="498" y="59"/>
                  </a:cubicBezTo>
                  <a:cubicBezTo>
                    <a:pt x="527" y="40"/>
                    <a:pt x="511" y="0"/>
                    <a:pt x="4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21" name="Google Shape;876;p35">
              <a:extLst>
                <a:ext uri="{FF2B5EF4-FFF2-40B4-BE49-F238E27FC236}">
                  <a16:creationId xmlns:a16="http://schemas.microsoft.com/office/drawing/2014/main" id="{C41AA74B-17AE-4A94-90B6-54F33CEE4F1C}"/>
                </a:ext>
              </a:extLst>
            </p:cNvPr>
            <p:cNvSpPr/>
            <p:nvPr/>
          </p:nvSpPr>
          <p:spPr>
            <a:xfrm>
              <a:off x="7353592" y="1955126"/>
              <a:ext cx="18236" cy="28574"/>
            </a:xfrm>
            <a:custGeom>
              <a:avLst/>
              <a:gdLst/>
              <a:ahLst/>
              <a:cxnLst/>
              <a:rect l="l" t="t" r="r" b="b"/>
              <a:pathLst>
                <a:path w="344" h="539" extrusionOk="0">
                  <a:moveTo>
                    <a:pt x="297" y="0"/>
                  </a:moveTo>
                  <a:cubicBezTo>
                    <a:pt x="285" y="0"/>
                    <a:pt x="275" y="7"/>
                    <a:pt x="268" y="21"/>
                  </a:cubicBezTo>
                  <a:cubicBezTo>
                    <a:pt x="198" y="178"/>
                    <a:pt x="140" y="326"/>
                    <a:pt x="28" y="459"/>
                  </a:cubicBezTo>
                  <a:cubicBezTo>
                    <a:pt x="0" y="494"/>
                    <a:pt x="30" y="538"/>
                    <a:pt x="62" y="538"/>
                  </a:cubicBezTo>
                  <a:cubicBezTo>
                    <a:pt x="72" y="538"/>
                    <a:pt x="82" y="534"/>
                    <a:pt x="91" y="524"/>
                  </a:cubicBezTo>
                  <a:cubicBezTo>
                    <a:pt x="204" y="392"/>
                    <a:pt x="314" y="227"/>
                    <a:pt x="340" y="51"/>
                  </a:cubicBezTo>
                  <a:cubicBezTo>
                    <a:pt x="344" y="25"/>
                    <a:pt x="319" y="0"/>
                    <a:pt x="2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22" name="Google Shape;877;p35">
              <a:extLst>
                <a:ext uri="{FF2B5EF4-FFF2-40B4-BE49-F238E27FC236}">
                  <a16:creationId xmlns:a16="http://schemas.microsoft.com/office/drawing/2014/main" id="{A523F269-7EB5-42B0-9A53-285A9D016AFA}"/>
                </a:ext>
              </a:extLst>
            </p:cNvPr>
            <p:cNvSpPr/>
            <p:nvPr/>
          </p:nvSpPr>
          <p:spPr>
            <a:xfrm>
              <a:off x="7352532" y="1615851"/>
              <a:ext cx="18554" cy="41403"/>
            </a:xfrm>
            <a:custGeom>
              <a:avLst/>
              <a:gdLst/>
              <a:ahLst/>
              <a:cxnLst/>
              <a:rect l="l" t="t" r="r" b="b"/>
              <a:pathLst>
                <a:path w="350" h="781" extrusionOk="0">
                  <a:moveTo>
                    <a:pt x="38" y="1"/>
                  </a:moveTo>
                  <a:cubicBezTo>
                    <a:pt x="19" y="1"/>
                    <a:pt x="1" y="15"/>
                    <a:pt x="9" y="40"/>
                  </a:cubicBezTo>
                  <a:cubicBezTo>
                    <a:pt x="86" y="279"/>
                    <a:pt x="158" y="532"/>
                    <a:pt x="266" y="760"/>
                  </a:cubicBezTo>
                  <a:cubicBezTo>
                    <a:pt x="273" y="774"/>
                    <a:pt x="286" y="781"/>
                    <a:pt x="299" y="781"/>
                  </a:cubicBezTo>
                  <a:cubicBezTo>
                    <a:pt x="323" y="781"/>
                    <a:pt x="350" y="757"/>
                    <a:pt x="342" y="729"/>
                  </a:cubicBezTo>
                  <a:cubicBezTo>
                    <a:pt x="277" y="488"/>
                    <a:pt x="167" y="252"/>
                    <a:pt x="70" y="22"/>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23" name="Google Shape;878;p35">
              <a:extLst>
                <a:ext uri="{FF2B5EF4-FFF2-40B4-BE49-F238E27FC236}">
                  <a16:creationId xmlns:a16="http://schemas.microsoft.com/office/drawing/2014/main" id="{B7456BD3-159C-4C85-BB5F-AB9CBF5B2B5D}"/>
                </a:ext>
              </a:extLst>
            </p:cNvPr>
            <p:cNvSpPr/>
            <p:nvPr/>
          </p:nvSpPr>
          <p:spPr>
            <a:xfrm>
              <a:off x="7319135" y="2008032"/>
              <a:ext cx="35041" cy="22583"/>
            </a:xfrm>
            <a:custGeom>
              <a:avLst/>
              <a:gdLst/>
              <a:ahLst/>
              <a:cxnLst/>
              <a:rect l="l" t="t" r="r" b="b"/>
              <a:pathLst>
                <a:path w="661" h="426" extrusionOk="0">
                  <a:moveTo>
                    <a:pt x="607" y="0"/>
                  </a:moveTo>
                  <a:cubicBezTo>
                    <a:pt x="598" y="0"/>
                    <a:pt x="589" y="4"/>
                    <a:pt x="582" y="12"/>
                  </a:cubicBezTo>
                  <a:cubicBezTo>
                    <a:pt x="432" y="173"/>
                    <a:pt x="265" y="292"/>
                    <a:pt x="50" y="345"/>
                  </a:cubicBezTo>
                  <a:cubicBezTo>
                    <a:pt x="0" y="358"/>
                    <a:pt x="18" y="426"/>
                    <a:pt x="64" y="426"/>
                  </a:cubicBezTo>
                  <a:cubicBezTo>
                    <a:pt x="67" y="426"/>
                    <a:pt x="70" y="426"/>
                    <a:pt x="72" y="425"/>
                  </a:cubicBezTo>
                  <a:cubicBezTo>
                    <a:pt x="302" y="384"/>
                    <a:pt x="517" y="257"/>
                    <a:pt x="643" y="59"/>
                  </a:cubicBezTo>
                  <a:cubicBezTo>
                    <a:pt x="660" y="31"/>
                    <a:pt x="634" y="0"/>
                    <a:pt x="6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24" name="Google Shape;879;p35">
              <a:extLst>
                <a:ext uri="{FF2B5EF4-FFF2-40B4-BE49-F238E27FC236}">
                  <a16:creationId xmlns:a16="http://schemas.microsoft.com/office/drawing/2014/main" id="{2A7A725D-1F73-4330-A8F2-C5B93D7C1A89}"/>
                </a:ext>
              </a:extLst>
            </p:cNvPr>
            <p:cNvSpPr/>
            <p:nvPr/>
          </p:nvSpPr>
          <p:spPr>
            <a:xfrm>
              <a:off x="7309646" y="1592208"/>
              <a:ext cx="25128" cy="14154"/>
            </a:xfrm>
            <a:custGeom>
              <a:avLst/>
              <a:gdLst/>
              <a:ahLst/>
              <a:cxnLst/>
              <a:rect l="l" t="t" r="r" b="b"/>
              <a:pathLst>
                <a:path w="474" h="267" extrusionOk="0">
                  <a:moveTo>
                    <a:pt x="58" y="0"/>
                  </a:moveTo>
                  <a:cubicBezTo>
                    <a:pt x="52" y="0"/>
                    <a:pt x="46" y="0"/>
                    <a:pt x="41" y="0"/>
                  </a:cubicBezTo>
                  <a:cubicBezTo>
                    <a:pt x="0" y="2"/>
                    <a:pt x="0" y="64"/>
                    <a:pt x="41" y="64"/>
                  </a:cubicBezTo>
                  <a:cubicBezTo>
                    <a:pt x="200" y="65"/>
                    <a:pt x="309" y="146"/>
                    <a:pt x="413" y="257"/>
                  </a:cubicBezTo>
                  <a:cubicBezTo>
                    <a:pt x="419" y="264"/>
                    <a:pt x="427" y="267"/>
                    <a:pt x="434" y="267"/>
                  </a:cubicBezTo>
                  <a:cubicBezTo>
                    <a:pt x="455" y="267"/>
                    <a:pt x="474" y="242"/>
                    <a:pt x="463" y="219"/>
                  </a:cubicBezTo>
                  <a:cubicBezTo>
                    <a:pt x="391" y="73"/>
                    <a:pt x="215" y="0"/>
                    <a:pt x="5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25" name="Google Shape;880;p35">
              <a:extLst>
                <a:ext uri="{FF2B5EF4-FFF2-40B4-BE49-F238E27FC236}">
                  <a16:creationId xmlns:a16="http://schemas.microsoft.com/office/drawing/2014/main" id="{11EBEE71-2D54-4265-919D-64EA069C16F4}"/>
                </a:ext>
              </a:extLst>
            </p:cNvPr>
            <p:cNvSpPr/>
            <p:nvPr/>
          </p:nvSpPr>
          <p:spPr>
            <a:xfrm>
              <a:off x="7253983" y="2023193"/>
              <a:ext cx="39229" cy="10549"/>
            </a:xfrm>
            <a:custGeom>
              <a:avLst/>
              <a:gdLst/>
              <a:ahLst/>
              <a:cxnLst/>
              <a:rect l="l" t="t" r="r" b="b"/>
              <a:pathLst>
                <a:path w="740" h="199" extrusionOk="0">
                  <a:moveTo>
                    <a:pt x="51" y="0"/>
                  </a:moveTo>
                  <a:cubicBezTo>
                    <a:pt x="19" y="0"/>
                    <a:pt x="1" y="55"/>
                    <a:pt x="34" y="70"/>
                  </a:cubicBezTo>
                  <a:cubicBezTo>
                    <a:pt x="213" y="147"/>
                    <a:pt x="400" y="198"/>
                    <a:pt x="594" y="198"/>
                  </a:cubicBezTo>
                  <a:cubicBezTo>
                    <a:pt x="627" y="198"/>
                    <a:pt x="660" y="197"/>
                    <a:pt x="693" y="194"/>
                  </a:cubicBezTo>
                  <a:cubicBezTo>
                    <a:pt x="738" y="189"/>
                    <a:pt x="739" y="126"/>
                    <a:pt x="693" y="124"/>
                  </a:cubicBezTo>
                  <a:cubicBezTo>
                    <a:pt x="476" y="112"/>
                    <a:pt x="267" y="82"/>
                    <a:pt x="62" y="2"/>
                  </a:cubicBezTo>
                  <a:cubicBezTo>
                    <a:pt x="58" y="1"/>
                    <a:pt x="55"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26" name="Google Shape;881;p35">
              <a:extLst>
                <a:ext uri="{FF2B5EF4-FFF2-40B4-BE49-F238E27FC236}">
                  <a16:creationId xmlns:a16="http://schemas.microsoft.com/office/drawing/2014/main" id="{52092627-7EA9-4F57-8F28-2D78FA5638BC}"/>
                </a:ext>
              </a:extLst>
            </p:cNvPr>
            <p:cNvSpPr/>
            <p:nvPr/>
          </p:nvSpPr>
          <p:spPr>
            <a:xfrm>
              <a:off x="7244070" y="1590618"/>
              <a:ext cx="30323" cy="12723"/>
            </a:xfrm>
            <a:custGeom>
              <a:avLst/>
              <a:gdLst/>
              <a:ahLst/>
              <a:cxnLst/>
              <a:rect l="l" t="t" r="r" b="b"/>
              <a:pathLst>
                <a:path w="572" h="240" extrusionOk="0">
                  <a:moveTo>
                    <a:pt x="540" y="1"/>
                  </a:moveTo>
                  <a:cubicBezTo>
                    <a:pt x="538" y="1"/>
                    <a:pt x="536" y="1"/>
                    <a:pt x="533" y="2"/>
                  </a:cubicBezTo>
                  <a:cubicBezTo>
                    <a:pt x="448" y="28"/>
                    <a:pt x="372" y="81"/>
                    <a:pt x="289" y="115"/>
                  </a:cubicBezTo>
                  <a:cubicBezTo>
                    <a:pt x="205" y="148"/>
                    <a:pt x="119" y="174"/>
                    <a:pt x="31" y="193"/>
                  </a:cubicBezTo>
                  <a:cubicBezTo>
                    <a:pt x="1" y="199"/>
                    <a:pt x="12" y="239"/>
                    <a:pt x="39" y="239"/>
                  </a:cubicBezTo>
                  <a:cubicBezTo>
                    <a:pt x="41" y="239"/>
                    <a:pt x="42" y="239"/>
                    <a:pt x="44" y="239"/>
                  </a:cubicBezTo>
                  <a:cubicBezTo>
                    <a:pt x="210" y="213"/>
                    <a:pt x="433" y="165"/>
                    <a:pt x="556" y="41"/>
                  </a:cubicBezTo>
                  <a:cubicBezTo>
                    <a:pt x="571" y="27"/>
                    <a:pt x="559" y="1"/>
                    <a:pt x="5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27" name="Google Shape;882;p35">
              <a:extLst>
                <a:ext uri="{FF2B5EF4-FFF2-40B4-BE49-F238E27FC236}">
                  <a16:creationId xmlns:a16="http://schemas.microsoft.com/office/drawing/2014/main" id="{1C141E07-6EAE-4E6D-A323-637B2C25C40C}"/>
                </a:ext>
              </a:extLst>
            </p:cNvPr>
            <p:cNvSpPr/>
            <p:nvPr/>
          </p:nvSpPr>
          <p:spPr>
            <a:xfrm>
              <a:off x="7199275" y="2005540"/>
              <a:ext cx="35624" cy="13995"/>
            </a:xfrm>
            <a:custGeom>
              <a:avLst/>
              <a:gdLst/>
              <a:ahLst/>
              <a:cxnLst/>
              <a:rect l="l" t="t" r="r" b="b"/>
              <a:pathLst>
                <a:path w="672" h="264" extrusionOk="0">
                  <a:moveTo>
                    <a:pt x="35" y="1"/>
                  </a:moveTo>
                  <a:cubicBezTo>
                    <a:pt x="0" y="1"/>
                    <a:pt x="1" y="56"/>
                    <a:pt x="38" y="59"/>
                  </a:cubicBezTo>
                  <a:cubicBezTo>
                    <a:pt x="251" y="80"/>
                    <a:pt x="431" y="158"/>
                    <a:pt x="618" y="259"/>
                  </a:cubicBezTo>
                  <a:cubicBezTo>
                    <a:pt x="623" y="262"/>
                    <a:pt x="628" y="264"/>
                    <a:pt x="633" y="264"/>
                  </a:cubicBezTo>
                  <a:cubicBezTo>
                    <a:pt x="658" y="264"/>
                    <a:pt x="672" y="228"/>
                    <a:pt x="648" y="209"/>
                  </a:cubicBezTo>
                  <a:cubicBezTo>
                    <a:pt x="473" y="78"/>
                    <a:pt x="252" y="17"/>
                    <a:pt x="38" y="1"/>
                  </a:cubicBezTo>
                  <a:cubicBezTo>
                    <a:pt x="37" y="1"/>
                    <a:pt x="36" y="1"/>
                    <a:pt x="3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28" name="Google Shape;883;p35">
              <a:extLst>
                <a:ext uri="{FF2B5EF4-FFF2-40B4-BE49-F238E27FC236}">
                  <a16:creationId xmlns:a16="http://schemas.microsoft.com/office/drawing/2014/main" id="{A1D554C3-F6C9-4D5F-831F-C3C1CB938CFB}"/>
                </a:ext>
              </a:extLst>
            </p:cNvPr>
            <p:cNvSpPr/>
            <p:nvPr/>
          </p:nvSpPr>
          <p:spPr>
            <a:xfrm>
              <a:off x="7176003" y="1615957"/>
              <a:ext cx="29634" cy="17070"/>
            </a:xfrm>
            <a:custGeom>
              <a:avLst/>
              <a:gdLst/>
              <a:ahLst/>
              <a:cxnLst/>
              <a:rect l="l" t="t" r="r" b="b"/>
              <a:pathLst>
                <a:path w="559" h="322" extrusionOk="0">
                  <a:moveTo>
                    <a:pt x="522" y="0"/>
                  </a:moveTo>
                  <a:cubicBezTo>
                    <a:pt x="517" y="0"/>
                    <a:pt x="512" y="2"/>
                    <a:pt x="508" y="5"/>
                  </a:cubicBezTo>
                  <a:cubicBezTo>
                    <a:pt x="359" y="119"/>
                    <a:pt x="207" y="217"/>
                    <a:pt x="27" y="275"/>
                  </a:cubicBezTo>
                  <a:cubicBezTo>
                    <a:pt x="0" y="284"/>
                    <a:pt x="8" y="321"/>
                    <a:pt x="33" y="321"/>
                  </a:cubicBezTo>
                  <a:cubicBezTo>
                    <a:pt x="35" y="321"/>
                    <a:pt x="37" y="321"/>
                    <a:pt x="40" y="321"/>
                  </a:cubicBezTo>
                  <a:cubicBezTo>
                    <a:pt x="228" y="276"/>
                    <a:pt x="407" y="191"/>
                    <a:pt x="542" y="49"/>
                  </a:cubicBezTo>
                  <a:cubicBezTo>
                    <a:pt x="558" y="31"/>
                    <a:pt x="543" y="0"/>
                    <a:pt x="5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29" name="Google Shape;884;p35">
              <a:extLst>
                <a:ext uri="{FF2B5EF4-FFF2-40B4-BE49-F238E27FC236}">
                  <a16:creationId xmlns:a16="http://schemas.microsoft.com/office/drawing/2014/main" id="{F07FDE3E-FC65-4797-8905-33078570A2CD}"/>
                </a:ext>
              </a:extLst>
            </p:cNvPr>
            <p:cNvSpPr/>
            <p:nvPr/>
          </p:nvSpPr>
          <p:spPr>
            <a:xfrm>
              <a:off x="7130572" y="1994673"/>
              <a:ext cx="46704" cy="6839"/>
            </a:xfrm>
            <a:custGeom>
              <a:avLst/>
              <a:gdLst/>
              <a:ahLst/>
              <a:cxnLst/>
              <a:rect l="l" t="t" r="r" b="b"/>
              <a:pathLst>
                <a:path w="881" h="129" extrusionOk="0">
                  <a:moveTo>
                    <a:pt x="276" y="1"/>
                  </a:moveTo>
                  <a:cubicBezTo>
                    <a:pt x="198" y="1"/>
                    <a:pt x="120" y="4"/>
                    <a:pt x="42" y="9"/>
                  </a:cubicBezTo>
                  <a:cubicBezTo>
                    <a:pt x="2" y="11"/>
                    <a:pt x="0" y="72"/>
                    <a:pt x="41" y="72"/>
                  </a:cubicBezTo>
                  <a:cubicBezTo>
                    <a:pt x="41" y="72"/>
                    <a:pt x="42" y="72"/>
                    <a:pt x="42" y="72"/>
                  </a:cubicBezTo>
                  <a:cubicBezTo>
                    <a:pt x="53" y="72"/>
                    <a:pt x="65" y="72"/>
                    <a:pt x="76" y="72"/>
                  </a:cubicBezTo>
                  <a:cubicBezTo>
                    <a:pt x="331" y="72"/>
                    <a:pt x="582" y="95"/>
                    <a:pt x="837" y="128"/>
                  </a:cubicBezTo>
                  <a:cubicBezTo>
                    <a:pt x="838" y="128"/>
                    <a:pt x="840" y="128"/>
                    <a:pt x="841" y="128"/>
                  </a:cubicBezTo>
                  <a:cubicBezTo>
                    <a:pt x="875" y="128"/>
                    <a:pt x="880" y="70"/>
                    <a:pt x="845" y="61"/>
                  </a:cubicBezTo>
                  <a:cubicBezTo>
                    <a:pt x="658" y="19"/>
                    <a:pt x="467" y="1"/>
                    <a:pt x="2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30" name="Google Shape;885;p35">
              <a:extLst>
                <a:ext uri="{FF2B5EF4-FFF2-40B4-BE49-F238E27FC236}">
                  <a16:creationId xmlns:a16="http://schemas.microsoft.com/office/drawing/2014/main" id="{C7E8B91D-1D6B-4CB9-AA7D-DAF7116162CE}"/>
                </a:ext>
              </a:extLst>
            </p:cNvPr>
            <p:cNvSpPr/>
            <p:nvPr/>
          </p:nvSpPr>
          <p:spPr>
            <a:xfrm>
              <a:off x="7102158" y="1632391"/>
              <a:ext cx="29634" cy="7793"/>
            </a:xfrm>
            <a:custGeom>
              <a:avLst/>
              <a:gdLst/>
              <a:ahLst/>
              <a:cxnLst/>
              <a:rect l="l" t="t" r="r" b="b"/>
              <a:pathLst>
                <a:path w="559" h="147" extrusionOk="0">
                  <a:moveTo>
                    <a:pt x="33" y="1"/>
                  </a:moveTo>
                  <a:cubicBezTo>
                    <a:pt x="13" y="1"/>
                    <a:pt x="0" y="29"/>
                    <a:pt x="21" y="38"/>
                  </a:cubicBezTo>
                  <a:cubicBezTo>
                    <a:pt x="171" y="106"/>
                    <a:pt x="330" y="147"/>
                    <a:pt x="493" y="147"/>
                  </a:cubicBezTo>
                  <a:cubicBezTo>
                    <a:pt x="505" y="147"/>
                    <a:pt x="517" y="147"/>
                    <a:pt x="529" y="146"/>
                  </a:cubicBezTo>
                  <a:cubicBezTo>
                    <a:pt x="559" y="145"/>
                    <a:pt x="559" y="100"/>
                    <a:pt x="529" y="99"/>
                  </a:cubicBezTo>
                  <a:cubicBezTo>
                    <a:pt x="359" y="96"/>
                    <a:pt x="199" y="69"/>
                    <a:pt x="43" y="3"/>
                  </a:cubicBezTo>
                  <a:cubicBezTo>
                    <a:pt x="39" y="2"/>
                    <a:pt x="36" y="1"/>
                    <a:pt x="3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31" name="Google Shape;886;p35">
              <a:extLst>
                <a:ext uri="{FF2B5EF4-FFF2-40B4-BE49-F238E27FC236}">
                  <a16:creationId xmlns:a16="http://schemas.microsoft.com/office/drawing/2014/main" id="{8C982D33-F08B-4B1B-83AF-E3DF135F4CC1}"/>
                </a:ext>
              </a:extLst>
            </p:cNvPr>
            <p:cNvSpPr/>
            <p:nvPr/>
          </p:nvSpPr>
          <p:spPr>
            <a:xfrm>
              <a:off x="7041141" y="2002572"/>
              <a:ext cx="54709" cy="16540"/>
            </a:xfrm>
            <a:custGeom>
              <a:avLst/>
              <a:gdLst/>
              <a:ahLst/>
              <a:cxnLst/>
              <a:rect l="l" t="t" r="r" b="b"/>
              <a:pathLst>
                <a:path w="1032" h="312" extrusionOk="0">
                  <a:moveTo>
                    <a:pt x="986" y="0"/>
                  </a:moveTo>
                  <a:cubicBezTo>
                    <a:pt x="985" y="0"/>
                    <a:pt x="984" y="0"/>
                    <a:pt x="982" y="0"/>
                  </a:cubicBezTo>
                  <a:cubicBezTo>
                    <a:pt x="818" y="23"/>
                    <a:pt x="658" y="87"/>
                    <a:pt x="503" y="149"/>
                  </a:cubicBezTo>
                  <a:cubicBezTo>
                    <a:pt x="446" y="171"/>
                    <a:pt x="377" y="215"/>
                    <a:pt x="316" y="215"/>
                  </a:cubicBezTo>
                  <a:cubicBezTo>
                    <a:pt x="312" y="215"/>
                    <a:pt x="308" y="214"/>
                    <a:pt x="304" y="214"/>
                  </a:cubicBezTo>
                  <a:cubicBezTo>
                    <a:pt x="220" y="205"/>
                    <a:pt x="127" y="111"/>
                    <a:pt x="56" y="63"/>
                  </a:cubicBezTo>
                  <a:cubicBezTo>
                    <a:pt x="50" y="60"/>
                    <a:pt x="45" y="58"/>
                    <a:pt x="40" y="58"/>
                  </a:cubicBezTo>
                  <a:cubicBezTo>
                    <a:pt x="15" y="58"/>
                    <a:pt x="0" y="97"/>
                    <a:pt x="25" y="117"/>
                  </a:cubicBezTo>
                  <a:cubicBezTo>
                    <a:pt x="85" y="163"/>
                    <a:pt x="212" y="298"/>
                    <a:pt x="284" y="310"/>
                  </a:cubicBezTo>
                  <a:cubicBezTo>
                    <a:pt x="289" y="311"/>
                    <a:pt x="295" y="311"/>
                    <a:pt x="301" y="311"/>
                  </a:cubicBezTo>
                  <a:cubicBezTo>
                    <a:pt x="346" y="311"/>
                    <a:pt x="390" y="284"/>
                    <a:pt x="433" y="267"/>
                  </a:cubicBezTo>
                  <a:cubicBezTo>
                    <a:pt x="620" y="196"/>
                    <a:pt x="819" y="148"/>
                    <a:pt x="1002" y="67"/>
                  </a:cubicBezTo>
                  <a:cubicBezTo>
                    <a:pt x="1031" y="53"/>
                    <a:pt x="1019" y="0"/>
                    <a:pt x="9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32" name="Google Shape;887;p35">
              <a:extLst>
                <a:ext uri="{FF2B5EF4-FFF2-40B4-BE49-F238E27FC236}">
                  <a16:creationId xmlns:a16="http://schemas.microsoft.com/office/drawing/2014/main" id="{4D3F801D-C814-421A-8E21-53CDB7A7BD9E}"/>
                </a:ext>
              </a:extLst>
            </p:cNvPr>
            <p:cNvSpPr/>
            <p:nvPr/>
          </p:nvSpPr>
          <p:spPr>
            <a:xfrm>
              <a:off x="7028578" y="1599365"/>
              <a:ext cx="44902" cy="21470"/>
            </a:xfrm>
            <a:custGeom>
              <a:avLst/>
              <a:gdLst/>
              <a:ahLst/>
              <a:cxnLst/>
              <a:rect l="l" t="t" r="r" b="b"/>
              <a:pathLst>
                <a:path w="847" h="405" extrusionOk="0">
                  <a:moveTo>
                    <a:pt x="398" y="0"/>
                  </a:moveTo>
                  <a:cubicBezTo>
                    <a:pt x="398" y="0"/>
                    <a:pt x="397" y="0"/>
                    <a:pt x="397" y="0"/>
                  </a:cubicBezTo>
                  <a:cubicBezTo>
                    <a:pt x="349" y="0"/>
                    <a:pt x="320" y="34"/>
                    <a:pt x="289" y="65"/>
                  </a:cubicBezTo>
                  <a:cubicBezTo>
                    <a:pt x="199" y="154"/>
                    <a:pt x="113" y="249"/>
                    <a:pt x="26" y="341"/>
                  </a:cubicBezTo>
                  <a:cubicBezTo>
                    <a:pt x="1" y="367"/>
                    <a:pt x="26" y="404"/>
                    <a:pt x="54" y="404"/>
                  </a:cubicBezTo>
                  <a:cubicBezTo>
                    <a:pt x="62" y="404"/>
                    <a:pt x="71" y="401"/>
                    <a:pt x="78" y="393"/>
                  </a:cubicBezTo>
                  <a:cubicBezTo>
                    <a:pt x="135" y="339"/>
                    <a:pt x="191" y="284"/>
                    <a:pt x="246" y="230"/>
                  </a:cubicBezTo>
                  <a:cubicBezTo>
                    <a:pt x="301" y="174"/>
                    <a:pt x="332" y="114"/>
                    <a:pt x="393" y="114"/>
                  </a:cubicBezTo>
                  <a:cubicBezTo>
                    <a:pt x="412" y="114"/>
                    <a:pt x="434" y="120"/>
                    <a:pt x="461" y="134"/>
                  </a:cubicBezTo>
                  <a:cubicBezTo>
                    <a:pt x="573" y="190"/>
                    <a:pt x="665" y="300"/>
                    <a:pt x="772" y="369"/>
                  </a:cubicBezTo>
                  <a:cubicBezTo>
                    <a:pt x="778" y="373"/>
                    <a:pt x="785" y="375"/>
                    <a:pt x="791" y="375"/>
                  </a:cubicBezTo>
                  <a:cubicBezTo>
                    <a:pt x="822" y="375"/>
                    <a:pt x="846" y="333"/>
                    <a:pt x="820" y="308"/>
                  </a:cubicBezTo>
                  <a:cubicBezTo>
                    <a:pt x="740" y="233"/>
                    <a:pt x="651" y="170"/>
                    <a:pt x="567" y="105"/>
                  </a:cubicBezTo>
                  <a:cubicBezTo>
                    <a:pt x="524" y="71"/>
                    <a:pt x="459" y="0"/>
                    <a:pt x="3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33" name="Google Shape;888;p35">
              <a:extLst>
                <a:ext uri="{FF2B5EF4-FFF2-40B4-BE49-F238E27FC236}">
                  <a16:creationId xmlns:a16="http://schemas.microsoft.com/office/drawing/2014/main" id="{E5E5E46A-F526-4D46-B85B-7EAA36A08D77}"/>
                </a:ext>
              </a:extLst>
            </p:cNvPr>
            <p:cNvSpPr/>
            <p:nvPr/>
          </p:nvSpPr>
          <p:spPr>
            <a:xfrm>
              <a:off x="6988448" y="1989637"/>
              <a:ext cx="38593" cy="11345"/>
            </a:xfrm>
            <a:custGeom>
              <a:avLst/>
              <a:gdLst/>
              <a:ahLst/>
              <a:cxnLst/>
              <a:rect l="l" t="t" r="r" b="b"/>
              <a:pathLst>
                <a:path w="728" h="214" extrusionOk="0">
                  <a:moveTo>
                    <a:pt x="40" y="1"/>
                  </a:moveTo>
                  <a:cubicBezTo>
                    <a:pt x="0" y="1"/>
                    <a:pt x="2" y="62"/>
                    <a:pt x="42" y="64"/>
                  </a:cubicBezTo>
                  <a:cubicBezTo>
                    <a:pt x="266" y="79"/>
                    <a:pt x="468" y="143"/>
                    <a:pt x="679" y="212"/>
                  </a:cubicBezTo>
                  <a:cubicBezTo>
                    <a:pt x="682" y="213"/>
                    <a:pt x="685" y="214"/>
                    <a:pt x="688" y="214"/>
                  </a:cubicBezTo>
                  <a:cubicBezTo>
                    <a:pt x="714" y="214"/>
                    <a:pt x="727" y="175"/>
                    <a:pt x="702" y="161"/>
                  </a:cubicBezTo>
                  <a:cubicBezTo>
                    <a:pt x="500" y="50"/>
                    <a:pt x="268" y="11"/>
                    <a:pt x="42" y="1"/>
                  </a:cubicBezTo>
                  <a:cubicBezTo>
                    <a:pt x="41" y="1"/>
                    <a:pt x="40" y="1"/>
                    <a:pt x="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34" name="Google Shape;889;p35">
              <a:extLst>
                <a:ext uri="{FF2B5EF4-FFF2-40B4-BE49-F238E27FC236}">
                  <a16:creationId xmlns:a16="http://schemas.microsoft.com/office/drawing/2014/main" id="{9EF3DC51-E873-48C6-A5CC-B01CA81597E4}"/>
                </a:ext>
              </a:extLst>
            </p:cNvPr>
            <p:cNvSpPr/>
            <p:nvPr/>
          </p:nvSpPr>
          <p:spPr>
            <a:xfrm>
              <a:off x="6969947" y="1632073"/>
              <a:ext cx="28415" cy="8959"/>
            </a:xfrm>
            <a:custGeom>
              <a:avLst/>
              <a:gdLst/>
              <a:ahLst/>
              <a:cxnLst/>
              <a:rect l="l" t="t" r="r" b="b"/>
              <a:pathLst>
                <a:path w="536" h="169" extrusionOk="0">
                  <a:moveTo>
                    <a:pt x="491" y="0"/>
                  </a:moveTo>
                  <a:cubicBezTo>
                    <a:pt x="486" y="0"/>
                    <a:pt x="481" y="1"/>
                    <a:pt x="476" y="4"/>
                  </a:cubicBezTo>
                  <a:cubicBezTo>
                    <a:pt x="365" y="60"/>
                    <a:pt x="261" y="104"/>
                    <a:pt x="142" y="104"/>
                  </a:cubicBezTo>
                  <a:cubicBezTo>
                    <a:pt x="113" y="104"/>
                    <a:pt x="82" y="101"/>
                    <a:pt x="51" y="96"/>
                  </a:cubicBezTo>
                  <a:cubicBezTo>
                    <a:pt x="49" y="95"/>
                    <a:pt x="46" y="95"/>
                    <a:pt x="44" y="95"/>
                  </a:cubicBezTo>
                  <a:cubicBezTo>
                    <a:pt x="13" y="95"/>
                    <a:pt x="1" y="143"/>
                    <a:pt x="36" y="151"/>
                  </a:cubicBezTo>
                  <a:cubicBezTo>
                    <a:pt x="83" y="162"/>
                    <a:pt x="134" y="168"/>
                    <a:pt x="185" y="168"/>
                  </a:cubicBezTo>
                  <a:cubicBezTo>
                    <a:pt x="305" y="168"/>
                    <a:pt x="426" y="134"/>
                    <a:pt x="513" y="52"/>
                  </a:cubicBezTo>
                  <a:cubicBezTo>
                    <a:pt x="535" y="31"/>
                    <a:pt x="516" y="0"/>
                    <a:pt x="49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35" name="Google Shape;890;p35">
              <a:extLst>
                <a:ext uri="{FF2B5EF4-FFF2-40B4-BE49-F238E27FC236}">
                  <a16:creationId xmlns:a16="http://schemas.microsoft.com/office/drawing/2014/main" id="{3832A77A-D5DF-429A-BCB3-F857C862B967}"/>
                </a:ext>
              </a:extLst>
            </p:cNvPr>
            <p:cNvSpPr/>
            <p:nvPr/>
          </p:nvSpPr>
          <p:spPr>
            <a:xfrm>
              <a:off x="6912429" y="2000451"/>
              <a:ext cx="32603" cy="9966"/>
            </a:xfrm>
            <a:custGeom>
              <a:avLst/>
              <a:gdLst/>
              <a:ahLst/>
              <a:cxnLst/>
              <a:rect l="l" t="t" r="r" b="b"/>
              <a:pathLst>
                <a:path w="615" h="188" extrusionOk="0">
                  <a:moveTo>
                    <a:pt x="586" y="0"/>
                  </a:moveTo>
                  <a:cubicBezTo>
                    <a:pt x="584" y="0"/>
                    <a:pt x="582" y="1"/>
                    <a:pt x="580" y="1"/>
                  </a:cubicBezTo>
                  <a:cubicBezTo>
                    <a:pt x="392" y="25"/>
                    <a:pt x="209" y="93"/>
                    <a:pt x="26" y="145"/>
                  </a:cubicBezTo>
                  <a:cubicBezTo>
                    <a:pt x="0" y="152"/>
                    <a:pt x="8" y="187"/>
                    <a:pt x="32" y="187"/>
                  </a:cubicBezTo>
                  <a:cubicBezTo>
                    <a:pt x="34" y="187"/>
                    <a:pt x="36" y="187"/>
                    <a:pt x="38" y="187"/>
                  </a:cubicBezTo>
                  <a:cubicBezTo>
                    <a:pt x="220" y="147"/>
                    <a:pt x="413" y="119"/>
                    <a:pt x="588" y="54"/>
                  </a:cubicBezTo>
                  <a:cubicBezTo>
                    <a:pt x="613" y="44"/>
                    <a:pt x="615" y="0"/>
                    <a:pt x="5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36" name="Google Shape;891;p35">
              <a:extLst>
                <a:ext uri="{FF2B5EF4-FFF2-40B4-BE49-F238E27FC236}">
                  <a16:creationId xmlns:a16="http://schemas.microsoft.com/office/drawing/2014/main" id="{BF620F47-D2B6-42E3-91BC-DB7A2F2D78E7}"/>
                </a:ext>
              </a:extLst>
            </p:cNvPr>
            <p:cNvSpPr/>
            <p:nvPr/>
          </p:nvSpPr>
          <p:spPr>
            <a:xfrm>
              <a:off x="6898752" y="1624227"/>
              <a:ext cx="38858" cy="13783"/>
            </a:xfrm>
            <a:custGeom>
              <a:avLst/>
              <a:gdLst/>
              <a:ahLst/>
              <a:cxnLst/>
              <a:rect l="l" t="t" r="r" b="b"/>
              <a:pathLst>
                <a:path w="733" h="260" extrusionOk="0">
                  <a:moveTo>
                    <a:pt x="44" y="0"/>
                  </a:moveTo>
                  <a:cubicBezTo>
                    <a:pt x="18" y="0"/>
                    <a:pt x="0" y="39"/>
                    <a:pt x="29" y="55"/>
                  </a:cubicBezTo>
                  <a:cubicBezTo>
                    <a:pt x="206" y="158"/>
                    <a:pt x="430" y="259"/>
                    <a:pt x="643" y="259"/>
                  </a:cubicBezTo>
                  <a:cubicBezTo>
                    <a:pt x="659" y="259"/>
                    <a:pt x="675" y="259"/>
                    <a:pt x="691" y="258"/>
                  </a:cubicBezTo>
                  <a:cubicBezTo>
                    <a:pt x="722" y="255"/>
                    <a:pt x="733" y="208"/>
                    <a:pt x="698" y="199"/>
                  </a:cubicBezTo>
                  <a:cubicBezTo>
                    <a:pt x="472" y="143"/>
                    <a:pt x="269" y="119"/>
                    <a:pt x="59" y="4"/>
                  </a:cubicBezTo>
                  <a:cubicBezTo>
                    <a:pt x="54" y="2"/>
                    <a:pt x="49" y="0"/>
                    <a:pt x="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37" name="Google Shape;892;p35">
              <a:extLst>
                <a:ext uri="{FF2B5EF4-FFF2-40B4-BE49-F238E27FC236}">
                  <a16:creationId xmlns:a16="http://schemas.microsoft.com/office/drawing/2014/main" id="{3153EE2F-10DD-4BDE-8126-6225B045AB19}"/>
                </a:ext>
              </a:extLst>
            </p:cNvPr>
            <p:cNvSpPr/>
            <p:nvPr/>
          </p:nvSpPr>
          <p:spPr>
            <a:xfrm>
              <a:off x="6843620" y="2022822"/>
              <a:ext cx="33769" cy="9754"/>
            </a:xfrm>
            <a:custGeom>
              <a:avLst/>
              <a:gdLst/>
              <a:ahLst/>
              <a:cxnLst/>
              <a:rect l="l" t="t" r="r" b="b"/>
              <a:pathLst>
                <a:path w="637" h="184" extrusionOk="0">
                  <a:moveTo>
                    <a:pt x="592" y="0"/>
                  </a:moveTo>
                  <a:cubicBezTo>
                    <a:pt x="590" y="0"/>
                    <a:pt x="588" y="0"/>
                    <a:pt x="586" y="1"/>
                  </a:cubicBezTo>
                  <a:cubicBezTo>
                    <a:pt x="400" y="35"/>
                    <a:pt x="217" y="82"/>
                    <a:pt x="33" y="126"/>
                  </a:cubicBezTo>
                  <a:cubicBezTo>
                    <a:pt x="0" y="134"/>
                    <a:pt x="12" y="183"/>
                    <a:pt x="43" y="183"/>
                  </a:cubicBezTo>
                  <a:cubicBezTo>
                    <a:pt x="45" y="183"/>
                    <a:pt x="47" y="183"/>
                    <a:pt x="50" y="182"/>
                  </a:cubicBezTo>
                  <a:cubicBezTo>
                    <a:pt x="234" y="143"/>
                    <a:pt x="419" y="105"/>
                    <a:pt x="602" y="57"/>
                  </a:cubicBezTo>
                  <a:cubicBezTo>
                    <a:pt x="636" y="48"/>
                    <a:pt x="624" y="0"/>
                    <a:pt x="5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38" name="Google Shape;893;p35">
              <a:extLst>
                <a:ext uri="{FF2B5EF4-FFF2-40B4-BE49-F238E27FC236}">
                  <a16:creationId xmlns:a16="http://schemas.microsoft.com/office/drawing/2014/main" id="{0F2F828A-4619-412B-A120-30A41A3A4A3C}"/>
                </a:ext>
              </a:extLst>
            </p:cNvPr>
            <p:cNvSpPr/>
            <p:nvPr/>
          </p:nvSpPr>
          <p:spPr>
            <a:xfrm>
              <a:off x="6835509" y="1598092"/>
              <a:ext cx="28892" cy="15374"/>
            </a:xfrm>
            <a:custGeom>
              <a:avLst/>
              <a:gdLst/>
              <a:ahLst/>
              <a:cxnLst/>
              <a:rect l="l" t="t" r="r" b="b"/>
              <a:pathLst>
                <a:path w="545" h="290" extrusionOk="0">
                  <a:moveTo>
                    <a:pt x="41" y="1"/>
                  </a:moveTo>
                  <a:cubicBezTo>
                    <a:pt x="10" y="1"/>
                    <a:pt x="0" y="51"/>
                    <a:pt x="35" y="64"/>
                  </a:cubicBezTo>
                  <a:cubicBezTo>
                    <a:pt x="193" y="123"/>
                    <a:pt x="338" y="205"/>
                    <a:pt x="487" y="285"/>
                  </a:cubicBezTo>
                  <a:cubicBezTo>
                    <a:pt x="493" y="288"/>
                    <a:pt x="498" y="289"/>
                    <a:pt x="503" y="289"/>
                  </a:cubicBezTo>
                  <a:cubicBezTo>
                    <a:pt x="531" y="289"/>
                    <a:pt x="545" y="250"/>
                    <a:pt x="519" y="229"/>
                  </a:cubicBezTo>
                  <a:cubicBezTo>
                    <a:pt x="381" y="123"/>
                    <a:pt x="215" y="55"/>
                    <a:pt x="52" y="3"/>
                  </a:cubicBezTo>
                  <a:cubicBezTo>
                    <a:pt x="48" y="2"/>
                    <a:pt x="45" y="1"/>
                    <a:pt x="4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39" name="Google Shape;894;p35">
              <a:extLst>
                <a:ext uri="{FF2B5EF4-FFF2-40B4-BE49-F238E27FC236}">
                  <a16:creationId xmlns:a16="http://schemas.microsoft.com/office/drawing/2014/main" id="{082303C2-2BAE-49A4-BBAA-2B767FE617B1}"/>
                </a:ext>
              </a:extLst>
            </p:cNvPr>
            <p:cNvSpPr/>
            <p:nvPr/>
          </p:nvSpPr>
          <p:spPr>
            <a:xfrm>
              <a:off x="6769615" y="2016832"/>
              <a:ext cx="33769" cy="18236"/>
            </a:xfrm>
            <a:custGeom>
              <a:avLst/>
              <a:gdLst/>
              <a:ahLst/>
              <a:cxnLst/>
              <a:rect l="l" t="t" r="r" b="b"/>
              <a:pathLst>
                <a:path w="637" h="344" extrusionOk="0">
                  <a:moveTo>
                    <a:pt x="38" y="0"/>
                  </a:moveTo>
                  <a:cubicBezTo>
                    <a:pt x="19" y="0"/>
                    <a:pt x="0" y="19"/>
                    <a:pt x="13" y="40"/>
                  </a:cubicBezTo>
                  <a:cubicBezTo>
                    <a:pt x="120" y="220"/>
                    <a:pt x="315" y="344"/>
                    <a:pt x="524" y="344"/>
                  </a:cubicBezTo>
                  <a:cubicBezTo>
                    <a:pt x="550" y="344"/>
                    <a:pt x="576" y="342"/>
                    <a:pt x="602" y="338"/>
                  </a:cubicBezTo>
                  <a:cubicBezTo>
                    <a:pt x="637" y="333"/>
                    <a:pt x="628" y="275"/>
                    <a:pt x="593" y="275"/>
                  </a:cubicBezTo>
                  <a:cubicBezTo>
                    <a:pt x="593" y="275"/>
                    <a:pt x="592" y="275"/>
                    <a:pt x="592" y="275"/>
                  </a:cubicBezTo>
                  <a:cubicBezTo>
                    <a:pt x="587" y="275"/>
                    <a:pt x="581" y="275"/>
                    <a:pt x="576" y="275"/>
                  </a:cubicBezTo>
                  <a:cubicBezTo>
                    <a:pt x="367" y="275"/>
                    <a:pt x="178" y="195"/>
                    <a:pt x="60" y="13"/>
                  </a:cubicBezTo>
                  <a:cubicBezTo>
                    <a:pt x="54" y="4"/>
                    <a:pt x="46" y="0"/>
                    <a:pt x="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0" name="Google Shape;895;p35">
              <a:extLst>
                <a:ext uri="{FF2B5EF4-FFF2-40B4-BE49-F238E27FC236}">
                  <a16:creationId xmlns:a16="http://schemas.microsoft.com/office/drawing/2014/main" id="{1B10C224-1DF4-4009-8C7A-28E0EDA9ECE0}"/>
                </a:ext>
              </a:extLst>
            </p:cNvPr>
            <p:cNvSpPr/>
            <p:nvPr/>
          </p:nvSpPr>
          <p:spPr>
            <a:xfrm>
              <a:off x="6764526" y="1597297"/>
              <a:ext cx="31012" cy="11610"/>
            </a:xfrm>
            <a:custGeom>
              <a:avLst/>
              <a:gdLst/>
              <a:ahLst/>
              <a:cxnLst/>
              <a:rect l="l" t="t" r="r" b="b"/>
              <a:pathLst>
                <a:path w="585" h="219" extrusionOk="0">
                  <a:moveTo>
                    <a:pt x="473" y="1"/>
                  </a:moveTo>
                  <a:cubicBezTo>
                    <a:pt x="314" y="1"/>
                    <a:pt x="156" y="68"/>
                    <a:pt x="28" y="159"/>
                  </a:cubicBezTo>
                  <a:cubicBezTo>
                    <a:pt x="0" y="178"/>
                    <a:pt x="16" y="218"/>
                    <a:pt x="43" y="218"/>
                  </a:cubicBezTo>
                  <a:cubicBezTo>
                    <a:pt x="48" y="218"/>
                    <a:pt x="54" y="217"/>
                    <a:pt x="60" y="213"/>
                  </a:cubicBezTo>
                  <a:cubicBezTo>
                    <a:pt x="210" y="118"/>
                    <a:pt x="366" y="89"/>
                    <a:pt x="541" y="71"/>
                  </a:cubicBezTo>
                  <a:cubicBezTo>
                    <a:pt x="584" y="66"/>
                    <a:pt x="583" y="9"/>
                    <a:pt x="541" y="5"/>
                  </a:cubicBezTo>
                  <a:cubicBezTo>
                    <a:pt x="518" y="2"/>
                    <a:pt x="496" y="1"/>
                    <a:pt x="47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1" name="Google Shape;896;p35">
              <a:extLst>
                <a:ext uri="{FF2B5EF4-FFF2-40B4-BE49-F238E27FC236}">
                  <a16:creationId xmlns:a16="http://schemas.microsoft.com/office/drawing/2014/main" id="{AE30CAD4-5D64-4BA5-BEEC-B1A186E7941F}"/>
                </a:ext>
              </a:extLst>
            </p:cNvPr>
            <p:cNvSpPr/>
            <p:nvPr/>
          </p:nvSpPr>
          <p:spPr>
            <a:xfrm>
              <a:off x="6737861" y="1971719"/>
              <a:ext cx="12723" cy="26771"/>
            </a:xfrm>
            <a:custGeom>
              <a:avLst/>
              <a:gdLst/>
              <a:ahLst/>
              <a:cxnLst/>
              <a:rect l="l" t="t" r="r" b="b"/>
              <a:pathLst>
                <a:path w="240" h="505" extrusionOk="0">
                  <a:moveTo>
                    <a:pt x="38" y="1"/>
                  </a:moveTo>
                  <a:cubicBezTo>
                    <a:pt x="19" y="1"/>
                    <a:pt x="1" y="15"/>
                    <a:pt x="8" y="40"/>
                  </a:cubicBezTo>
                  <a:cubicBezTo>
                    <a:pt x="56" y="189"/>
                    <a:pt x="107" y="337"/>
                    <a:pt x="168" y="483"/>
                  </a:cubicBezTo>
                  <a:cubicBezTo>
                    <a:pt x="174" y="498"/>
                    <a:pt x="188" y="505"/>
                    <a:pt x="201" y="505"/>
                  </a:cubicBezTo>
                  <a:cubicBezTo>
                    <a:pt x="221" y="505"/>
                    <a:pt x="239" y="490"/>
                    <a:pt x="232" y="465"/>
                  </a:cubicBezTo>
                  <a:cubicBezTo>
                    <a:pt x="185" y="314"/>
                    <a:pt x="129" y="169"/>
                    <a:pt x="70" y="23"/>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2" name="Google Shape;897;p35">
              <a:extLst>
                <a:ext uri="{FF2B5EF4-FFF2-40B4-BE49-F238E27FC236}">
                  <a16:creationId xmlns:a16="http://schemas.microsoft.com/office/drawing/2014/main" id="{E06252B4-B5C2-4D8D-B0A9-0B733FAFFAE1}"/>
                </a:ext>
              </a:extLst>
            </p:cNvPr>
            <p:cNvSpPr/>
            <p:nvPr/>
          </p:nvSpPr>
          <p:spPr>
            <a:xfrm>
              <a:off x="6741466" y="1634830"/>
              <a:ext cx="5831" cy="23219"/>
            </a:xfrm>
            <a:custGeom>
              <a:avLst/>
              <a:gdLst/>
              <a:ahLst/>
              <a:cxnLst/>
              <a:rect l="l" t="t" r="r" b="b"/>
              <a:pathLst>
                <a:path w="110" h="438" extrusionOk="0">
                  <a:moveTo>
                    <a:pt x="79" y="1"/>
                  </a:moveTo>
                  <a:cubicBezTo>
                    <a:pt x="71" y="1"/>
                    <a:pt x="65" y="4"/>
                    <a:pt x="61" y="13"/>
                  </a:cubicBezTo>
                  <a:cubicBezTo>
                    <a:pt x="6" y="143"/>
                    <a:pt x="0" y="288"/>
                    <a:pt x="18" y="426"/>
                  </a:cubicBezTo>
                  <a:cubicBezTo>
                    <a:pt x="19" y="434"/>
                    <a:pt x="26" y="438"/>
                    <a:pt x="32" y="438"/>
                  </a:cubicBezTo>
                  <a:cubicBezTo>
                    <a:pt x="41" y="438"/>
                    <a:pt x="49" y="432"/>
                    <a:pt x="49" y="423"/>
                  </a:cubicBezTo>
                  <a:cubicBezTo>
                    <a:pt x="46" y="286"/>
                    <a:pt x="73" y="162"/>
                    <a:pt x="105" y="31"/>
                  </a:cubicBezTo>
                  <a:cubicBezTo>
                    <a:pt x="109" y="14"/>
                    <a:pt x="93" y="1"/>
                    <a:pt x="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3" name="Google Shape;898;p35">
              <a:extLst>
                <a:ext uri="{FF2B5EF4-FFF2-40B4-BE49-F238E27FC236}">
                  <a16:creationId xmlns:a16="http://schemas.microsoft.com/office/drawing/2014/main" id="{037CF377-CA46-4FF8-B584-7A7D0C29BE95}"/>
                </a:ext>
              </a:extLst>
            </p:cNvPr>
            <p:cNvSpPr/>
            <p:nvPr/>
          </p:nvSpPr>
          <p:spPr>
            <a:xfrm>
              <a:off x="6693119" y="1952794"/>
              <a:ext cx="28733" cy="14737"/>
            </a:xfrm>
            <a:custGeom>
              <a:avLst/>
              <a:gdLst/>
              <a:ahLst/>
              <a:cxnLst/>
              <a:rect l="l" t="t" r="r" b="b"/>
              <a:pathLst>
                <a:path w="542" h="278" extrusionOk="0">
                  <a:moveTo>
                    <a:pt x="499" y="0"/>
                  </a:moveTo>
                  <a:cubicBezTo>
                    <a:pt x="495" y="0"/>
                    <a:pt x="492" y="1"/>
                    <a:pt x="488" y="2"/>
                  </a:cubicBezTo>
                  <a:cubicBezTo>
                    <a:pt x="335" y="65"/>
                    <a:pt x="177" y="124"/>
                    <a:pt x="33" y="205"/>
                  </a:cubicBezTo>
                  <a:cubicBezTo>
                    <a:pt x="0" y="224"/>
                    <a:pt x="17" y="277"/>
                    <a:pt x="50" y="277"/>
                  </a:cubicBezTo>
                  <a:cubicBezTo>
                    <a:pt x="54" y="277"/>
                    <a:pt x="58" y="276"/>
                    <a:pt x="62" y="275"/>
                  </a:cubicBezTo>
                  <a:cubicBezTo>
                    <a:pt x="218" y="218"/>
                    <a:pt x="365" y="136"/>
                    <a:pt x="513" y="61"/>
                  </a:cubicBezTo>
                  <a:cubicBezTo>
                    <a:pt x="541" y="47"/>
                    <a:pt x="526" y="0"/>
                    <a:pt x="4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4" name="Google Shape;899;p35">
              <a:extLst>
                <a:ext uri="{FF2B5EF4-FFF2-40B4-BE49-F238E27FC236}">
                  <a16:creationId xmlns:a16="http://schemas.microsoft.com/office/drawing/2014/main" id="{19DAE998-D7CA-4B91-A0E6-8EEBC48B3AD9}"/>
                </a:ext>
              </a:extLst>
            </p:cNvPr>
            <p:cNvSpPr/>
            <p:nvPr/>
          </p:nvSpPr>
          <p:spPr>
            <a:xfrm>
              <a:off x="6680344" y="1641191"/>
              <a:ext cx="38858" cy="28150"/>
            </a:xfrm>
            <a:custGeom>
              <a:avLst/>
              <a:gdLst/>
              <a:ahLst/>
              <a:cxnLst/>
              <a:rect l="l" t="t" r="r" b="b"/>
              <a:pathLst>
                <a:path w="733" h="531" extrusionOk="0">
                  <a:moveTo>
                    <a:pt x="34" y="0"/>
                  </a:moveTo>
                  <a:cubicBezTo>
                    <a:pt x="12" y="0"/>
                    <a:pt x="1" y="36"/>
                    <a:pt x="23" y="47"/>
                  </a:cubicBezTo>
                  <a:cubicBezTo>
                    <a:pt x="276" y="162"/>
                    <a:pt x="467" y="333"/>
                    <a:pt x="668" y="522"/>
                  </a:cubicBezTo>
                  <a:cubicBezTo>
                    <a:pt x="674" y="528"/>
                    <a:pt x="681" y="530"/>
                    <a:pt x="688" y="530"/>
                  </a:cubicBezTo>
                  <a:cubicBezTo>
                    <a:pt x="710" y="530"/>
                    <a:pt x="732" y="507"/>
                    <a:pt x="716" y="486"/>
                  </a:cubicBezTo>
                  <a:cubicBezTo>
                    <a:pt x="552" y="260"/>
                    <a:pt x="295" y="105"/>
                    <a:pt x="41" y="2"/>
                  </a:cubicBezTo>
                  <a:cubicBezTo>
                    <a:pt x="39" y="1"/>
                    <a:pt x="36" y="0"/>
                    <a:pt x="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5" name="Google Shape;900;p35">
              <a:extLst>
                <a:ext uri="{FF2B5EF4-FFF2-40B4-BE49-F238E27FC236}">
                  <a16:creationId xmlns:a16="http://schemas.microsoft.com/office/drawing/2014/main" id="{66FC1D6D-CB0B-4798-BFC6-0518FB37B70B}"/>
                </a:ext>
              </a:extLst>
            </p:cNvPr>
            <p:cNvSpPr/>
            <p:nvPr/>
          </p:nvSpPr>
          <p:spPr>
            <a:xfrm>
              <a:off x="6640214" y="1973945"/>
              <a:ext cx="26347" cy="10231"/>
            </a:xfrm>
            <a:custGeom>
              <a:avLst/>
              <a:gdLst/>
              <a:ahLst/>
              <a:cxnLst/>
              <a:rect l="l" t="t" r="r" b="b"/>
              <a:pathLst>
                <a:path w="497" h="193" extrusionOk="0">
                  <a:moveTo>
                    <a:pt x="453" y="0"/>
                  </a:moveTo>
                  <a:cubicBezTo>
                    <a:pt x="448" y="0"/>
                    <a:pt x="443" y="2"/>
                    <a:pt x="437" y="6"/>
                  </a:cubicBezTo>
                  <a:cubicBezTo>
                    <a:pt x="347" y="71"/>
                    <a:pt x="248" y="93"/>
                    <a:pt x="144" y="93"/>
                  </a:cubicBezTo>
                  <a:cubicBezTo>
                    <a:pt x="115" y="93"/>
                    <a:pt x="86" y="91"/>
                    <a:pt x="57" y="88"/>
                  </a:cubicBezTo>
                  <a:cubicBezTo>
                    <a:pt x="56" y="88"/>
                    <a:pt x="55" y="88"/>
                    <a:pt x="54" y="88"/>
                  </a:cubicBezTo>
                  <a:cubicBezTo>
                    <a:pt x="18" y="88"/>
                    <a:pt x="1" y="149"/>
                    <a:pt x="36" y="163"/>
                  </a:cubicBezTo>
                  <a:cubicBezTo>
                    <a:pt x="83" y="183"/>
                    <a:pt x="131" y="192"/>
                    <a:pt x="178" y="192"/>
                  </a:cubicBezTo>
                  <a:cubicBezTo>
                    <a:pt x="289" y="192"/>
                    <a:pt x="397" y="142"/>
                    <a:pt x="477" y="59"/>
                  </a:cubicBezTo>
                  <a:cubicBezTo>
                    <a:pt x="497" y="37"/>
                    <a:pt x="478" y="0"/>
                    <a:pt x="4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6" name="Google Shape;901;p35">
              <a:extLst>
                <a:ext uri="{FF2B5EF4-FFF2-40B4-BE49-F238E27FC236}">
                  <a16:creationId xmlns:a16="http://schemas.microsoft.com/office/drawing/2014/main" id="{4F4BFDA6-5544-4942-95B4-E88BAD93D239}"/>
                </a:ext>
              </a:extLst>
            </p:cNvPr>
            <p:cNvSpPr/>
            <p:nvPr/>
          </p:nvSpPr>
          <p:spPr>
            <a:xfrm>
              <a:off x="6628392" y="1619244"/>
              <a:ext cx="27460" cy="13306"/>
            </a:xfrm>
            <a:custGeom>
              <a:avLst/>
              <a:gdLst/>
              <a:ahLst/>
              <a:cxnLst/>
              <a:rect l="l" t="t" r="r" b="b"/>
              <a:pathLst>
                <a:path w="518" h="251" extrusionOk="0">
                  <a:moveTo>
                    <a:pt x="28" y="1"/>
                  </a:moveTo>
                  <a:cubicBezTo>
                    <a:pt x="11" y="1"/>
                    <a:pt x="0" y="31"/>
                    <a:pt x="19" y="41"/>
                  </a:cubicBezTo>
                  <a:cubicBezTo>
                    <a:pt x="166" y="112"/>
                    <a:pt x="315" y="192"/>
                    <a:pt x="469" y="249"/>
                  </a:cubicBezTo>
                  <a:cubicBezTo>
                    <a:pt x="472" y="250"/>
                    <a:pt x="475" y="251"/>
                    <a:pt x="478" y="251"/>
                  </a:cubicBezTo>
                  <a:cubicBezTo>
                    <a:pt x="503" y="251"/>
                    <a:pt x="517" y="210"/>
                    <a:pt x="491" y="197"/>
                  </a:cubicBezTo>
                  <a:cubicBezTo>
                    <a:pt x="345" y="120"/>
                    <a:pt x="187" y="64"/>
                    <a:pt x="35" y="2"/>
                  </a:cubicBezTo>
                  <a:cubicBezTo>
                    <a:pt x="33" y="1"/>
                    <a:pt x="30" y="1"/>
                    <a:pt x="2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7" name="Google Shape;902;p35">
              <a:extLst>
                <a:ext uri="{FF2B5EF4-FFF2-40B4-BE49-F238E27FC236}">
                  <a16:creationId xmlns:a16="http://schemas.microsoft.com/office/drawing/2014/main" id="{EBF97F80-A80A-4DFC-9FA2-E2086351871A}"/>
                </a:ext>
              </a:extLst>
            </p:cNvPr>
            <p:cNvSpPr/>
            <p:nvPr/>
          </p:nvSpPr>
          <p:spPr>
            <a:xfrm>
              <a:off x="6585718" y="1970924"/>
              <a:ext cx="30800" cy="14578"/>
            </a:xfrm>
            <a:custGeom>
              <a:avLst/>
              <a:gdLst/>
              <a:ahLst/>
              <a:cxnLst/>
              <a:rect l="l" t="t" r="r" b="b"/>
              <a:pathLst>
                <a:path w="581" h="275" extrusionOk="0">
                  <a:moveTo>
                    <a:pt x="51" y="0"/>
                  </a:moveTo>
                  <a:cubicBezTo>
                    <a:pt x="26" y="0"/>
                    <a:pt x="1" y="21"/>
                    <a:pt x="12" y="48"/>
                  </a:cubicBezTo>
                  <a:cubicBezTo>
                    <a:pt x="70" y="194"/>
                    <a:pt x="210" y="274"/>
                    <a:pt x="355" y="274"/>
                  </a:cubicBezTo>
                  <a:cubicBezTo>
                    <a:pt x="423" y="274"/>
                    <a:pt x="492" y="257"/>
                    <a:pt x="555" y="220"/>
                  </a:cubicBezTo>
                  <a:cubicBezTo>
                    <a:pt x="580" y="205"/>
                    <a:pt x="565" y="170"/>
                    <a:pt x="540" y="170"/>
                  </a:cubicBezTo>
                  <a:cubicBezTo>
                    <a:pt x="536" y="170"/>
                    <a:pt x="532" y="171"/>
                    <a:pt x="527" y="173"/>
                  </a:cubicBezTo>
                  <a:cubicBezTo>
                    <a:pt x="484" y="194"/>
                    <a:pt x="440" y="203"/>
                    <a:pt x="395" y="203"/>
                  </a:cubicBezTo>
                  <a:cubicBezTo>
                    <a:pt x="270" y="203"/>
                    <a:pt x="148" y="129"/>
                    <a:pt x="84" y="18"/>
                  </a:cubicBezTo>
                  <a:cubicBezTo>
                    <a:pt x="76" y="6"/>
                    <a:pt x="64"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8" name="Google Shape;903;p35">
              <a:extLst>
                <a:ext uri="{FF2B5EF4-FFF2-40B4-BE49-F238E27FC236}">
                  <a16:creationId xmlns:a16="http://schemas.microsoft.com/office/drawing/2014/main" id="{5D7DF7BA-C42C-4A11-BFF4-67A0AB520CCE}"/>
                </a:ext>
              </a:extLst>
            </p:cNvPr>
            <p:cNvSpPr/>
            <p:nvPr/>
          </p:nvSpPr>
          <p:spPr>
            <a:xfrm>
              <a:off x="6577872" y="1622266"/>
              <a:ext cx="20463" cy="25499"/>
            </a:xfrm>
            <a:custGeom>
              <a:avLst/>
              <a:gdLst/>
              <a:ahLst/>
              <a:cxnLst/>
              <a:rect l="l" t="t" r="r" b="b"/>
              <a:pathLst>
                <a:path w="386" h="481" extrusionOk="0">
                  <a:moveTo>
                    <a:pt x="340" y="0"/>
                  </a:moveTo>
                  <a:cubicBezTo>
                    <a:pt x="338" y="0"/>
                    <a:pt x="336" y="0"/>
                    <a:pt x="334" y="1"/>
                  </a:cubicBezTo>
                  <a:cubicBezTo>
                    <a:pt x="127" y="42"/>
                    <a:pt x="1" y="259"/>
                    <a:pt x="18" y="461"/>
                  </a:cubicBezTo>
                  <a:cubicBezTo>
                    <a:pt x="19" y="474"/>
                    <a:pt x="29" y="480"/>
                    <a:pt x="39" y="480"/>
                  </a:cubicBezTo>
                  <a:cubicBezTo>
                    <a:pt x="49" y="480"/>
                    <a:pt x="59" y="474"/>
                    <a:pt x="59" y="461"/>
                  </a:cubicBezTo>
                  <a:cubicBezTo>
                    <a:pt x="62" y="268"/>
                    <a:pt x="188" y="129"/>
                    <a:pt x="356" y="53"/>
                  </a:cubicBezTo>
                  <a:cubicBezTo>
                    <a:pt x="386" y="40"/>
                    <a:pt x="367" y="0"/>
                    <a:pt x="34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9" name="Google Shape;904;p35">
              <a:extLst>
                <a:ext uri="{FF2B5EF4-FFF2-40B4-BE49-F238E27FC236}">
                  <a16:creationId xmlns:a16="http://schemas.microsoft.com/office/drawing/2014/main" id="{52290CDF-7B38-4F77-962A-43B619E63A54}"/>
                </a:ext>
              </a:extLst>
            </p:cNvPr>
            <p:cNvSpPr/>
            <p:nvPr/>
          </p:nvSpPr>
          <p:spPr>
            <a:xfrm>
              <a:off x="6576971" y="1842582"/>
              <a:ext cx="18872" cy="37692"/>
            </a:xfrm>
            <a:custGeom>
              <a:avLst/>
              <a:gdLst/>
              <a:ahLst/>
              <a:cxnLst/>
              <a:rect l="l" t="t" r="r" b="b"/>
              <a:pathLst>
                <a:path w="356" h="711" extrusionOk="0">
                  <a:moveTo>
                    <a:pt x="309" y="0"/>
                  </a:moveTo>
                  <a:cubicBezTo>
                    <a:pt x="297" y="0"/>
                    <a:pt x="286" y="7"/>
                    <a:pt x="282" y="22"/>
                  </a:cubicBezTo>
                  <a:cubicBezTo>
                    <a:pt x="219" y="253"/>
                    <a:pt x="170" y="459"/>
                    <a:pt x="20" y="653"/>
                  </a:cubicBezTo>
                  <a:cubicBezTo>
                    <a:pt x="1" y="679"/>
                    <a:pt x="29" y="710"/>
                    <a:pt x="55" y="710"/>
                  </a:cubicBezTo>
                  <a:cubicBezTo>
                    <a:pt x="64" y="710"/>
                    <a:pt x="72" y="707"/>
                    <a:pt x="79" y="698"/>
                  </a:cubicBezTo>
                  <a:cubicBezTo>
                    <a:pt x="224" y="516"/>
                    <a:pt x="356" y="271"/>
                    <a:pt x="341" y="30"/>
                  </a:cubicBezTo>
                  <a:cubicBezTo>
                    <a:pt x="339" y="12"/>
                    <a:pt x="324" y="0"/>
                    <a:pt x="3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0" name="Google Shape;905;p35">
              <a:extLst>
                <a:ext uri="{FF2B5EF4-FFF2-40B4-BE49-F238E27FC236}">
                  <a16:creationId xmlns:a16="http://schemas.microsoft.com/office/drawing/2014/main" id="{FFF5BE74-36F8-429A-9D24-5DB1739F2855}"/>
                </a:ext>
              </a:extLst>
            </p:cNvPr>
            <p:cNvSpPr/>
            <p:nvPr/>
          </p:nvSpPr>
          <p:spPr>
            <a:xfrm>
              <a:off x="6568966" y="1797735"/>
              <a:ext cx="20781" cy="23856"/>
            </a:xfrm>
            <a:custGeom>
              <a:avLst/>
              <a:gdLst/>
              <a:ahLst/>
              <a:cxnLst/>
              <a:rect l="l" t="t" r="r" b="b"/>
              <a:pathLst>
                <a:path w="392" h="450" extrusionOk="0">
                  <a:moveTo>
                    <a:pt x="54" y="0"/>
                  </a:moveTo>
                  <a:cubicBezTo>
                    <a:pt x="26" y="0"/>
                    <a:pt x="1" y="34"/>
                    <a:pt x="18" y="59"/>
                  </a:cubicBezTo>
                  <a:cubicBezTo>
                    <a:pt x="64" y="124"/>
                    <a:pt x="137" y="164"/>
                    <a:pt x="190" y="221"/>
                  </a:cubicBezTo>
                  <a:cubicBezTo>
                    <a:pt x="252" y="286"/>
                    <a:pt x="300" y="359"/>
                    <a:pt x="341" y="438"/>
                  </a:cubicBezTo>
                  <a:cubicBezTo>
                    <a:pt x="345" y="446"/>
                    <a:pt x="353" y="450"/>
                    <a:pt x="361" y="450"/>
                  </a:cubicBezTo>
                  <a:cubicBezTo>
                    <a:pt x="376" y="450"/>
                    <a:pt x="391" y="437"/>
                    <a:pt x="385" y="420"/>
                  </a:cubicBezTo>
                  <a:cubicBezTo>
                    <a:pt x="355" y="330"/>
                    <a:pt x="311" y="248"/>
                    <a:pt x="256" y="172"/>
                  </a:cubicBezTo>
                  <a:cubicBezTo>
                    <a:pt x="205" y="104"/>
                    <a:pt x="148" y="26"/>
                    <a:pt x="63" y="1"/>
                  </a:cubicBezTo>
                  <a:cubicBezTo>
                    <a:pt x="60" y="1"/>
                    <a:pt x="57" y="0"/>
                    <a:pt x="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1" name="Google Shape;906;p35">
              <a:extLst>
                <a:ext uri="{FF2B5EF4-FFF2-40B4-BE49-F238E27FC236}">
                  <a16:creationId xmlns:a16="http://schemas.microsoft.com/office/drawing/2014/main" id="{94BE044C-98BB-4743-B380-CB249EC134FA}"/>
                </a:ext>
              </a:extLst>
            </p:cNvPr>
            <p:cNvSpPr/>
            <p:nvPr/>
          </p:nvSpPr>
          <p:spPr>
            <a:xfrm>
              <a:off x="6575539" y="1742867"/>
              <a:ext cx="12511" cy="34034"/>
            </a:xfrm>
            <a:custGeom>
              <a:avLst/>
              <a:gdLst/>
              <a:ahLst/>
              <a:cxnLst/>
              <a:rect l="l" t="t" r="r" b="b"/>
              <a:pathLst>
                <a:path w="236" h="642" extrusionOk="0">
                  <a:moveTo>
                    <a:pt x="186" y="0"/>
                  </a:moveTo>
                  <a:cubicBezTo>
                    <a:pt x="177" y="0"/>
                    <a:pt x="169" y="5"/>
                    <a:pt x="166" y="17"/>
                  </a:cubicBezTo>
                  <a:cubicBezTo>
                    <a:pt x="117" y="221"/>
                    <a:pt x="101" y="411"/>
                    <a:pt x="10" y="606"/>
                  </a:cubicBezTo>
                  <a:cubicBezTo>
                    <a:pt x="1" y="624"/>
                    <a:pt x="17" y="642"/>
                    <a:pt x="33" y="642"/>
                  </a:cubicBezTo>
                  <a:cubicBezTo>
                    <a:pt x="40" y="642"/>
                    <a:pt x="47" y="638"/>
                    <a:pt x="51" y="629"/>
                  </a:cubicBezTo>
                  <a:cubicBezTo>
                    <a:pt x="144" y="451"/>
                    <a:pt x="235" y="229"/>
                    <a:pt x="213" y="24"/>
                  </a:cubicBezTo>
                  <a:cubicBezTo>
                    <a:pt x="211" y="10"/>
                    <a:pt x="198" y="0"/>
                    <a:pt x="1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2" name="Google Shape;907;p35">
              <a:extLst>
                <a:ext uri="{FF2B5EF4-FFF2-40B4-BE49-F238E27FC236}">
                  <a16:creationId xmlns:a16="http://schemas.microsoft.com/office/drawing/2014/main" id="{C2C8B91A-F2CE-494D-B69F-F37B92844D6E}"/>
                </a:ext>
              </a:extLst>
            </p:cNvPr>
            <p:cNvSpPr/>
            <p:nvPr/>
          </p:nvSpPr>
          <p:spPr>
            <a:xfrm>
              <a:off x="6576335" y="1676974"/>
              <a:ext cx="7899" cy="31542"/>
            </a:xfrm>
            <a:custGeom>
              <a:avLst/>
              <a:gdLst/>
              <a:ahLst/>
              <a:cxnLst/>
              <a:rect l="l" t="t" r="r" b="b"/>
              <a:pathLst>
                <a:path w="149" h="595" extrusionOk="0">
                  <a:moveTo>
                    <a:pt x="67" y="1"/>
                  </a:moveTo>
                  <a:cubicBezTo>
                    <a:pt x="58" y="1"/>
                    <a:pt x="49" y="6"/>
                    <a:pt x="46" y="18"/>
                  </a:cubicBezTo>
                  <a:cubicBezTo>
                    <a:pt x="0" y="193"/>
                    <a:pt x="48" y="408"/>
                    <a:pt x="97" y="578"/>
                  </a:cubicBezTo>
                  <a:cubicBezTo>
                    <a:pt x="101" y="589"/>
                    <a:pt x="110" y="594"/>
                    <a:pt x="119" y="594"/>
                  </a:cubicBezTo>
                  <a:cubicBezTo>
                    <a:pt x="134" y="594"/>
                    <a:pt x="149" y="582"/>
                    <a:pt x="144" y="564"/>
                  </a:cubicBezTo>
                  <a:cubicBezTo>
                    <a:pt x="121" y="471"/>
                    <a:pt x="105" y="377"/>
                    <a:pt x="98" y="281"/>
                  </a:cubicBezTo>
                  <a:cubicBezTo>
                    <a:pt x="93" y="195"/>
                    <a:pt x="103" y="110"/>
                    <a:pt x="94" y="24"/>
                  </a:cubicBezTo>
                  <a:cubicBezTo>
                    <a:pt x="92" y="10"/>
                    <a:pt x="79" y="1"/>
                    <a:pt x="6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3" name="Google Shape;908;p35">
              <a:extLst>
                <a:ext uri="{FF2B5EF4-FFF2-40B4-BE49-F238E27FC236}">
                  <a16:creationId xmlns:a16="http://schemas.microsoft.com/office/drawing/2014/main" id="{B13D1AB0-B47A-4C15-870D-D632B172F249}"/>
                </a:ext>
              </a:extLst>
            </p:cNvPr>
            <p:cNvSpPr/>
            <p:nvPr/>
          </p:nvSpPr>
          <p:spPr>
            <a:xfrm>
              <a:off x="6571033" y="1916269"/>
              <a:ext cx="8694" cy="32391"/>
            </a:xfrm>
            <a:custGeom>
              <a:avLst/>
              <a:gdLst/>
              <a:ahLst/>
              <a:cxnLst/>
              <a:rect l="l" t="t" r="r" b="b"/>
              <a:pathLst>
                <a:path w="164" h="611" extrusionOk="0">
                  <a:moveTo>
                    <a:pt x="124" y="0"/>
                  </a:moveTo>
                  <a:cubicBezTo>
                    <a:pt x="113" y="0"/>
                    <a:pt x="103" y="5"/>
                    <a:pt x="97" y="16"/>
                  </a:cubicBezTo>
                  <a:cubicBezTo>
                    <a:pt x="1" y="191"/>
                    <a:pt x="8" y="405"/>
                    <a:pt x="78" y="588"/>
                  </a:cubicBezTo>
                  <a:cubicBezTo>
                    <a:pt x="83" y="603"/>
                    <a:pt x="96" y="610"/>
                    <a:pt x="109" y="610"/>
                  </a:cubicBezTo>
                  <a:cubicBezTo>
                    <a:pt x="127" y="610"/>
                    <a:pt x="145" y="595"/>
                    <a:pt x="139" y="572"/>
                  </a:cubicBezTo>
                  <a:cubicBezTo>
                    <a:pt x="88" y="388"/>
                    <a:pt x="111" y="222"/>
                    <a:pt x="158" y="41"/>
                  </a:cubicBezTo>
                  <a:cubicBezTo>
                    <a:pt x="163" y="18"/>
                    <a:pt x="143" y="0"/>
                    <a:pt x="12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grpSp>
      <p:sp>
        <p:nvSpPr>
          <p:cNvPr id="54" name="TextBox 53">
            <a:extLst>
              <a:ext uri="{FF2B5EF4-FFF2-40B4-BE49-F238E27FC236}">
                <a16:creationId xmlns:a16="http://schemas.microsoft.com/office/drawing/2014/main" id="{06170AC3-0C02-4061-93C0-99A803155200}"/>
              </a:ext>
            </a:extLst>
          </p:cNvPr>
          <p:cNvSpPr txBox="1"/>
          <p:nvPr/>
        </p:nvSpPr>
        <p:spPr>
          <a:xfrm>
            <a:off x="5691719" y="2361541"/>
            <a:ext cx="6237003" cy="1754326"/>
          </a:xfrm>
          <a:prstGeom prst="rect">
            <a:avLst/>
          </a:prstGeom>
          <a:noFill/>
        </p:spPr>
        <p:txBody>
          <a:bodyPr wrap="square">
            <a:spAutoFit/>
          </a:bodyPr>
          <a:lstStyle/>
          <a:p>
            <a:pPr algn="ctr"/>
            <a:r>
              <a:rPr lang="nl-NL" sz="3600" b="1" u="sng"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Về nhà</a:t>
            </a:r>
          </a:p>
          <a:p>
            <a:pPr algn="ctr"/>
            <a:r>
              <a:rPr lang="nl-NL" sz="36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G</a:t>
            </a:r>
            <a:r>
              <a:rPr lang="nl-NL"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ửi lá thư (hoặc bưu thiếp) em đã làm cho người thân</a:t>
            </a:r>
            <a:endParaRPr lang="en-US" sz="3600" b="1" dirty="0">
              <a:solidFill>
                <a:srgbClr val="FF0000"/>
              </a:solidFill>
              <a:latin typeface="Calibri" panose="020F0502020204030204" pitchFamily="34" charset="0"/>
              <a:cs typeface="Calibri" panose="020F0502020204030204" pitchFamily="34" charset="0"/>
            </a:endParaRPr>
          </a:p>
        </p:txBody>
      </p:sp>
    </p:spTree>
    <p:custDataLst>
      <p:tags r:id="rId2"/>
    </p:custDataLst>
    <p:extLst>
      <p:ext uri="{BB962C8B-B14F-4D97-AF65-F5344CB8AC3E}">
        <p14:creationId xmlns:p14="http://schemas.microsoft.com/office/powerpoint/2010/main" val="2635538891"/>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wipe(down)">
                                      <p:cBhvr>
                                        <p:cTn id="12" dur="500"/>
                                        <p:tgtEl>
                                          <p:spTgt spid="54"/>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DD255DA-CE71-4107-A175-E1A9F37AB1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10" name="组合 9">
            <a:extLst>
              <a:ext uri="{FF2B5EF4-FFF2-40B4-BE49-F238E27FC236}">
                <a16:creationId xmlns:a16="http://schemas.microsoft.com/office/drawing/2014/main" id="{8B3D0045-39F7-4631-96D6-BDE8832438CD}"/>
              </a:ext>
            </a:extLst>
          </p:cNvPr>
          <p:cNvGrpSpPr/>
          <p:nvPr/>
        </p:nvGrpSpPr>
        <p:grpSpPr>
          <a:xfrm>
            <a:off x="-482600" y="554990"/>
            <a:ext cx="5969000" cy="5981700"/>
            <a:chOff x="381000" y="609600"/>
            <a:chExt cx="5969000" cy="5981700"/>
          </a:xfrm>
        </p:grpSpPr>
        <p:pic>
          <p:nvPicPr>
            <p:cNvPr id="7" name="图片 6">
              <a:extLst>
                <a:ext uri="{FF2B5EF4-FFF2-40B4-BE49-F238E27FC236}">
                  <a16:creationId xmlns:a16="http://schemas.microsoft.com/office/drawing/2014/main" id="{C9F0AF39-323A-4180-BA4F-E2BCBDEA4C75}"/>
                </a:ext>
              </a:extLst>
            </p:cNvPr>
            <p:cNvPicPr>
              <a:picLocks noChangeAspect="1"/>
            </p:cNvPicPr>
            <p:nvPr/>
          </p:nvPicPr>
          <p:blipFill rotWithShape="1">
            <a:blip r:embed="rId4">
              <a:extLst>
                <a:ext uri="{28A0092B-C50C-407E-A947-70E740481C1C}">
                  <a14:useLocalDpi xmlns:a14="http://schemas.microsoft.com/office/drawing/2010/main" val="0"/>
                </a:ext>
              </a:extLst>
            </a:blip>
            <a:srcRect t="29646" b="3546"/>
            <a:stretch/>
          </p:blipFill>
          <p:spPr>
            <a:xfrm>
              <a:off x="381000" y="609600"/>
              <a:ext cx="5969000" cy="5981700"/>
            </a:xfrm>
            <a:prstGeom prst="rect">
              <a:avLst/>
            </a:prstGeom>
          </p:spPr>
        </p:pic>
        <p:pic>
          <p:nvPicPr>
            <p:cNvPr id="9" name="图片 8">
              <a:extLst>
                <a:ext uri="{FF2B5EF4-FFF2-40B4-BE49-F238E27FC236}">
                  <a16:creationId xmlns:a16="http://schemas.microsoft.com/office/drawing/2014/main" id="{FCD207EA-D144-4739-9625-B6881F79E196}"/>
                </a:ext>
              </a:extLst>
            </p:cNvPr>
            <p:cNvPicPr>
              <a:picLocks noChangeAspect="1"/>
            </p:cNvPicPr>
            <p:nvPr/>
          </p:nvPicPr>
          <p:blipFill rotWithShape="1">
            <a:blip r:embed="rId5">
              <a:extLst>
                <a:ext uri="{28A0092B-C50C-407E-A947-70E740481C1C}">
                  <a14:useLocalDpi xmlns:a14="http://schemas.microsoft.com/office/drawing/2010/main" val="0"/>
                </a:ext>
              </a:extLst>
            </a:blip>
            <a:srcRect l="38889" t="75185" r="38611" b="15556"/>
            <a:stretch/>
          </p:blipFill>
          <p:spPr>
            <a:xfrm>
              <a:off x="2022475" y="4395141"/>
              <a:ext cx="2584450" cy="1595339"/>
            </a:xfrm>
            <a:prstGeom prst="rect">
              <a:avLst/>
            </a:prstGeom>
          </p:spPr>
        </p:pic>
      </p:grpSp>
      <p:sp>
        <p:nvSpPr>
          <p:cNvPr id="2" name="Rectangle: Rounded Corners 1">
            <a:extLst>
              <a:ext uri="{FF2B5EF4-FFF2-40B4-BE49-F238E27FC236}">
                <a16:creationId xmlns:a16="http://schemas.microsoft.com/office/drawing/2014/main" id="{F4E23E37-ECE2-4D09-A158-B33EB51C367C}"/>
              </a:ext>
            </a:extLst>
          </p:cNvPr>
          <p:cNvSpPr/>
          <p:nvPr/>
        </p:nvSpPr>
        <p:spPr>
          <a:xfrm>
            <a:off x="5008880" y="1463040"/>
            <a:ext cx="6593840" cy="4165600"/>
          </a:xfrm>
          <a:prstGeom prst="roundRect">
            <a:avLst/>
          </a:prstGeom>
          <a:solidFill>
            <a:schemeClr val="bg1"/>
          </a:solidFill>
          <a:ln w="76200">
            <a:solidFill>
              <a:schemeClr val="accent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F0502020204030204"/>
              <a:cs typeface="+mn-cs"/>
            </a:endParaRPr>
          </a:p>
        </p:txBody>
      </p:sp>
      <p:pic>
        <p:nvPicPr>
          <p:cNvPr id="8" name="Picture 7">
            <a:extLst>
              <a:ext uri="{FF2B5EF4-FFF2-40B4-BE49-F238E27FC236}">
                <a16:creationId xmlns:a16="http://schemas.microsoft.com/office/drawing/2014/main" id="{C67AE327-DB8C-4F41-9EB4-2FC7F4C81087}"/>
              </a:ext>
            </a:extLst>
          </p:cNvPr>
          <p:cNvPicPr>
            <a:picLocks noChangeAspect="1"/>
          </p:cNvPicPr>
          <p:nvPr/>
        </p:nvPicPr>
        <p:blipFill>
          <a:blip r:embed="rId6"/>
          <a:stretch>
            <a:fillRect/>
          </a:stretch>
        </p:blipFill>
        <p:spPr>
          <a:xfrm>
            <a:off x="5266680" y="2276756"/>
            <a:ext cx="6078239" cy="2304488"/>
          </a:xfrm>
          <a:prstGeom prst="rect">
            <a:avLst/>
          </a:prstGeom>
        </p:spPr>
      </p:pic>
    </p:spTree>
    <p:extLst>
      <p:ext uri="{BB962C8B-B14F-4D97-AF65-F5344CB8AC3E}">
        <p14:creationId xmlns:p14="http://schemas.microsoft.com/office/powerpoint/2010/main" val="2041483302"/>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A31BDEF7-41B5-4AFF-9624-E7CE5FAF95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27" name="矩形 26">
            <a:extLst>
              <a:ext uri="{FF2B5EF4-FFF2-40B4-BE49-F238E27FC236}">
                <a16:creationId xmlns:a16="http://schemas.microsoft.com/office/drawing/2014/main" id="{63B3A843-D105-4DDD-8A8E-D1761C13044E}"/>
              </a:ext>
            </a:extLst>
          </p:cNvPr>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pic>
        <p:nvPicPr>
          <p:cNvPr id="57" name="图片 56">
            <a:extLst>
              <a:ext uri="{FF2B5EF4-FFF2-40B4-BE49-F238E27FC236}">
                <a16:creationId xmlns:a16="http://schemas.microsoft.com/office/drawing/2014/main" id="{10E3DFF6-06AD-4D6D-955C-15571F9F3393}"/>
              </a:ext>
            </a:extLst>
          </p:cNvPr>
          <p:cNvPicPr>
            <a:picLocks noChangeAspect="1"/>
          </p:cNvPicPr>
          <p:nvPr/>
        </p:nvPicPr>
        <p:blipFill rotWithShape="1">
          <a:blip r:embed="rId5">
            <a:extLst>
              <a:ext uri="{28A0092B-C50C-407E-A947-70E740481C1C}">
                <a14:useLocalDpi xmlns:a14="http://schemas.microsoft.com/office/drawing/2010/main" val="0"/>
              </a:ext>
            </a:extLst>
          </a:blip>
          <a:srcRect l="32031" r="27777"/>
          <a:stretch/>
        </p:blipFill>
        <p:spPr>
          <a:xfrm rot="5400000">
            <a:off x="4717830" y="-2838666"/>
            <a:ext cx="2756340" cy="12192000"/>
          </a:xfrm>
          <a:prstGeom prst="rect">
            <a:avLst/>
          </a:prstGeom>
        </p:spPr>
      </p:pic>
      <p:grpSp>
        <p:nvGrpSpPr>
          <p:cNvPr id="19" name="组合 18">
            <a:extLst>
              <a:ext uri="{FF2B5EF4-FFF2-40B4-BE49-F238E27FC236}">
                <a16:creationId xmlns:a16="http://schemas.microsoft.com/office/drawing/2014/main" id="{BC565BF6-EBD6-4E5A-A677-AC3534A35D49}"/>
              </a:ext>
            </a:extLst>
          </p:cNvPr>
          <p:cNvGrpSpPr/>
          <p:nvPr/>
        </p:nvGrpSpPr>
        <p:grpSpPr>
          <a:xfrm>
            <a:off x="12444" y="665934"/>
            <a:ext cx="4692430" cy="4702414"/>
            <a:chOff x="381000" y="609600"/>
            <a:chExt cx="5969000" cy="5981700"/>
          </a:xfrm>
        </p:grpSpPr>
        <p:pic>
          <p:nvPicPr>
            <p:cNvPr id="20" name="图片 19">
              <a:extLst>
                <a:ext uri="{FF2B5EF4-FFF2-40B4-BE49-F238E27FC236}">
                  <a16:creationId xmlns:a16="http://schemas.microsoft.com/office/drawing/2014/main" id="{BBD3EED0-1040-4634-A15B-60C5646EC022}"/>
                </a:ext>
              </a:extLst>
            </p:cNvPr>
            <p:cNvPicPr>
              <a:picLocks noChangeAspect="1"/>
            </p:cNvPicPr>
            <p:nvPr/>
          </p:nvPicPr>
          <p:blipFill rotWithShape="1">
            <a:blip r:embed="rId6">
              <a:extLst>
                <a:ext uri="{28A0092B-C50C-407E-A947-70E740481C1C}">
                  <a14:useLocalDpi xmlns:a14="http://schemas.microsoft.com/office/drawing/2010/main" val="0"/>
                </a:ext>
              </a:extLst>
            </a:blip>
            <a:srcRect t="29646" b="3546"/>
            <a:stretch/>
          </p:blipFill>
          <p:spPr>
            <a:xfrm>
              <a:off x="381000" y="609600"/>
              <a:ext cx="5969000" cy="5981700"/>
            </a:xfrm>
            <a:prstGeom prst="rect">
              <a:avLst/>
            </a:prstGeom>
          </p:spPr>
        </p:pic>
        <p:pic>
          <p:nvPicPr>
            <p:cNvPr id="21" name="图片 20">
              <a:extLst>
                <a:ext uri="{FF2B5EF4-FFF2-40B4-BE49-F238E27FC236}">
                  <a16:creationId xmlns:a16="http://schemas.microsoft.com/office/drawing/2014/main" id="{ED507411-6504-4989-A38C-5A2AF3EFFC9E}"/>
                </a:ext>
              </a:extLst>
            </p:cNvPr>
            <p:cNvPicPr>
              <a:picLocks noChangeAspect="1"/>
            </p:cNvPicPr>
            <p:nvPr/>
          </p:nvPicPr>
          <p:blipFill rotWithShape="1">
            <a:blip r:embed="rId7">
              <a:extLst>
                <a:ext uri="{28A0092B-C50C-407E-A947-70E740481C1C}">
                  <a14:useLocalDpi xmlns:a14="http://schemas.microsoft.com/office/drawing/2010/main" val="0"/>
                </a:ext>
              </a:extLst>
            </a:blip>
            <a:srcRect l="38889" t="75185" r="38611" b="15556"/>
            <a:stretch/>
          </p:blipFill>
          <p:spPr>
            <a:xfrm>
              <a:off x="2022475" y="4395141"/>
              <a:ext cx="2584450" cy="1595339"/>
            </a:xfrm>
            <a:prstGeom prst="rect">
              <a:avLst/>
            </a:prstGeom>
          </p:spPr>
        </p:pic>
      </p:grpSp>
      <p:pic>
        <p:nvPicPr>
          <p:cNvPr id="31" name="图片 30">
            <a:extLst>
              <a:ext uri="{FF2B5EF4-FFF2-40B4-BE49-F238E27FC236}">
                <a16:creationId xmlns:a16="http://schemas.microsoft.com/office/drawing/2014/main" id="{8C89588D-B6D2-4EE6-8958-23DA2E74A794}"/>
              </a:ext>
            </a:extLst>
          </p:cNvPr>
          <p:cNvPicPr>
            <a:picLocks noChangeAspect="1"/>
          </p:cNvPicPr>
          <p:nvPr/>
        </p:nvPicPr>
        <p:blipFill rotWithShape="1">
          <a:blip r:embed="rId8">
            <a:extLst>
              <a:ext uri="{28A0092B-C50C-407E-A947-70E740481C1C}">
                <a14:useLocalDpi xmlns:a14="http://schemas.microsoft.com/office/drawing/2010/main" val="0"/>
              </a:ext>
            </a:extLst>
          </a:blip>
          <a:srcRect l="6225" t="28161" r="45048" b="36550"/>
          <a:stretch/>
        </p:blipFill>
        <p:spPr>
          <a:xfrm flipH="1">
            <a:off x="8924247" y="3334641"/>
            <a:ext cx="2936577" cy="3190123"/>
          </a:xfrm>
          <a:prstGeom prst="rect">
            <a:avLst/>
          </a:prstGeom>
        </p:spPr>
      </p:pic>
      <p:grpSp>
        <p:nvGrpSpPr>
          <p:cNvPr id="3" name="组合 2">
            <a:extLst>
              <a:ext uri="{FF2B5EF4-FFF2-40B4-BE49-F238E27FC236}">
                <a16:creationId xmlns:a16="http://schemas.microsoft.com/office/drawing/2014/main" id="{4B73574A-7ABF-4D38-B8B9-A3BAF3EB2E1A}"/>
              </a:ext>
            </a:extLst>
          </p:cNvPr>
          <p:cNvGrpSpPr/>
          <p:nvPr/>
        </p:nvGrpSpPr>
        <p:grpSpPr>
          <a:xfrm>
            <a:off x="4866772" y="2057399"/>
            <a:ext cx="6857867" cy="2435497"/>
            <a:chOff x="4866772" y="2374899"/>
            <a:chExt cx="6857867" cy="2435497"/>
          </a:xfrm>
        </p:grpSpPr>
        <p:sp>
          <p:nvSpPr>
            <p:cNvPr id="58" name="椭圆 57">
              <a:extLst>
                <a:ext uri="{FF2B5EF4-FFF2-40B4-BE49-F238E27FC236}">
                  <a16:creationId xmlns:a16="http://schemas.microsoft.com/office/drawing/2014/main" id="{ABA2880E-B702-4A81-93AA-FCF9519351BC}"/>
                </a:ext>
              </a:extLst>
            </p:cNvPr>
            <p:cNvSpPr/>
            <p:nvPr/>
          </p:nvSpPr>
          <p:spPr>
            <a:xfrm>
              <a:off x="4866772" y="2374899"/>
              <a:ext cx="5890128" cy="2435497"/>
            </a:xfrm>
            <a:prstGeom prst="ellipse">
              <a:avLst/>
            </a:prstGeom>
            <a:gradFill flip="none" rotWithShape="1">
              <a:gsLst>
                <a:gs pos="66000">
                  <a:srgbClr val="EECACF">
                    <a:alpha val="0"/>
                  </a:srgbClr>
                </a:gs>
                <a:gs pos="0">
                  <a:srgbClr val="EECACF"/>
                </a:gs>
                <a:gs pos="100000">
                  <a:srgbClr val="EECACF">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52" name="iṡ1ïḋé">
              <a:extLst>
                <a:ext uri="{FF2B5EF4-FFF2-40B4-BE49-F238E27FC236}">
                  <a16:creationId xmlns:a16="http://schemas.microsoft.com/office/drawing/2014/main" id="{263AA3ED-0C17-48C8-8453-AB7BC9041459}"/>
                </a:ext>
              </a:extLst>
            </p:cNvPr>
            <p:cNvSpPr txBox="1"/>
            <p:nvPr/>
          </p:nvSpPr>
          <p:spPr>
            <a:xfrm>
              <a:off x="5509576" y="2991909"/>
              <a:ext cx="6215063"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0" b="1" i="0" u="none" strike="noStrike" kern="1200" cap="none" spc="0" normalizeH="0" baseline="0" noProof="0" dirty="0" err="1">
                  <a:ln>
                    <a:solidFill>
                      <a:sysClr val="windowText" lastClr="000000"/>
                    </a:solid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Khởi</a:t>
              </a:r>
              <a:r>
                <a:rPr kumimoji="0" lang="en-US" altLang="zh-CN" sz="9000" b="1" i="0" u="none" strike="noStrike" kern="1200" cap="none" spc="0" normalizeH="0" baseline="0" noProof="0" dirty="0">
                  <a:ln>
                    <a:solidFill>
                      <a:sysClr val="windowText" lastClr="000000"/>
                    </a:solid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 </a:t>
              </a:r>
              <a:r>
                <a:rPr kumimoji="0" lang="en-US" altLang="zh-CN" sz="9000" b="1" i="0" u="none" strike="noStrike" kern="1200" cap="none" spc="0" normalizeH="0" baseline="0" noProof="0" dirty="0" err="1">
                  <a:ln>
                    <a:solidFill>
                      <a:sysClr val="windowText" lastClr="000000"/>
                    </a:solid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động</a:t>
              </a:r>
              <a:endParaRPr kumimoji="0" lang="en-US" altLang="zh-CN" sz="9000" b="1" i="0" u="none" strike="noStrike" kern="1200" cap="none" spc="0" normalizeH="0" baseline="0" noProof="0" dirty="0">
                <a:ln>
                  <a:solidFill>
                    <a:sysClr val="windowText" lastClr="000000"/>
                  </a:solid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endParaRPr>
            </a:p>
          </p:txBody>
        </p:sp>
      </p:grpSp>
      <p:grpSp>
        <p:nvGrpSpPr>
          <p:cNvPr id="8" name="组合 7">
            <a:extLst>
              <a:ext uri="{FF2B5EF4-FFF2-40B4-BE49-F238E27FC236}">
                <a16:creationId xmlns:a16="http://schemas.microsoft.com/office/drawing/2014/main" id="{90698636-3882-4A9C-9BC8-96B579F00DDB}"/>
              </a:ext>
            </a:extLst>
          </p:cNvPr>
          <p:cNvGrpSpPr/>
          <p:nvPr/>
        </p:nvGrpSpPr>
        <p:grpSpPr>
          <a:xfrm>
            <a:off x="4167134" y="1618642"/>
            <a:ext cx="1342443" cy="1368515"/>
            <a:chOff x="4167134" y="1936142"/>
            <a:chExt cx="1342443" cy="1368515"/>
          </a:xfrm>
        </p:grpSpPr>
        <p:sp>
          <p:nvSpPr>
            <p:cNvPr id="2" name="矩形 1">
              <a:extLst>
                <a:ext uri="{FF2B5EF4-FFF2-40B4-BE49-F238E27FC236}">
                  <a16:creationId xmlns:a16="http://schemas.microsoft.com/office/drawing/2014/main" id="{D3CDF5AF-26DF-4B9D-8E5E-1C09BDCBD0EB}"/>
                </a:ext>
              </a:extLst>
            </p:cNvPr>
            <p:cNvSpPr/>
            <p:nvPr/>
          </p:nvSpPr>
          <p:spPr>
            <a:xfrm>
              <a:off x="4167134" y="1936142"/>
              <a:ext cx="1180546" cy="1309977"/>
            </a:xfrm>
            <a:prstGeom prst="rect">
              <a:avLst/>
            </a:prstGeom>
            <a:ln>
              <a:noFill/>
            </a:ln>
            <a:effectLst>
              <a:outerShdw blurRad="50800" dist="381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53" name="iṡ1ïḋé">
              <a:extLst>
                <a:ext uri="{FF2B5EF4-FFF2-40B4-BE49-F238E27FC236}">
                  <a16:creationId xmlns:a16="http://schemas.microsoft.com/office/drawing/2014/main" id="{39AA3150-8C59-4A9E-9772-383412D5BEB8}"/>
                </a:ext>
              </a:extLst>
            </p:cNvPr>
            <p:cNvSpPr txBox="1"/>
            <p:nvPr/>
          </p:nvSpPr>
          <p:spPr>
            <a:xfrm>
              <a:off x="4167134" y="2196661"/>
              <a:ext cx="118054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01</a:t>
              </a:r>
            </a:p>
          </p:txBody>
        </p:sp>
        <p:sp>
          <p:nvSpPr>
            <p:cNvPr id="6" name="直角三角形 5">
              <a:extLst>
                <a:ext uri="{FF2B5EF4-FFF2-40B4-BE49-F238E27FC236}">
                  <a16:creationId xmlns:a16="http://schemas.microsoft.com/office/drawing/2014/main" id="{22F7283F-B4BB-428B-A2C3-FCDEB7E815E9}"/>
                </a:ext>
              </a:extLst>
            </p:cNvPr>
            <p:cNvSpPr/>
            <p:nvPr/>
          </p:nvSpPr>
          <p:spPr>
            <a:xfrm>
              <a:off x="5347680" y="1936142"/>
              <a:ext cx="161897" cy="260519"/>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spTree>
    <p:custDataLst>
      <p:tags r:id="rId2"/>
    </p:custDataLst>
    <p:extLst>
      <p:ext uri="{BB962C8B-B14F-4D97-AF65-F5344CB8AC3E}">
        <p14:creationId xmlns:p14="http://schemas.microsoft.com/office/powerpoint/2010/main" val="21383847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7"/>
                                        </p:tgtEl>
                                        <p:attrNameLst>
                                          <p:attrName>style.visibility</p:attrName>
                                        </p:attrNameLst>
                                      </p:cBhvr>
                                      <p:to>
                                        <p:strVal val="visible"/>
                                      </p:to>
                                    </p:set>
                                    <p:anim calcmode="lin" valueType="num">
                                      <p:cBhvr additive="base">
                                        <p:cTn id="15" dur="500" fill="hold"/>
                                        <p:tgtEl>
                                          <p:spTgt spid="57"/>
                                        </p:tgtEl>
                                        <p:attrNameLst>
                                          <p:attrName>ppt_x</p:attrName>
                                        </p:attrNameLst>
                                      </p:cBhvr>
                                      <p:tavLst>
                                        <p:tav tm="0">
                                          <p:val>
                                            <p:strVal val="0-#ppt_w/2"/>
                                          </p:val>
                                        </p:tav>
                                        <p:tav tm="100000">
                                          <p:val>
                                            <p:strVal val="#ppt_x"/>
                                          </p:val>
                                        </p:tav>
                                      </p:tavLst>
                                    </p:anim>
                                    <p:anim calcmode="lin" valueType="num">
                                      <p:cBhvr additive="base">
                                        <p:cTn id="16" dur="500" fill="hold"/>
                                        <p:tgtEl>
                                          <p:spTgt spid="57"/>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1+#ppt_w/2"/>
                                          </p:val>
                                        </p:tav>
                                        <p:tav tm="100000">
                                          <p:val>
                                            <p:strVal val="#ppt_x"/>
                                          </p:val>
                                        </p:tav>
                                      </p:tavLst>
                                    </p:anim>
                                    <p:anim calcmode="lin" valueType="num">
                                      <p:cBhvr additive="base">
                                        <p:cTn id="2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A31BDEF7-41B5-4AFF-9624-E7CE5FAF95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27" name="矩形 26">
            <a:extLst>
              <a:ext uri="{FF2B5EF4-FFF2-40B4-BE49-F238E27FC236}">
                <a16:creationId xmlns:a16="http://schemas.microsoft.com/office/drawing/2014/main" id="{63B3A843-D105-4DDD-8A8E-D1761C13044E}"/>
              </a:ext>
            </a:extLst>
          </p:cNvPr>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F0502020204030204"/>
              <a:cs typeface="+mn-cs"/>
            </a:endParaRPr>
          </a:p>
        </p:txBody>
      </p:sp>
      <p:pic>
        <p:nvPicPr>
          <p:cNvPr id="57" name="图片 56">
            <a:extLst>
              <a:ext uri="{FF2B5EF4-FFF2-40B4-BE49-F238E27FC236}">
                <a16:creationId xmlns:a16="http://schemas.microsoft.com/office/drawing/2014/main" id="{10E3DFF6-06AD-4D6D-955C-15571F9F3393}"/>
              </a:ext>
            </a:extLst>
          </p:cNvPr>
          <p:cNvPicPr>
            <a:picLocks noChangeAspect="1"/>
          </p:cNvPicPr>
          <p:nvPr/>
        </p:nvPicPr>
        <p:blipFill rotWithShape="1">
          <a:blip r:embed="rId5">
            <a:extLst>
              <a:ext uri="{28A0092B-C50C-407E-A947-70E740481C1C}">
                <a14:useLocalDpi xmlns:a14="http://schemas.microsoft.com/office/drawing/2010/main" val="0"/>
              </a:ext>
            </a:extLst>
          </a:blip>
          <a:srcRect l="32031" r="27777"/>
          <a:stretch/>
        </p:blipFill>
        <p:spPr>
          <a:xfrm rot="5400000">
            <a:off x="4717830" y="-2838666"/>
            <a:ext cx="2756340" cy="12192000"/>
          </a:xfrm>
          <a:prstGeom prst="rect">
            <a:avLst/>
          </a:prstGeom>
        </p:spPr>
      </p:pic>
      <p:grpSp>
        <p:nvGrpSpPr>
          <p:cNvPr id="19" name="组合 18">
            <a:extLst>
              <a:ext uri="{FF2B5EF4-FFF2-40B4-BE49-F238E27FC236}">
                <a16:creationId xmlns:a16="http://schemas.microsoft.com/office/drawing/2014/main" id="{BC565BF6-EBD6-4E5A-A677-AC3534A35D49}"/>
              </a:ext>
            </a:extLst>
          </p:cNvPr>
          <p:cNvGrpSpPr/>
          <p:nvPr/>
        </p:nvGrpSpPr>
        <p:grpSpPr>
          <a:xfrm>
            <a:off x="12444" y="665934"/>
            <a:ext cx="4692430" cy="4702414"/>
            <a:chOff x="381000" y="609600"/>
            <a:chExt cx="5969000" cy="5981700"/>
          </a:xfrm>
        </p:grpSpPr>
        <p:pic>
          <p:nvPicPr>
            <p:cNvPr id="20" name="图片 19">
              <a:extLst>
                <a:ext uri="{FF2B5EF4-FFF2-40B4-BE49-F238E27FC236}">
                  <a16:creationId xmlns:a16="http://schemas.microsoft.com/office/drawing/2014/main" id="{BBD3EED0-1040-4634-A15B-60C5646EC022}"/>
                </a:ext>
              </a:extLst>
            </p:cNvPr>
            <p:cNvPicPr>
              <a:picLocks noChangeAspect="1"/>
            </p:cNvPicPr>
            <p:nvPr/>
          </p:nvPicPr>
          <p:blipFill rotWithShape="1">
            <a:blip r:embed="rId6">
              <a:extLst>
                <a:ext uri="{28A0092B-C50C-407E-A947-70E740481C1C}">
                  <a14:useLocalDpi xmlns:a14="http://schemas.microsoft.com/office/drawing/2010/main" val="0"/>
                </a:ext>
              </a:extLst>
            </a:blip>
            <a:srcRect t="29646" b="3546"/>
            <a:stretch/>
          </p:blipFill>
          <p:spPr>
            <a:xfrm>
              <a:off x="381000" y="609600"/>
              <a:ext cx="5969000" cy="5981700"/>
            </a:xfrm>
            <a:prstGeom prst="rect">
              <a:avLst/>
            </a:prstGeom>
          </p:spPr>
        </p:pic>
        <p:pic>
          <p:nvPicPr>
            <p:cNvPr id="21" name="图片 20">
              <a:extLst>
                <a:ext uri="{FF2B5EF4-FFF2-40B4-BE49-F238E27FC236}">
                  <a16:creationId xmlns:a16="http://schemas.microsoft.com/office/drawing/2014/main" id="{ED507411-6504-4989-A38C-5A2AF3EFFC9E}"/>
                </a:ext>
              </a:extLst>
            </p:cNvPr>
            <p:cNvPicPr>
              <a:picLocks noChangeAspect="1"/>
            </p:cNvPicPr>
            <p:nvPr/>
          </p:nvPicPr>
          <p:blipFill rotWithShape="1">
            <a:blip r:embed="rId7">
              <a:extLst>
                <a:ext uri="{28A0092B-C50C-407E-A947-70E740481C1C}">
                  <a14:useLocalDpi xmlns:a14="http://schemas.microsoft.com/office/drawing/2010/main" val="0"/>
                </a:ext>
              </a:extLst>
            </a:blip>
            <a:srcRect l="38889" t="75185" r="38611" b="15556"/>
            <a:stretch/>
          </p:blipFill>
          <p:spPr>
            <a:xfrm>
              <a:off x="2022475" y="4395141"/>
              <a:ext cx="2584450" cy="1595339"/>
            </a:xfrm>
            <a:prstGeom prst="rect">
              <a:avLst/>
            </a:prstGeom>
          </p:spPr>
        </p:pic>
      </p:grpSp>
      <p:pic>
        <p:nvPicPr>
          <p:cNvPr id="31" name="图片 30">
            <a:extLst>
              <a:ext uri="{FF2B5EF4-FFF2-40B4-BE49-F238E27FC236}">
                <a16:creationId xmlns:a16="http://schemas.microsoft.com/office/drawing/2014/main" id="{8C89588D-B6D2-4EE6-8958-23DA2E74A794}"/>
              </a:ext>
            </a:extLst>
          </p:cNvPr>
          <p:cNvPicPr>
            <a:picLocks noChangeAspect="1"/>
          </p:cNvPicPr>
          <p:nvPr/>
        </p:nvPicPr>
        <p:blipFill rotWithShape="1">
          <a:blip r:embed="rId8">
            <a:extLst>
              <a:ext uri="{28A0092B-C50C-407E-A947-70E740481C1C}">
                <a14:useLocalDpi xmlns:a14="http://schemas.microsoft.com/office/drawing/2010/main" val="0"/>
              </a:ext>
            </a:extLst>
          </a:blip>
          <a:srcRect l="6225" t="28161" r="45048" b="36550"/>
          <a:stretch/>
        </p:blipFill>
        <p:spPr>
          <a:xfrm flipH="1">
            <a:off x="8924247" y="3334641"/>
            <a:ext cx="2936577" cy="3190123"/>
          </a:xfrm>
          <a:prstGeom prst="rect">
            <a:avLst/>
          </a:prstGeom>
        </p:spPr>
      </p:pic>
      <p:grpSp>
        <p:nvGrpSpPr>
          <p:cNvPr id="3" name="组合 2">
            <a:extLst>
              <a:ext uri="{FF2B5EF4-FFF2-40B4-BE49-F238E27FC236}">
                <a16:creationId xmlns:a16="http://schemas.microsoft.com/office/drawing/2014/main" id="{4B73574A-7ABF-4D38-B8B9-A3BAF3EB2E1A}"/>
              </a:ext>
            </a:extLst>
          </p:cNvPr>
          <p:cNvGrpSpPr/>
          <p:nvPr/>
        </p:nvGrpSpPr>
        <p:grpSpPr>
          <a:xfrm>
            <a:off x="4866772" y="2057399"/>
            <a:ext cx="6857867" cy="2435497"/>
            <a:chOff x="4866772" y="2374899"/>
            <a:chExt cx="6857867" cy="2435497"/>
          </a:xfrm>
        </p:grpSpPr>
        <p:sp>
          <p:nvSpPr>
            <p:cNvPr id="58" name="椭圆 57">
              <a:extLst>
                <a:ext uri="{FF2B5EF4-FFF2-40B4-BE49-F238E27FC236}">
                  <a16:creationId xmlns:a16="http://schemas.microsoft.com/office/drawing/2014/main" id="{ABA2880E-B702-4A81-93AA-FCF9519351BC}"/>
                </a:ext>
              </a:extLst>
            </p:cNvPr>
            <p:cNvSpPr/>
            <p:nvPr/>
          </p:nvSpPr>
          <p:spPr>
            <a:xfrm>
              <a:off x="4866772" y="2374899"/>
              <a:ext cx="5890128" cy="2435497"/>
            </a:xfrm>
            <a:prstGeom prst="ellipse">
              <a:avLst/>
            </a:prstGeom>
            <a:gradFill flip="none" rotWithShape="1">
              <a:gsLst>
                <a:gs pos="66000">
                  <a:srgbClr val="EECACF">
                    <a:alpha val="0"/>
                  </a:srgbClr>
                </a:gs>
                <a:gs pos="0">
                  <a:srgbClr val="EECACF"/>
                </a:gs>
                <a:gs pos="100000">
                  <a:srgbClr val="EECACF">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F0502020204030204"/>
                <a:cs typeface="+mn-cs"/>
              </a:endParaRPr>
            </a:p>
          </p:txBody>
        </p:sp>
        <p:sp>
          <p:nvSpPr>
            <p:cNvPr id="52" name="iṡ1ïḋé">
              <a:extLst>
                <a:ext uri="{FF2B5EF4-FFF2-40B4-BE49-F238E27FC236}">
                  <a16:creationId xmlns:a16="http://schemas.microsoft.com/office/drawing/2014/main" id="{263AA3ED-0C17-48C8-8453-AB7BC9041459}"/>
                </a:ext>
              </a:extLst>
            </p:cNvPr>
            <p:cNvSpPr txBox="1"/>
            <p:nvPr/>
          </p:nvSpPr>
          <p:spPr>
            <a:xfrm>
              <a:off x="5509576" y="2991909"/>
              <a:ext cx="6215063"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0" b="0" i="0" u="none" strike="noStrike" kern="1200" cap="none" spc="0" normalizeH="0" baseline="0" noProof="0" dirty="0" err="1">
                  <a:ln>
                    <a:solidFill>
                      <a:sysClr val="windowText" lastClr="000000"/>
                    </a:solidFill>
                  </a:ln>
                  <a:solidFill>
                    <a:srgbClr val="FFFF00"/>
                  </a:solidFill>
                  <a:effectLst>
                    <a:outerShdw blurRad="38100" dist="38100" dir="2700000" algn="tl">
                      <a:srgbClr val="000000">
                        <a:alpha val="43137"/>
                      </a:srgbClr>
                    </a:outerShdw>
                  </a:effectLst>
                  <a:uLnTx/>
                  <a:uFillTx/>
                  <a:latin typeface="Nunito Black" pitchFamily="2" charset="0"/>
                  <a:ea typeface="字魂35号-经典雅黑" panose="00000500000000000000" pitchFamily="2" charset="-122"/>
                  <a:cs typeface="+mn-cs"/>
                </a:rPr>
                <a:t>Khám</a:t>
              </a:r>
              <a:r>
                <a:rPr kumimoji="0" lang="en-US" altLang="zh-CN" sz="9000" b="0" i="0" u="none" strike="noStrike" kern="1200" cap="none" spc="0" normalizeH="0" baseline="0" noProof="0" dirty="0">
                  <a:ln>
                    <a:solidFill>
                      <a:sysClr val="windowText" lastClr="000000"/>
                    </a:solidFill>
                  </a:ln>
                  <a:solidFill>
                    <a:srgbClr val="FFFF00"/>
                  </a:solidFill>
                  <a:effectLst>
                    <a:outerShdw blurRad="38100" dist="38100" dir="2700000" algn="tl">
                      <a:srgbClr val="000000">
                        <a:alpha val="43137"/>
                      </a:srgbClr>
                    </a:outerShdw>
                  </a:effectLst>
                  <a:uLnTx/>
                  <a:uFillTx/>
                  <a:latin typeface="Nunito Black" pitchFamily="2" charset="0"/>
                  <a:ea typeface="字魂35号-经典雅黑" panose="00000500000000000000" pitchFamily="2" charset="-122"/>
                  <a:cs typeface="+mn-cs"/>
                </a:rPr>
                <a:t> </a:t>
              </a:r>
              <a:r>
                <a:rPr kumimoji="0" lang="en-US" altLang="zh-CN" sz="9000" b="0" i="0" u="none" strike="noStrike" kern="1200" cap="none" spc="0" normalizeH="0" baseline="0" noProof="0" dirty="0" err="1">
                  <a:ln>
                    <a:solidFill>
                      <a:sysClr val="windowText" lastClr="000000"/>
                    </a:solidFill>
                  </a:ln>
                  <a:solidFill>
                    <a:srgbClr val="FFFF00"/>
                  </a:solidFill>
                  <a:effectLst>
                    <a:outerShdw blurRad="38100" dist="38100" dir="2700000" algn="tl">
                      <a:srgbClr val="000000">
                        <a:alpha val="43137"/>
                      </a:srgbClr>
                    </a:outerShdw>
                  </a:effectLst>
                  <a:uLnTx/>
                  <a:uFillTx/>
                  <a:latin typeface="Nunito Black" pitchFamily="2" charset="0"/>
                  <a:ea typeface="字魂35号-经典雅黑" panose="00000500000000000000" pitchFamily="2" charset="-122"/>
                  <a:cs typeface="+mn-cs"/>
                </a:rPr>
                <a:t>phá</a:t>
              </a:r>
              <a:endParaRPr kumimoji="0" lang="en-US" altLang="zh-CN" sz="9000" b="0" i="0" u="none" strike="noStrike" kern="1200" cap="none" spc="0" normalizeH="0" baseline="0" noProof="0" dirty="0">
                <a:ln>
                  <a:solidFill>
                    <a:sysClr val="windowText" lastClr="000000"/>
                  </a:solidFill>
                </a:ln>
                <a:solidFill>
                  <a:srgbClr val="FFFF00"/>
                </a:solidFill>
                <a:effectLst>
                  <a:outerShdw blurRad="38100" dist="38100" dir="2700000" algn="tl">
                    <a:srgbClr val="000000">
                      <a:alpha val="43137"/>
                    </a:srgbClr>
                  </a:outerShdw>
                </a:effectLst>
                <a:uLnTx/>
                <a:uFillTx/>
                <a:latin typeface="Nunito Black" pitchFamily="2" charset="0"/>
                <a:ea typeface="字魂35号-经典雅黑" panose="00000500000000000000" pitchFamily="2" charset="-122"/>
                <a:cs typeface="+mn-cs"/>
              </a:endParaRPr>
            </a:p>
          </p:txBody>
        </p:sp>
      </p:grpSp>
      <p:grpSp>
        <p:nvGrpSpPr>
          <p:cNvPr id="8" name="组合 7">
            <a:extLst>
              <a:ext uri="{FF2B5EF4-FFF2-40B4-BE49-F238E27FC236}">
                <a16:creationId xmlns:a16="http://schemas.microsoft.com/office/drawing/2014/main" id="{90698636-3882-4A9C-9BC8-96B579F00DDB}"/>
              </a:ext>
            </a:extLst>
          </p:cNvPr>
          <p:cNvGrpSpPr/>
          <p:nvPr/>
        </p:nvGrpSpPr>
        <p:grpSpPr>
          <a:xfrm>
            <a:off x="4167134" y="1618642"/>
            <a:ext cx="1342443" cy="1368515"/>
            <a:chOff x="4167134" y="1936142"/>
            <a:chExt cx="1342443" cy="1368515"/>
          </a:xfrm>
        </p:grpSpPr>
        <p:sp>
          <p:nvSpPr>
            <p:cNvPr id="2" name="矩形 1">
              <a:extLst>
                <a:ext uri="{FF2B5EF4-FFF2-40B4-BE49-F238E27FC236}">
                  <a16:creationId xmlns:a16="http://schemas.microsoft.com/office/drawing/2014/main" id="{D3CDF5AF-26DF-4B9D-8E5E-1C09BDCBD0EB}"/>
                </a:ext>
              </a:extLst>
            </p:cNvPr>
            <p:cNvSpPr/>
            <p:nvPr/>
          </p:nvSpPr>
          <p:spPr>
            <a:xfrm>
              <a:off x="4167134" y="1936142"/>
              <a:ext cx="1180546" cy="1309977"/>
            </a:xfrm>
            <a:prstGeom prst="rect">
              <a:avLst/>
            </a:prstGeom>
            <a:ln>
              <a:noFill/>
            </a:ln>
            <a:effectLst>
              <a:outerShdw blurRad="50800" dist="381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F0502020204030204"/>
                <a:cs typeface="+mn-cs"/>
              </a:endParaRPr>
            </a:p>
          </p:txBody>
        </p:sp>
        <p:sp>
          <p:nvSpPr>
            <p:cNvPr id="53" name="iṡ1ïḋé">
              <a:extLst>
                <a:ext uri="{FF2B5EF4-FFF2-40B4-BE49-F238E27FC236}">
                  <a16:creationId xmlns:a16="http://schemas.microsoft.com/office/drawing/2014/main" id="{39AA3150-8C59-4A9E-9772-383412D5BEB8}"/>
                </a:ext>
              </a:extLst>
            </p:cNvPr>
            <p:cNvSpPr txBox="1"/>
            <p:nvPr/>
          </p:nvSpPr>
          <p:spPr>
            <a:xfrm>
              <a:off x="4167134" y="2196661"/>
              <a:ext cx="118054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F0302020204030204"/>
                  <a:ea typeface="字魂35号-经典雅黑" panose="00000500000000000000" pitchFamily="2" charset="-122"/>
                  <a:cs typeface="+mn-cs"/>
                </a:rPr>
                <a:t>02</a:t>
              </a:r>
            </a:p>
          </p:txBody>
        </p:sp>
        <p:sp>
          <p:nvSpPr>
            <p:cNvPr id="6" name="直角三角形 5">
              <a:extLst>
                <a:ext uri="{FF2B5EF4-FFF2-40B4-BE49-F238E27FC236}">
                  <a16:creationId xmlns:a16="http://schemas.microsoft.com/office/drawing/2014/main" id="{22F7283F-B4BB-428B-A2C3-FCDEB7E815E9}"/>
                </a:ext>
              </a:extLst>
            </p:cNvPr>
            <p:cNvSpPr/>
            <p:nvPr/>
          </p:nvSpPr>
          <p:spPr>
            <a:xfrm>
              <a:off x="5347680" y="1936142"/>
              <a:ext cx="161897" cy="260519"/>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F0502020204030204"/>
                <a:cs typeface="+mn-cs"/>
              </a:endParaRPr>
            </a:p>
          </p:txBody>
        </p:sp>
      </p:grpSp>
    </p:spTree>
    <p:custDataLst>
      <p:tags r:id="rId2"/>
    </p:custDataLst>
    <p:extLst>
      <p:ext uri="{BB962C8B-B14F-4D97-AF65-F5344CB8AC3E}">
        <p14:creationId xmlns:p14="http://schemas.microsoft.com/office/powerpoint/2010/main" val="833812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7"/>
                                        </p:tgtEl>
                                        <p:attrNameLst>
                                          <p:attrName>style.visibility</p:attrName>
                                        </p:attrNameLst>
                                      </p:cBhvr>
                                      <p:to>
                                        <p:strVal val="visible"/>
                                      </p:to>
                                    </p:set>
                                    <p:anim calcmode="lin" valueType="num">
                                      <p:cBhvr additive="base">
                                        <p:cTn id="15" dur="500" fill="hold"/>
                                        <p:tgtEl>
                                          <p:spTgt spid="57"/>
                                        </p:tgtEl>
                                        <p:attrNameLst>
                                          <p:attrName>ppt_x</p:attrName>
                                        </p:attrNameLst>
                                      </p:cBhvr>
                                      <p:tavLst>
                                        <p:tav tm="0">
                                          <p:val>
                                            <p:strVal val="0-#ppt_w/2"/>
                                          </p:val>
                                        </p:tav>
                                        <p:tav tm="100000">
                                          <p:val>
                                            <p:strVal val="#ppt_x"/>
                                          </p:val>
                                        </p:tav>
                                      </p:tavLst>
                                    </p:anim>
                                    <p:anim calcmode="lin" valueType="num">
                                      <p:cBhvr additive="base">
                                        <p:cTn id="16" dur="500" fill="hold"/>
                                        <p:tgtEl>
                                          <p:spTgt spid="57"/>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1+#ppt_w/2"/>
                                          </p:val>
                                        </p:tav>
                                        <p:tav tm="100000">
                                          <p:val>
                                            <p:strVal val="#ppt_x"/>
                                          </p:val>
                                        </p:tav>
                                      </p:tavLst>
                                    </p:anim>
                                    <p:anim calcmode="lin" valueType="num">
                                      <p:cBhvr additive="base">
                                        <p:cTn id="2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A31BDEF7-41B5-4AFF-9624-E7CE5FAF95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27" name="矩形 26">
            <a:extLst>
              <a:ext uri="{FF2B5EF4-FFF2-40B4-BE49-F238E27FC236}">
                <a16:creationId xmlns:a16="http://schemas.microsoft.com/office/drawing/2014/main" id="{63B3A843-D105-4DDD-8A8E-D1761C13044E}"/>
              </a:ext>
            </a:extLst>
          </p:cNvPr>
          <p:cNvSpPr/>
          <p:nvPr/>
        </p:nvSpPr>
        <p:spPr>
          <a:xfrm>
            <a:off x="0" y="-43145"/>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pic>
        <p:nvPicPr>
          <p:cNvPr id="52" name="图片 51">
            <a:extLst>
              <a:ext uri="{FF2B5EF4-FFF2-40B4-BE49-F238E27FC236}">
                <a16:creationId xmlns:a16="http://schemas.microsoft.com/office/drawing/2014/main" id="{51C96358-DC33-434D-AEE2-6DB413B1DB63}"/>
              </a:ext>
            </a:extLst>
          </p:cNvPr>
          <p:cNvPicPr>
            <a:picLocks noChangeAspect="1"/>
          </p:cNvPicPr>
          <p:nvPr/>
        </p:nvPicPr>
        <p:blipFill rotWithShape="1">
          <a:blip r:embed="rId6">
            <a:extLst>
              <a:ext uri="{28A0092B-C50C-407E-A947-70E740481C1C}">
                <a14:useLocalDpi xmlns:a14="http://schemas.microsoft.com/office/drawing/2010/main" val="0"/>
              </a:ext>
            </a:extLst>
          </a:blip>
          <a:srcRect t="70001"/>
          <a:stretch/>
        </p:blipFill>
        <p:spPr>
          <a:xfrm rot="5400000">
            <a:off x="-1600200" y="1600200"/>
            <a:ext cx="6858000" cy="3657600"/>
          </a:xfrm>
          <a:prstGeom prst="rect">
            <a:avLst/>
          </a:prstGeom>
        </p:spPr>
      </p:pic>
      <p:grpSp>
        <p:nvGrpSpPr>
          <p:cNvPr id="19" name="组合 18">
            <a:extLst>
              <a:ext uri="{FF2B5EF4-FFF2-40B4-BE49-F238E27FC236}">
                <a16:creationId xmlns:a16="http://schemas.microsoft.com/office/drawing/2014/main" id="{BC565BF6-EBD6-4E5A-A677-AC3534A35D49}"/>
              </a:ext>
            </a:extLst>
          </p:cNvPr>
          <p:cNvGrpSpPr/>
          <p:nvPr/>
        </p:nvGrpSpPr>
        <p:grpSpPr>
          <a:xfrm>
            <a:off x="-487360" y="2330048"/>
            <a:ext cx="4692430" cy="4702414"/>
            <a:chOff x="381000" y="609600"/>
            <a:chExt cx="5969000" cy="5981700"/>
          </a:xfrm>
        </p:grpSpPr>
        <p:pic>
          <p:nvPicPr>
            <p:cNvPr id="20" name="图片 19">
              <a:extLst>
                <a:ext uri="{FF2B5EF4-FFF2-40B4-BE49-F238E27FC236}">
                  <a16:creationId xmlns:a16="http://schemas.microsoft.com/office/drawing/2014/main" id="{BBD3EED0-1040-4634-A15B-60C5646EC022}"/>
                </a:ext>
              </a:extLst>
            </p:cNvPr>
            <p:cNvPicPr>
              <a:picLocks noChangeAspect="1"/>
            </p:cNvPicPr>
            <p:nvPr/>
          </p:nvPicPr>
          <p:blipFill rotWithShape="1">
            <a:blip r:embed="rId7">
              <a:extLst>
                <a:ext uri="{28A0092B-C50C-407E-A947-70E740481C1C}">
                  <a14:useLocalDpi xmlns:a14="http://schemas.microsoft.com/office/drawing/2010/main" val="0"/>
                </a:ext>
              </a:extLst>
            </a:blip>
            <a:srcRect t="29646" b="3546"/>
            <a:stretch/>
          </p:blipFill>
          <p:spPr>
            <a:xfrm>
              <a:off x="381000" y="609600"/>
              <a:ext cx="5969000" cy="5981700"/>
            </a:xfrm>
            <a:prstGeom prst="rect">
              <a:avLst/>
            </a:prstGeom>
          </p:spPr>
        </p:pic>
        <p:pic>
          <p:nvPicPr>
            <p:cNvPr id="21" name="图片 20">
              <a:extLst>
                <a:ext uri="{FF2B5EF4-FFF2-40B4-BE49-F238E27FC236}">
                  <a16:creationId xmlns:a16="http://schemas.microsoft.com/office/drawing/2014/main" id="{ED507411-6504-4989-A38C-5A2AF3EFFC9E}"/>
                </a:ext>
              </a:extLst>
            </p:cNvPr>
            <p:cNvPicPr>
              <a:picLocks noChangeAspect="1"/>
            </p:cNvPicPr>
            <p:nvPr/>
          </p:nvPicPr>
          <p:blipFill rotWithShape="1">
            <a:blip r:embed="rId8">
              <a:extLst>
                <a:ext uri="{28A0092B-C50C-407E-A947-70E740481C1C}">
                  <a14:useLocalDpi xmlns:a14="http://schemas.microsoft.com/office/drawing/2010/main" val="0"/>
                </a:ext>
              </a:extLst>
            </a:blip>
            <a:srcRect l="38889" t="75185" r="38611" b="15556"/>
            <a:stretch/>
          </p:blipFill>
          <p:spPr>
            <a:xfrm>
              <a:off x="2022475" y="4395141"/>
              <a:ext cx="2584450" cy="1595339"/>
            </a:xfrm>
            <a:prstGeom prst="rect">
              <a:avLst/>
            </a:prstGeom>
          </p:spPr>
        </p:pic>
      </p:grpSp>
      <p:grpSp>
        <p:nvGrpSpPr>
          <p:cNvPr id="22" name="组合 21">
            <a:extLst>
              <a:ext uri="{FF2B5EF4-FFF2-40B4-BE49-F238E27FC236}">
                <a16:creationId xmlns:a16="http://schemas.microsoft.com/office/drawing/2014/main" id="{B5212DB6-F50E-48B4-9450-1984A521390F}"/>
              </a:ext>
            </a:extLst>
          </p:cNvPr>
          <p:cNvGrpSpPr/>
          <p:nvPr/>
        </p:nvGrpSpPr>
        <p:grpSpPr>
          <a:xfrm>
            <a:off x="-114300" y="54138"/>
            <a:ext cx="3946312" cy="3050822"/>
            <a:chOff x="4464049" y="235859"/>
            <a:chExt cx="7737475" cy="5981700"/>
          </a:xfrm>
        </p:grpSpPr>
        <p:sp>
          <p:nvSpPr>
            <p:cNvPr id="23" name="椭圆 22">
              <a:extLst>
                <a:ext uri="{FF2B5EF4-FFF2-40B4-BE49-F238E27FC236}">
                  <a16:creationId xmlns:a16="http://schemas.microsoft.com/office/drawing/2014/main" id="{4C72A346-3FBF-4B9D-9BED-598C5259040B}"/>
                </a:ext>
              </a:extLst>
            </p:cNvPr>
            <p:cNvSpPr/>
            <p:nvPr/>
          </p:nvSpPr>
          <p:spPr>
            <a:xfrm>
              <a:off x="5341936" y="235859"/>
              <a:ext cx="5981700" cy="5981700"/>
            </a:xfrm>
            <a:prstGeom prst="ellipse">
              <a:avLst/>
            </a:prstGeom>
            <a:gradFill flip="none" rotWithShape="1">
              <a:gsLst>
                <a:gs pos="66000">
                  <a:srgbClr val="EECACF">
                    <a:alpha val="0"/>
                  </a:srgbClr>
                </a:gs>
                <a:gs pos="0">
                  <a:srgbClr val="EECACF"/>
                </a:gs>
                <a:gs pos="100000">
                  <a:srgbClr val="EECACF">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pic>
          <p:nvPicPr>
            <p:cNvPr id="24" name="图片 23">
              <a:extLst>
                <a:ext uri="{FF2B5EF4-FFF2-40B4-BE49-F238E27FC236}">
                  <a16:creationId xmlns:a16="http://schemas.microsoft.com/office/drawing/2014/main" id="{2082701A-455F-4616-9929-47D11B2CEF75}"/>
                </a:ext>
              </a:extLst>
            </p:cNvPr>
            <p:cNvPicPr>
              <a:picLocks noChangeAspect="1"/>
            </p:cNvPicPr>
            <p:nvPr/>
          </p:nvPicPr>
          <p:blipFill rotWithShape="1">
            <a:blip r:embed="rId9">
              <a:extLst>
                <a:ext uri="{28A0092B-C50C-407E-A947-70E740481C1C}">
                  <a14:useLocalDpi xmlns:a14="http://schemas.microsoft.com/office/drawing/2010/main" val="0"/>
                </a:ext>
              </a:extLst>
            </a:blip>
            <a:srcRect t="7777" b="64246"/>
            <a:stretch/>
          </p:blipFill>
          <p:spPr>
            <a:xfrm>
              <a:off x="4464049" y="1603193"/>
              <a:ext cx="7737475" cy="3247033"/>
            </a:xfrm>
            <a:prstGeom prst="rect">
              <a:avLst/>
            </a:prstGeom>
          </p:spPr>
        </p:pic>
      </p:grpSp>
      <p:pic>
        <p:nvPicPr>
          <p:cNvPr id="31" name="图片 30">
            <a:extLst>
              <a:ext uri="{FF2B5EF4-FFF2-40B4-BE49-F238E27FC236}">
                <a16:creationId xmlns:a16="http://schemas.microsoft.com/office/drawing/2014/main" id="{8C89588D-B6D2-4EE6-8958-23DA2E74A794}"/>
              </a:ext>
            </a:extLst>
          </p:cNvPr>
          <p:cNvPicPr>
            <a:picLocks noChangeAspect="1"/>
          </p:cNvPicPr>
          <p:nvPr/>
        </p:nvPicPr>
        <p:blipFill rotWithShape="1">
          <a:blip r:embed="rId10">
            <a:extLst>
              <a:ext uri="{28A0092B-C50C-407E-A947-70E740481C1C}">
                <a14:useLocalDpi xmlns:a14="http://schemas.microsoft.com/office/drawing/2010/main" val="0"/>
              </a:ext>
            </a:extLst>
          </a:blip>
          <a:srcRect l="6225" t="28161" r="45048" b="36550"/>
          <a:stretch/>
        </p:blipFill>
        <p:spPr>
          <a:xfrm flipH="1">
            <a:off x="2479715" y="4496242"/>
            <a:ext cx="2031723" cy="2207143"/>
          </a:xfrm>
          <a:prstGeom prst="rect">
            <a:avLst/>
          </a:prstGeom>
        </p:spPr>
      </p:pic>
      <p:pic>
        <p:nvPicPr>
          <p:cNvPr id="53" name="图片 56">
            <a:extLst>
              <a:ext uri="{FF2B5EF4-FFF2-40B4-BE49-F238E27FC236}">
                <a16:creationId xmlns:a16="http://schemas.microsoft.com/office/drawing/2014/main" id="{F93C2710-1E4B-4AE5-A836-5834CA91FDE5}"/>
              </a:ext>
            </a:extLst>
          </p:cNvPr>
          <p:cNvPicPr>
            <a:picLocks noChangeAspect="1"/>
          </p:cNvPicPr>
          <p:nvPr/>
        </p:nvPicPr>
        <p:blipFill rotWithShape="1">
          <a:blip r:embed="rId6">
            <a:extLst>
              <a:ext uri="{28A0092B-C50C-407E-A947-70E740481C1C}">
                <a14:useLocalDpi xmlns:a14="http://schemas.microsoft.com/office/drawing/2010/main" val="0"/>
              </a:ext>
            </a:extLst>
          </a:blip>
          <a:srcRect l="32031" r="27777"/>
          <a:stretch/>
        </p:blipFill>
        <p:spPr>
          <a:xfrm rot="5400000">
            <a:off x="7096764" y="-1560000"/>
            <a:ext cx="1656071" cy="8534400"/>
          </a:xfrm>
          <a:prstGeom prst="rect">
            <a:avLst/>
          </a:prstGeom>
        </p:spPr>
      </p:pic>
      <p:sp>
        <p:nvSpPr>
          <p:cNvPr id="2" name="TextBox 1">
            <a:extLst>
              <a:ext uri="{FF2B5EF4-FFF2-40B4-BE49-F238E27FC236}">
                <a16:creationId xmlns:a16="http://schemas.microsoft.com/office/drawing/2014/main" id="{4C7C2300-C2AE-4824-8F4D-67B02736B056}"/>
              </a:ext>
            </a:extLst>
          </p:cNvPr>
          <p:cNvSpPr txBox="1"/>
          <p:nvPr/>
        </p:nvSpPr>
        <p:spPr>
          <a:xfrm>
            <a:off x="3566160" y="2028150"/>
            <a:ext cx="8625840" cy="1384995"/>
          </a:xfrm>
          <a:prstGeom prst="rect">
            <a:avLst/>
          </a:prstGeom>
          <a:noFill/>
        </p:spPr>
        <p:txBody>
          <a:bodyPr wrap="square" rtlCol="0">
            <a:spAutoFit/>
          </a:bodyPr>
          <a:lstStyle/>
          <a:p>
            <a:pPr algn="ctr"/>
            <a:r>
              <a:rPr lang="nl-NL" sz="4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1. Thực hiện viết lá thư tri ân gửi một thành viên trong gia đình </a:t>
            </a:r>
            <a:endParaRPr lang="en-US" sz="4200" b="1" dirty="0">
              <a:solidFill>
                <a:srgbClr val="002060"/>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87DFD4A4-4970-4245-AF5A-92FBBA78D0A0}"/>
              </a:ext>
            </a:extLst>
          </p:cNvPr>
          <p:cNvPicPr>
            <a:picLocks noChangeAspect="1"/>
          </p:cNvPicPr>
          <p:nvPr/>
        </p:nvPicPr>
        <p:blipFill>
          <a:blip r:embed="rId11"/>
          <a:stretch>
            <a:fillRect/>
          </a:stretch>
        </p:blipFill>
        <p:spPr>
          <a:xfrm>
            <a:off x="4632796" y="3695286"/>
            <a:ext cx="7131478" cy="275461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ustDataLst>
      <p:tags r:id="rId2"/>
    </p:custDataLst>
    <p:extLst>
      <p:ext uri="{BB962C8B-B14F-4D97-AF65-F5344CB8AC3E}">
        <p14:creationId xmlns:p14="http://schemas.microsoft.com/office/powerpoint/2010/main" val="3857197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1+#ppt_w/2"/>
                                          </p:val>
                                        </p:tav>
                                        <p:tav tm="100000">
                                          <p:val>
                                            <p:strVal val="#ppt_x"/>
                                          </p:val>
                                        </p:tav>
                                      </p:tavLst>
                                    </p:anim>
                                    <p:anim calcmode="lin" valueType="num">
                                      <p:cBhvr additive="base">
                                        <p:cTn id="8" dur="500" fill="hold"/>
                                        <p:tgtEl>
                                          <p:spTgt spid="5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1+#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fill="hold"/>
                                        <p:tgtEl>
                                          <p:spTgt spid="31"/>
                                        </p:tgtEl>
                                        <p:attrNameLst>
                                          <p:attrName>ppt_x</p:attrName>
                                        </p:attrNameLst>
                                      </p:cBhvr>
                                      <p:tavLst>
                                        <p:tav tm="0">
                                          <p:val>
                                            <p:strVal val="1+#ppt_w/2"/>
                                          </p:val>
                                        </p:tav>
                                        <p:tav tm="100000">
                                          <p:val>
                                            <p:strVal val="#ppt_x"/>
                                          </p:val>
                                        </p:tav>
                                      </p:tavLst>
                                    </p:anim>
                                    <p:anim calcmode="lin" valueType="num">
                                      <p:cBhvr additive="base">
                                        <p:cTn id="16" dur="500" fill="hold"/>
                                        <p:tgtEl>
                                          <p:spTgt spid="31"/>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1+#ppt_w/2"/>
                                          </p:val>
                                        </p:tav>
                                        <p:tav tm="100000">
                                          <p:val>
                                            <p:strVal val="#ppt_x"/>
                                          </p:val>
                                        </p:tav>
                                      </p:tavLst>
                                    </p:anim>
                                    <p:anim calcmode="lin" valueType="num">
                                      <p:cBhvr additive="base">
                                        <p:cTn id="20" dur="500" fill="hold"/>
                                        <p:tgtEl>
                                          <p:spTgt spid="19"/>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53"/>
                                        </p:tgtEl>
                                        <p:attrNameLst>
                                          <p:attrName>style.visibility</p:attrName>
                                        </p:attrNameLst>
                                      </p:cBhvr>
                                      <p:to>
                                        <p:strVal val="visible"/>
                                      </p:to>
                                    </p:set>
                                    <p:anim calcmode="lin" valueType="num">
                                      <p:cBhvr additive="base">
                                        <p:cTn id="23" dur="500" fill="hold"/>
                                        <p:tgtEl>
                                          <p:spTgt spid="53"/>
                                        </p:tgtEl>
                                        <p:attrNameLst>
                                          <p:attrName>ppt_x</p:attrName>
                                        </p:attrNameLst>
                                      </p:cBhvr>
                                      <p:tavLst>
                                        <p:tav tm="0">
                                          <p:val>
                                            <p:strVal val="0-#ppt_w/2"/>
                                          </p:val>
                                        </p:tav>
                                        <p:tav tm="100000">
                                          <p:val>
                                            <p:strVal val="#ppt_x"/>
                                          </p:val>
                                        </p:tav>
                                      </p:tavLst>
                                    </p:anim>
                                    <p:anim calcmode="lin" valueType="num">
                                      <p:cBhvr additive="base">
                                        <p:cTn id="24" dur="5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7249CDD7-B2E0-40F5-8ADF-1485400F41EC}"/>
              </a:ext>
            </a:extLst>
          </p:cNvPr>
          <p:cNvGrpSpPr/>
          <p:nvPr/>
        </p:nvGrpSpPr>
        <p:grpSpPr>
          <a:xfrm>
            <a:off x="458735" y="255542"/>
            <a:ext cx="12149823" cy="1368516"/>
            <a:chOff x="458735" y="255542"/>
            <a:chExt cx="12149823" cy="1368516"/>
          </a:xfrm>
        </p:grpSpPr>
        <p:sp>
          <p:nvSpPr>
            <p:cNvPr id="2" name="矩形 1">
              <a:extLst>
                <a:ext uri="{FF2B5EF4-FFF2-40B4-BE49-F238E27FC236}">
                  <a16:creationId xmlns:a16="http://schemas.microsoft.com/office/drawing/2014/main" id="{D3CDF5AF-26DF-4B9D-8E5E-1C09BDCBD0EB}"/>
                </a:ext>
              </a:extLst>
            </p:cNvPr>
            <p:cNvSpPr/>
            <p:nvPr/>
          </p:nvSpPr>
          <p:spPr>
            <a:xfrm>
              <a:off x="458735" y="255542"/>
              <a:ext cx="646418" cy="1309977"/>
            </a:xfrm>
            <a:prstGeom prst="rect">
              <a:avLst/>
            </a:prstGeom>
            <a:ln>
              <a:noFill/>
            </a:ln>
            <a:effectLst>
              <a:outerShdw blurRad="50800" dist="381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6" name="直角三角形 5">
              <a:extLst>
                <a:ext uri="{FF2B5EF4-FFF2-40B4-BE49-F238E27FC236}">
                  <a16:creationId xmlns:a16="http://schemas.microsoft.com/office/drawing/2014/main" id="{22F7283F-B4BB-428B-A2C3-FCDEB7E815E9}"/>
                </a:ext>
              </a:extLst>
            </p:cNvPr>
            <p:cNvSpPr/>
            <p:nvPr/>
          </p:nvSpPr>
          <p:spPr>
            <a:xfrm>
              <a:off x="1105152" y="255542"/>
              <a:ext cx="103191" cy="303258"/>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6" name="iṡ1ïḋé">
              <a:extLst>
                <a:ext uri="{FF2B5EF4-FFF2-40B4-BE49-F238E27FC236}">
                  <a16:creationId xmlns:a16="http://schemas.microsoft.com/office/drawing/2014/main" id="{41082CF5-476D-4124-B18F-8156F376925A}"/>
                </a:ext>
              </a:extLst>
            </p:cNvPr>
            <p:cNvSpPr txBox="1"/>
            <p:nvPr/>
          </p:nvSpPr>
          <p:spPr>
            <a:xfrm>
              <a:off x="1105151" y="678190"/>
              <a:ext cx="115034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Thực</a:t>
              </a:r>
              <a:r>
                <a:rPr kumimoji="0" lang="en-US" altLang="zh-CN" sz="2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hiện</a:t>
              </a:r>
              <a:r>
                <a:rPr kumimoji="0" lang="en-US" altLang="zh-CN" sz="2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viết</a:t>
              </a:r>
              <a:r>
                <a:rPr kumimoji="0" lang="en-US" altLang="zh-CN" sz="2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lá</a:t>
              </a:r>
              <a:r>
                <a:rPr kumimoji="0" lang="en-US" altLang="zh-CN" sz="2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thư</a:t>
              </a:r>
              <a:r>
                <a:rPr kumimoji="0" lang="en-US" altLang="zh-CN" sz="2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 tri </a:t>
              </a:r>
              <a:r>
                <a:rPr kumimoji="0" lang="en-US" altLang="zh-CN" sz="28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ân</a:t>
              </a:r>
              <a:r>
                <a:rPr kumimoji="0" lang="en-US" altLang="zh-CN" sz="2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cho</a:t>
              </a:r>
              <a:r>
                <a:rPr kumimoji="0" lang="en-US" altLang="zh-CN" sz="2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 </a:t>
              </a:r>
              <a:r>
                <a:rPr lang="nl-NL"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một thành viên trong gia đình </a:t>
              </a:r>
              <a:endParaRPr kumimoji="0" lang="en-US" altLang="zh-CN" sz="2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endParaRPr>
            </a:p>
          </p:txBody>
        </p:sp>
        <p:pic>
          <p:nvPicPr>
            <p:cNvPr id="31" name="图片 30">
              <a:extLst>
                <a:ext uri="{FF2B5EF4-FFF2-40B4-BE49-F238E27FC236}">
                  <a16:creationId xmlns:a16="http://schemas.microsoft.com/office/drawing/2014/main" id="{8C89588D-B6D2-4EE6-8958-23DA2E74A794}"/>
                </a:ext>
              </a:extLst>
            </p:cNvPr>
            <p:cNvPicPr>
              <a:picLocks noChangeAspect="1"/>
            </p:cNvPicPr>
            <p:nvPr/>
          </p:nvPicPr>
          <p:blipFill rotWithShape="1">
            <a:blip r:embed="rId5">
              <a:extLst>
                <a:ext uri="{28A0092B-C50C-407E-A947-70E740481C1C}">
                  <a14:useLocalDpi xmlns:a14="http://schemas.microsoft.com/office/drawing/2010/main" val="0"/>
                </a:ext>
              </a:extLst>
            </a:blip>
            <a:srcRect l="6225" t="28161" r="45048" b="36550"/>
            <a:stretch/>
          </p:blipFill>
          <p:spPr>
            <a:xfrm flipH="1">
              <a:off x="561924" y="921827"/>
              <a:ext cx="646419" cy="702231"/>
            </a:xfrm>
            <a:prstGeom prst="rect">
              <a:avLst/>
            </a:prstGeom>
          </p:spPr>
        </p:pic>
      </p:grpSp>
      <p:grpSp>
        <p:nvGrpSpPr>
          <p:cNvPr id="13" name="组合 18">
            <a:extLst>
              <a:ext uri="{FF2B5EF4-FFF2-40B4-BE49-F238E27FC236}">
                <a16:creationId xmlns:a16="http://schemas.microsoft.com/office/drawing/2014/main" id="{580B3755-1519-477D-BF7B-5D5C5A29C899}"/>
              </a:ext>
            </a:extLst>
          </p:cNvPr>
          <p:cNvGrpSpPr/>
          <p:nvPr/>
        </p:nvGrpSpPr>
        <p:grpSpPr>
          <a:xfrm>
            <a:off x="0" y="2975484"/>
            <a:ext cx="3655316" cy="3381263"/>
            <a:chOff x="381000" y="609600"/>
            <a:chExt cx="5969000" cy="5981700"/>
          </a:xfrm>
        </p:grpSpPr>
        <p:pic>
          <p:nvPicPr>
            <p:cNvPr id="14" name="图片 19">
              <a:extLst>
                <a:ext uri="{FF2B5EF4-FFF2-40B4-BE49-F238E27FC236}">
                  <a16:creationId xmlns:a16="http://schemas.microsoft.com/office/drawing/2014/main" id="{850FBB41-25CD-45C5-BE03-47E0DADC58EB}"/>
                </a:ext>
              </a:extLst>
            </p:cNvPr>
            <p:cNvPicPr>
              <a:picLocks noChangeAspect="1"/>
            </p:cNvPicPr>
            <p:nvPr/>
          </p:nvPicPr>
          <p:blipFill rotWithShape="1">
            <a:blip r:embed="rId6">
              <a:extLst>
                <a:ext uri="{28A0092B-C50C-407E-A947-70E740481C1C}">
                  <a14:useLocalDpi xmlns:a14="http://schemas.microsoft.com/office/drawing/2010/main" val="0"/>
                </a:ext>
              </a:extLst>
            </a:blip>
            <a:srcRect t="29646" b="3546"/>
            <a:stretch/>
          </p:blipFill>
          <p:spPr>
            <a:xfrm>
              <a:off x="381000" y="609600"/>
              <a:ext cx="5969000" cy="5981700"/>
            </a:xfrm>
            <a:prstGeom prst="rect">
              <a:avLst/>
            </a:prstGeom>
          </p:spPr>
        </p:pic>
        <p:pic>
          <p:nvPicPr>
            <p:cNvPr id="15" name="图片 20">
              <a:extLst>
                <a:ext uri="{FF2B5EF4-FFF2-40B4-BE49-F238E27FC236}">
                  <a16:creationId xmlns:a16="http://schemas.microsoft.com/office/drawing/2014/main" id="{F3465274-123B-43C7-893D-88F3A841399F}"/>
                </a:ext>
              </a:extLst>
            </p:cNvPr>
            <p:cNvPicPr>
              <a:picLocks noChangeAspect="1"/>
            </p:cNvPicPr>
            <p:nvPr/>
          </p:nvPicPr>
          <p:blipFill rotWithShape="1">
            <a:blip r:embed="rId7">
              <a:extLst>
                <a:ext uri="{28A0092B-C50C-407E-A947-70E740481C1C}">
                  <a14:useLocalDpi xmlns:a14="http://schemas.microsoft.com/office/drawing/2010/main" val="0"/>
                </a:ext>
              </a:extLst>
            </a:blip>
            <a:srcRect l="38889" t="75185" r="38611" b="15556"/>
            <a:stretch/>
          </p:blipFill>
          <p:spPr>
            <a:xfrm>
              <a:off x="2022475" y="4395141"/>
              <a:ext cx="2584450" cy="1595339"/>
            </a:xfrm>
            <a:prstGeom prst="rect">
              <a:avLst/>
            </a:prstGeom>
          </p:spPr>
        </p:pic>
      </p:grpSp>
      <p:sp>
        <p:nvSpPr>
          <p:cNvPr id="3" name="Speech Bubble: Rectangle with Corners Rounded 2">
            <a:extLst>
              <a:ext uri="{FF2B5EF4-FFF2-40B4-BE49-F238E27FC236}">
                <a16:creationId xmlns:a16="http://schemas.microsoft.com/office/drawing/2014/main" id="{F7B0EED2-5CF3-4794-B73D-889C68684DDE}"/>
              </a:ext>
            </a:extLst>
          </p:cNvPr>
          <p:cNvSpPr/>
          <p:nvPr/>
        </p:nvSpPr>
        <p:spPr>
          <a:xfrm>
            <a:off x="2387600" y="1948656"/>
            <a:ext cx="8757920" cy="702231"/>
          </a:xfrm>
          <a:prstGeom prst="wedgeRoundRectCallout">
            <a:avLst>
              <a:gd name="adj1" fmla="val -53431"/>
              <a:gd name="adj2" fmla="val 78918"/>
              <a:gd name="adj3" fmla="val 16667"/>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20000"/>
              </a:lnSpc>
              <a:spcBef>
                <a:spcPts val="0"/>
              </a:spcBef>
              <a:spcAft>
                <a:spcPts val="0"/>
              </a:spcAft>
            </a:pPr>
            <a:endParaRPr lang="nl-NL" sz="2800" b="1" dirty="0">
              <a:effectLst/>
              <a:latin typeface="Calibri" panose="020F0502020204030204" pitchFamily="34" charset="0"/>
              <a:ea typeface="Times New Roman" panose="02020603050405020304" pitchFamily="18" charset="0"/>
              <a:cs typeface="Calibri" panose="020F0502020204030204" pitchFamily="34" charset="0"/>
            </a:endParaRPr>
          </a:p>
          <a:p>
            <a:pPr marL="0" marR="0" algn="just">
              <a:lnSpc>
                <a:spcPct val="120000"/>
              </a:lnSpc>
              <a:spcBef>
                <a:spcPts val="0"/>
              </a:spcBef>
              <a:spcAft>
                <a:spcPts val="0"/>
              </a:spcAft>
            </a:pPr>
            <a:r>
              <a:rPr lang="nl-NL" sz="2800" b="1" dirty="0">
                <a:effectLst/>
                <a:latin typeface="Calibri" panose="020F0502020204030204" pitchFamily="34" charset="0"/>
                <a:ea typeface="Times New Roman" panose="02020603050405020304" pitchFamily="18" charset="0"/>
                <a:cs typeface="Calibri" panose="020F0502020204030204" pitchFamily="34" charset="0"/>
              </a:rPr>
              <a:t>Nghĩ đến một người thân trong gia đình.</a:t>
            </a:r>
          </a:p>
          <a:p>
            <a:pPr marL="0" marR="0" algn="just">
              <a:lnSpc>
                <a:spcPct val="120000"/>
              </a:lnSpc>
              <a:spcBef>
                <a:spcPts val="0"/>
              </a:spcBef>
              <a:spcAft>
                <a:spcPts val="0"/>
              </a:spcAft>
            </a:pP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7" name="Speech Bubble: Rectangle with Corners Rounded 16">
            <a:extLst>
              <a:ext uri="{FF2B5EF4-FFF2-40B4-BE49-F238E27FC236}">
                <a16:creationId xmlns:a16="http://schemas.microsoft.com/office/drawing/2014/main" id="{EC22BE49-21FC-480E-BC1D-2E66768CB05F}"/>
              </a:ext>
            </a:extLst>
          </p:cNvPr>
          <p:cNvSpPr/>
          <p:nvPr/>
        </p:nvSpPr>
        <p:spPr>
          <a:xfrm>
            <a:off x="3108960" y="2927601"/>
            <a:ext cx="8757920" cy="1119142"/>
          </a:xfrm>
          <a:prstGeom prst="wedgeRoundRectCallout">
            <a:avLst>
              <a:gd name="adj1" fmla="val -53431"/>
              <a:gd name="adj2" fmla="val 78918"/>
              <a:gd name="adj3" fmla="val 16667"/>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800" b="1" dirty="0">
                <a:latin typeface="Calibri" panose="020F0502020204030204" pitchFamily="34" charset="0"/>
                <a:ea typeface="Times New Roman" panose="02020603050405020304" pitchFamily="18" charset="0"/>
                <a:cs typeface="Calibri" panose="020F0502020204030204" pitchFamily="34" charset="0"/>
              </a:rPr>
              <a:t>Suy nghĩ để đưa ra phương án: làm bưu thiếp hay viết thư</a:t>
            </a:r>
            <a:r>
              <a:rPr lang="en-US" sz="2800" b="1" dirty="0">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8" name="Speech Bubble: Rectangle with Corners Rounded 17">
            <a:extLst>
              <a:ext uri="{FF2B5EF4-FFF2-40B4-BE49-F238E27FC236}">
                <a16:creationId xmlns:a16="http://schemas.microsoft.com/office/drawing/2014/main" id="{B8D30E2B-00BD-40BD-B528-C354535D105B}"/>
              </a:ext>
            </a:extLst>
          </p:cNvPr>
          <p:cNvSpPr/>
          <p:nvPr/>
        </p:nvSpPr>
        <p:spPr>
          <a:xfrm>
            <a:off x="3261360" y="4496488"/>
            <a:ext cx="8757920" cy="1119142"/>
          </a:xfrm>
          <a:prstGeom prst="wedgeRoundRectCallout">
            <a:avLst>
              <a:gd name="adj1" fmla="val -53431"/>
              <a:gd name="adj2" fmla="val 78918"/>
              <a:gd name="adj3" fmla="val 16667"/>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800" b="1" dirty="0">
                <a:latin typeface="Calibri" panose="020F0502020204030204" pitchFamily="34" charset="0"/>
                <a:ea typeface="Times New Roman" panose="02020603050405020304" pitchFamily="18" charset="0"/>
                <a:cs typeface="Calibri" panose="020F0502020204030204" pitchFamily="34" charset="0"/>
              </a:rPr>
              <a:t>Thực hiện làm tấm bưu thiếp hoặc viết lá thư bày tỏ tình cảm của mình</a:t>
            </a:r>
            <a:r>
              <a:rPr lang="en-US" sz="2800" b="1" dirty="0">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p:txBody>
      </p:sp>
    </p:spTree>
    <p:custDataLst>
      <p:tags r:id="rId2"/>
    </p:custDataLst>
    <p:extLst>
      <p:ext uri="{BB962C8B-B14F-4D97-AF65-F5344CB8AC3E}">
        <p14:creationId xmlns:p14="http://schemas.microsoft.com/office/powerpoint/2010/main" val="6032847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7249CDD7-B2E0-40F5-8ADF-1485400F41EC}"/>
              </a:ext>
            </a:extLst>
          </p:cNvPr>
          <p:cNvGrpSpPr/>
          <p:nvPr/>
        </p:nvGrpSpPr>
        <p:grpSpPr>
          <a:xfrm>
            <a:off x="458735" y="255542"/>
            <a:ext cx="10889985" cy="1368516"/>
            <a:chOff x="458735" y="255542"/>
            <a:chExt cx="10889985" cy="1368516"/>
          </a:xfrm>
        </p:grpSpPr>
        <p:sp>
          <p:nvSpPr>
            <p:cNvPr id="2" name="矩形 1">
              <a:extLst>
                <a:ext uri="{FF2B5EF4-FFF2-40B4-BE49-F238E27FC236}">
                  <a16:creationId xmlns:a16="http://schemas.microsoft.com/office/drawing/2014/main" id="{D3CDF5AF-26DF-4B9D-8E5E-1C09BDCBD0EB}"/>
                </a:ext>
              </a:extLst>
            </p:cNvPr>
            <p:cNvSpPr/>
            <p:nvPr/>
          </p:nvSpPr>
          <p:spPr>
            <a:xfrm>
              <a:off x="458735" y="255542"/>
              <a:ext cx="646418" cy="1309977"/>
            </a:xfrm>
            <a:prstGeom prst="rect">
              <a:avLst/>
            </a:prstGeom>
            <a:ln>
              <a:noFill/>
            </a:ln>
            <a:effectLst>
              <a:outerShdw blurRad="50800" dist="381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6" name="直角三角形 5">
              <a:extLst>
                <a:ext uri="{FF2B5EF4-FFF2-40B4-BE49-F238E27FC236}">
                  <a16:creationId xmlns:a16="http://schemas.microsoft.com/office/drawing/2014/main" id="{22F7283F-B4BB-428B-A2C3-FCDEB7E815E9}"/>
                </a:ext>
              </a:extLst>
            </p:cNvPr>
            <p:cNvSpPr/>
            <p:nvPr/>
          </p:nvSpPr>
          <p:spPr>
            <a:xfrm>
              <a:off x="1105152" y="255542"/>
              <a:ext cx="103191" cy="303258"/>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6" name="iṡ1ïḋé">
              <a:extLst>
                <a:ext uri="{FF2B5EF4-FFF2-40B4-BE49-F238E27FC236}">
                  <a16:creationId xmlns:a16="http://schemas.microsoft.com/office/drawing/2014/main" id="{41082CF5-476D-4124-B18F-8156F376925A}"/>
                </a:ext>
              </a:extLst>
            </p:cNvPr>
            <p:cNvSpPr txBox="1"/>
            <p:nvPr/>
          </p:nvSpPr>
          <p:spPr>
            <a:xfrm>
              <a:off x="1582672" y="660217"/>
              <a:ext cx="97660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dirty="0">
                  <a:solidFill>
                    <a:schemeClr val="accent4">
                      <a:lumMod val="75000"/>
                    </a:schemeClr>
                  </a:solidFill>
                  <a:effectLst>
                    <a:outerShdw blurRad="38100" dist="38100" dir="2700000" algn="tl">
                      <a:srgbClr val="000000">
                        <a:alpha val="43137"/>
                      </a:srgbClr>
                    </a:outerShdw>
                  </a:effectLst>
                  <a:highlight>
                    <a:srgbClr val="FFFF00"/>
                  </a:highlight>
                  <a:latin typeface="Calibri" panose="020F0502020204030204" pitchFamily="34" charset="0"/>
                  <a:ea typeface="字魂35号-经典雅黑" panose="00000500000000000000" pitchFamily="2" charset="-122"/>
                  <a:cs typeface="Calibri" panose="020F0502020204030204" pitchFamily="34" charset="0"/>
                </a:rPr>
                <a:t>C</a:t>
              </a:r>
              <a:r>
                <a:rPr kumimoji="0" lang="vi-VN" altLang="zh-CN" sz="3200" b="0" i="0" u="none" strike="noStrike" kern="1200" cap="none" spc="0" normalizeH="0" baseline="0" noProof="0" dirty="0">
                  <a:ln>
                    <a:noFill/>
                  </a:ln>
                  <a:solidFill>
                    <a:schemeClr val="accent4">
                      <a:lumMod val="75000"/>
                    </a:schemeClr>
                  </a:solidFill>
                  <a:effectLst>
                    <a:outerShdw blurRad="38100" dist="38100" dir="2700000" algn="tl">
                      <a:srgbClr val="000000">
                        <a:alpha val="43137"/>
                      </a:srgbClr>
                    </a:outerShdw>
                  </a:effectLst>
                  <a:highlight>
                    <a:srgbClr val="FFFF00"/>
                  </a:highlight>
                  <a:uLnTx/>
                  <a:uFillTx/>
                  <a:latin typeface="Calibri" panose="020F0502020204030204" pitchFamily="34" charset="0"/>
                  <a:ea typeface="字魂35号-经典雅黑" panose="00000500000000000000" pitchFamily="2" charset="-122"/>
                  <a:cs typeface="Calibri" panose="020F0502020204030204" pitchFamily="34" charset="0"/>
                </a:rPr>
                <a:t>huẩn bị giấy hoặc các nguyên liệu để làm bưu thiếp</a:t>
              </a:r>
              <a:endParaRPr kumimoji="0" lang="en-US" altLang="zh-CN" sz="3200" b="0" i="0" u="none" strike="noStrike" kern="1200" cap="none" spc="0" normalizeH="0" baseline="0" noProof="0" dirty="0">
                <a:ln>
                  <a:noFill/>
                </a:ln>
                <a:solidFill>
                  <a:schemeClr val="accent4">
                    <a:lumMod val="75000"/>
                  </a:schemeClr>
                </a:solidFill>
                <a:effectLst>
                  <a:outerShdw blurRad="38100" dist="38100" dir="2700000" algn="tl">
                    <a:srgbClr val="000000">
                      <a:alpha val="43137"/>
                    </a:srgbClr>
                  </a:outerShdw>
                </a:effectLst>
                <a:highlight>
                  <a:srgbClr val="FFFF00"/>
                </a:highlight>
                <a:uLnTx/>
                <a:uFillTx/>
                <a:latin typeface="Calibri" panose="020F0502020204030204" pitchFamily="34" charset="0"/>
                <a:ea typeface="字魂35号-经典雅黑" panose="00000500000000000000" pitchFamily="2" charset="-122"/>
                <a:cs typeface="Calibri" panose="020F0502020204030204" pitchFamily="34" charset="0"/>
              </a:endParaRPr>
            </a:p>
          </p:txBody>
        </p:sp>
        <p:pic>
          <p:nvPicPr>
            <p:cNvPr id="31" name="图片 30">
              <a:extLst>
                <a:ext uri="{FF2B5EF4-FFF2-40B4-BE49-F238E27FC236}">
                  <a16:creationId xmlns:a16="http://schemas.microsoft.com/office/drawing/2014/main" id="{8C89588D-B6D2-4EE6-8958-23DA2E74A794}"/>
                </a:ext>
              </a:extLst>
            </p:cNvPr>
            <p:cNvPicPr>
              <a:picLocks noChangeAspect="1"/>
            </p:cNvPicPr>
            <p:nvPr/>
          </p:nvPicPr>
          <p:blipFill rotWithShape="1">
            <a:blip r:embed="rId4">
              <a:extLst>
                <a:ext uri="{28A0092B-C50C-407E-A947-70E740481C1C}">
                  <a14:useLocalDpi xmlns:a14="http://schemas.microsoft.com/office/drawing/2010/main" val="0"/>
                </a:ext>
              </a:extLst>
            </a:blip>
            <a:srcRect l="6225" t="28161" r="45048" b="36550"/>
            <a:stretch/>
          </p:blipFill>
          <p:spPr>
            <a:xfrm flipH="1">
              <a:off x="561924" y="921827"/>
              <a:ext cx="646419" cy="702231"/>
            </a:xfrm>
            <a:prstGeom prst="rect">
              <a:avLst/>
            </a:prstGeom>
          </p:spPr>
        </p:pic>
      </p:grpSp>
      <p:pic>
        <p:nvPicPr>
          <p:cNvPr id="5" name="Picture 4">
            <a:extLst>
              <a:ext uri="{FF2B5EF4-FFF2-40B4-BE49-F238E27FC236}">
                <a16:creationId xmlns:a16="http://schemas.microsoft.com/office/drawing/2014/main" id="{A7FA1E7F-2CBE-4049-B238-C221EF35BD12}"/>
              </a:ext>
            </a:extLst>
          </p:cNvPr>
          <p:cNvPicPr>
            <a:picLocks noChangeAspect="1"/>
          </p:cNvPicPr>
          <p:nvPr/>
        </p:nvPicPr>
        <p:blipFill>
          <a:blip r:embed="rId5"/>
          <a:stretch>
            <a:fillRect/>
          </a:stretch>
        </p:blipFill>
        <p:spPr>
          <a:xfrm>
            <a:off x="1910080" y="1565519"/>
            <a:ext cx="8958832" cy="5076060"/>
          </a:xfrm>
          <a:prstGeom prst="rect">
            <a:avLst/>
          </a:prstGeom>
        </p:spPr>
      </p:pic>
    </p:spTree>
    <p:custDataLst>
      <p:tags r:id="rId2"/>
    </p:custDataLst>
    <p:extLst>
      <p:ext uri="{BB962C8B-B14F-4D97-AF65-F5344CB8AC3E}">
        <p14:creationId xmlns:p14="http://schemas.microsoft.com/office/powerpoint/2010/main" val="3881776498"/>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5">
            <a:extLst>
              <a:ext uri="{FF2B5EF4-FFF2-40B4-BE49-F238E27FC236}">
                <a16:creationId xmlns:a16="http://schemas.microsoft.com/office/drawing/2014/main" id="{9E627A03-C800-408C-A9C8-1173994F7E7B}"/>
              </a:ext>
            </a:extLst>
          </p:cNvPr>
          <p:cNvPicPr>
            <a:picLocks noChangeAspect="1"/>
          </p:cNvPicPr>
          <p:nvPr/>
        </p:nvPicPr>
        <p:blipFill>
          <a:blip r:embed="rId5" cstate="screen"/>
          <a:stretch>
            <a:fillRect/>
          </a:stretch>
        </p:blipFill>
        <p:spPr>
          <a:xfrm>
            <a:off x="481136" y="2012950"/>
            <a:ext cx="692237" cy="1520824"/>
          </a:xfrm>
          <a:prstGeom prst="rect">
            <a:avLst/>
          </a:prstGeom>
        </p:spPr>
      </p:pic>
      <p:grpSp>
        <p:nvGrpSpPr>
          <p:cNvPr id="30" name="组合 42">
            <a:extLst>
              <a:ext uri="{FF2B5EF4-FFF2-40B4-BE49-F238E27FC236}">
                <a16:creationId xmlns:a16="http://schemas.microsoft.com/office/drawing/2014/main" id="{66BCD351-14E6-4644-B434-0DAB80581FED}"/>
              </a:ext>
            </a:extLst>
          </p:cNvPr>
          <p:cNvGrpSpPr/>
          <p:nvPr/>
        </p:nvGrpSpPr>
        <p:grpSpPr>
          <a:xfrm>
            <a:off x="2228491" y="1499114"/>
            <a:ext cx="5447439" cy="1909673"/>
            <a:chOff x="2419609" y="1576016"/>
            <a:chExt cx="5447439" cy="1909673"/>
          </a:xfrm>
        </p:grpSpPr>
        <p:sp>
          <p:nvSpPr>
            <p:cNvPr id="32" name="文本框 38">
              <a:extLst>
                <a:ext uri="{FF2B5EF4-FFF2-40B4-BE49-F238E27FC236}">
                  <a16:creationId xmlns:a16="http://schemas.microsoft.com/office/drawing/2014/main" id="{46C34602-7EFE-4CFF-A979-7B6C6EA82CE0}"/>
                </a:ext>
              </a:extLst>
            </p:cNvPr>
            <p:cNvSpPr txBox="1"/>
            <p:nvPr/>
          </p:nvSpPr>
          <p:spPr>
            <a:xfrm>
              <a:off x="2419609" y="1623641"/>
              <a:ext cx="1659429" cy="1862048"/>
            </a:xfrm>
            <a:prstGeom prst="rect">
              <a:avLst/>
            </a:prstGeom>
            <a:noFill/>
          </p:spPr>
          <p:txBody>
            <a:bodyPr wrap="none" rtlCol="0">
              <a:spAutoFit/>
              <a:scene3d>
                <a:camera prst="orthographicFront"/>
                <a:lightRig rig="threePt" dir="t"/>
              </a:scene3d>
              <a:sp3d contourW="12700"/>
            </a:bodyPr>
            <a:lstStyle/>
            <a:p>
              <a:pPr algn="ctr"/>
              <a:r>
                <a:rPr lang="zh-CN" altLang="en-US" sz="11500" dirty="0">
                  <a:ln w="101600" cap="rnd">
                    <a:solidFill>
                      <a:schemeClr val="bg1"/>
                    </a:solidFill>
                  </a:ln>
                  <a:solidFill>
                    <a:schemeClr val="bg1"/>
                  </a:solidFill>
                  <a:effectLst>
                    <a:outerShdw blurRad="50800" dist="38100" dir="8100000" algn="tr" rotWithShape="0">
                      <a:prstClr val="black">
                        <a:alpha val="40000"/>
                      </a:prstClr>
                    </a:outerShdw>
                  </a:effectLst>
                  <a:latin typeface="华文琥珀" panose="02010800040101010101" pitchFamily="2" charset="-122"/>
                  <a:ea typeface="华文琥珀" panose="02010800040101010101" pitchFamily="2" charset="-122"/>
                  <a:cs typeface="+mn-ea"/>
                  <a:sym typeface="+mn-lt"/>
                </a:rPr>
                <a:t>开</a:t>
              </a:r>
            </a:p>
          </p:txBody>
        </p:sp>
        <p:sp>
          <p:nvSpPr>
            <p:cNvPr id="33" name="文本框 39">
              <a:extLst>
                <a:ext uri="{FF2B5EF4-FFF2-40B4-BE49-F238E27FC236}">
                  <a16:creationId xmlns:a16="http://schemas.microsoft.com/office/drawing/2014/main" id="{4822F398-4851-4EE8-B04B-AEB999F4AE85}"/>
                </a:ext>
              </a:extLst>
            </p:cNvPr>
            <p:cNvSpPr txBox="1"/>
            <p:nvPr/>
          </p:nvSpPr>
          <p:spPr>
            <a:xfrm>
              <a:off x="3682279" y="1576016"/>
              <a:ext cx="1659430" cy="1862048"/>
            </a:xfrm>
            <a:prstGeom prst="rect">
              <a:avLst/>
            </a:prstGeom>
            <a:noFill/>
          </p:spPr>
          <p:txBody>
            <a:bodyPr wrap="none" rtlCol="0">
              <a:spAutoFit/>
              <a:scene3d>
                <a:camera prst="orthographicFront"/>
                <a:lightRig rig="threePt" dir="t"/>
              </a:scene3d>
              <a:sp3d contourW="12700"/>
            </a:bodyPr>
            <a:lstStyle/>
            <a:p>
              <a:pPr algn="ctr"/>
              <a:r>
                <a:rPr lang="zh-CN" altLang="en-US" sz="11500" dirty="0">
                  <a:ln w="101600" cap="rnd">
                    <a:solidFill>
                      <a:schemeClr val="bg1"/>
                    </a:solidFill>
                  </a:ln>
                  <a:solidFill>
                    <a:schemeClr val="bg1"/>
                  </a:solidFill>
                  <a:effectLst>
                    <a:outerShdw blurRad="50800" dist="38100" dir="8100000" algn="tr" rotWithShape="0">
                      <a:prstClr val="black">
                        <a:alpha val="40000"/>
                      </a:prstClr>
                    </a:outerShdw>
                  </a:effectLst>
                  <a:latin typeface="华文琥珀" panose="02010800040101010101" pitchFamily="2" charset="-122"/>
                  <a:ea typeface="华文琥珀" panose="02010800040101010101" pitchFamily="2" charset="-122"/>
                  <a:cs typeface="+mn-ea"/>
                  <a:sym typeface="+mn-lt"/>
                </a:rPr>
                <a:t>学</a:t>
              </a:r>
            </a:p>
          </p:txBody>
        </p:sp>
        <p:sp>
          <p:nvSpPr>
            <p:cNvPr id="34" name="文本框 40">
              <a:extLst>
                <a:ext uri="{FF2B5EF4-FFF2-40B4-BE49-F238E27FC236}">
                  <a16:creationId xmlns:a16="http://schemas.microsoft.com/office/drawing/2014/main" id="{9538B320-F70E-4455-A302-ADE54B8CC059}"/>
                </a:ext>
              </a:extLst>
            </p:cNvPr>
            <p:cNvSpPr txBox="1"/>
            <p:nvPr/>
          </p:nvSpPr>
          <p:spPr>
            <a:xfrm>
              <a:off x="4944950" y="1576016"/>
              <a:ext cx="1659429" cy="1862048"/>
            </a:xfrm>
            <a:prstGeom prst="rect">
              <a:avLst/>
            </a:prstGeom>
            <a:noFill/>
          </p:spPr>
          <p:txBody>
            <a:bodyPr wrap="none" rtlCol="0">
              <a:spAutoFit/>
              <a:scene3d>
                <a:camera prst="orthographicFront"/>
                <a:lightRig rig="threePt" dir="t"/>
              </a:scene3d>
              <a:sp3d contourW="12700"/>
            </a:bodyPr>
            <a:lstStyle/>
            <a:p>
              <a:pPr algn="ctr"/>
              <a:r>
                <a:rPr lang="zh-CN" altLang="en-US" sz="11500" dirty="0">
                  <a:ln w="101600" cap="rnd">
                    <a:solidFill>
                      <a:schemeClr val="bg1"/>
                    </a:solidFill>
                  </a:ln>
                  <a:solidFill>
                    <a:schemeClr val="bg1"/>
                  </a:solidFill>
                  <a:effectLst>
                    <a:outerShdw blurRad="50800" dist="38100" dir="8100000" algn="tr" rotWithShape="0">
                      <a:prstClr val="black">
                        <a:alpha val="40000"/>
                      </a:prstClr>
                    </a:outerShdw>
                  </a:effectLst>
                  <a:latin typeface="华文琥珀" panose="02010800040101010101" pitchFamily="2" charset="-122"/>
                  <a:ea typeface="华文琥珀" panose="02010800040101010101" pitchFamily="2" charset="-122"/>
                  <a:cs typeface="+mn-ea"/>
                  <a:sym typeface="+mn-lt"/>
                </a:rPr>
                <a:t>典</a:t>
              </a:r>
            </a:p>
          </p:txBody>
        </p:sp>
        <p:sp>
          <p:nvSpPr>
            <p:cNvPr id="35" name="文本框 41">
              <a:extLst>
                <a:ext uri="{FF2B5EF4-FFF2-40B4-BE49-F238E27FC236}">
                  <a16:creationId xmlns:a16="http://schemas.microsoft.com/office/drawing/2014/main" id="{49E5AFD1-57C7-43FE-81F9-784201DF1114}"/>
                </a:ext>
              </a:extLst>
            </p:cNvPr>
            <p:cNvSpPr txBox="1"/>
            <p:nvPr/>
          </p:nvSpPr>
          <p:spPr>
            <a:xfrm>
              <a:off x="6207619" y="1576016"/>
              <a:ext cx="1659429" cy="1862048"/>
            </a:xfrm>
            <a:prstGeom prst="rect">
              <a:avLst/>
            </a:prstGeom>
            <a:noFill/>
          </p:spPr>
          <p:txBody>
            <a:bodyPr wrap="none" rtlCol="0">
              <a:spAutoFit/>
              <a:scene3d>
                <a:camera prst="orthographicFront"/>
                <a:lightRig rig="threePt" dir="t"/>
              </a:scene3d>
              <a:sp3d contourW="12700"/>
            </a:bodyPr>
            <a:lstStyle/>
            <a:p>
              <a:pPr algn="ctr"/>
              <a:r>
                <a:rPr lang="zh-CN" altLang="en-US" sz="11500" dirty="0">
                  <a:ln w="101600" cap="rnd">
                    <a:solidFill>
                      <a:schemeClr val="bg1"/>
                    </a:solidFill>
                  </a:ln>
                  <a:solidFill>
                    <a:schemeClr val="bg1"/>
                  </a:solidFill>
                  <a:effectLst>
                    <a:outerShdw blurRad="50800" dist="38100" dir="8100000" algn="tr" rotWithShape="0">
                      <a:prstClr val="black">
                        <a:alpha val="40000"/>
                      </a:prstClr>
                    </a:outerShdw>
                  </a:effectLst>
                  <a:latin typeface="华文琥珀" panose="02010800040101010101" pitchFamily="2" charset="-122"/>
                  <a:ea typeface="华文琥珀" panose="02010800040101010101" pitchFamily="2" charset="-122"/>
                  <a:cs typeface="+mn-ea"/>
                  <a:sym typeface="+mn-lt"/>
                </a:rPr>
                <a:t>礼</a:t>
              </a:r>
            </a:p>
          </p:txBody>
        </p:sp>
      </p:grpSp>
      <p:grpSp>
        <p:nvGrpSpPr>
          <p:cNvPr id="36" name="Google Shape;862;p35">
            <a:extLst>
              <a:ext uri="{FF2B5EF4-FFF2-40B4-BE49-F238E27FC236}">
                <a16:creationId xmlns:a16="http://schemas.microsoft.com/office/drawing/2014/main" id="{FE70F374-3E06-4006-A309-07D500B13DD5}"/>
              </a:ext>
            </a:extLst>
          </p:cNvPr>
          <p:cNvGrpSpPr/>
          <p:nvPr/>
        </p:nvGrpSpPr>
        <p:grpSpPr>
          <a:xfrm>
            <a:off x="1772285" y="595630"/>
            <a:ext cx="9525635" cy="4827905"/>
            <a:chOff x="6530374" y="1560189"/>
            <a:chExt cx="1045566" cy="505315"/>
          </a:xfrm>
        </p:grpSpPr>
        <p:sp>
          <p:nvSpPr>
            <p:cNvPr id="37" name="Google Shape;863;p35">
              <a:extLst>
                <a:ext uri="{FF2B5EF4-FFF2-40B4-BE49-F238E27FC236}">
                  <a16:creationId xmlns:a16="http://schemas.microsoft.com/office/drawing/2014/main" id="{12802435-EDD6-434A-B76C-E6E1AEDA128F}"/>
                </a:ext>
              </a:extLst>
            </p:cNvPr>
            <p:cNvSpPr/>
            <p:nvPr/>
          </p:nvSpPr>
          <p:spPr>
            <a:xfrm>
              <a:off x="6530374" y="1560189"/>
              <a:ext cx="1045566" cy="505315"/>
            </a:xfrm>
            <a:custGeom>
              <a:avLst/>
              <a:gdLst/>
              <a:ahLst/>
              <a:cxnLst/>
              <a:rect l="l" t="t" r="r" b="b"/>
              <a:pathLst>
                <a:path w="19723" h="9532" extrusionOk="0">
                  <a:moveTo>
                    <a:pt x="9861" y="175"/>
                  </a:moveTo>
                  <a:cubicBezTo>
                    <a:pt x="10245" y="742"/>
                    <a:pt x="10895" y="1094"/>
                    <a:pt x="11565" y="1094"/>
                  </a:cubicBezTo>
                  <a:cubicBezTo>
                    <a:pt x="11781" y="1094"/>
                    <a:pt x="11999" y="1057"/>
                    <a:pt x="12211" y="979"/>
                  </a:cubicBezTo>
                  <a:cubicBezTo>
                    <a:pt x="12911" y="723"/>
                    <a:pt x="13445" y="285"/>
                    <a:pt x="14221" y="239"/>
                  </a:cubicBezTo>
                  <a:cubicBezTo>
                    <a:pt x="14270" y="236"/>
                    <a:pt x="14321" y="235"/>
                    <a:pt x="14373" y="235"/>
                  </a:cubicBezTo>
                  <a:cubicBezTo>
                    <a:pt x="15133" y="235"/>
                    <a:pt x="16163" y="545"/>
                    <a:pt x="16048" y="1478"/>
                  </a:cubicBezTo>
                  <a:cubicBezTo>
                    <a:pt x="16041" y="1535"/>
                    <a:pt x="16087" y="1562"/>
                    <a:pt x="16133" y="1562"/>
                  </a:cubicBezTo>
                  <a:cubicBezTo>
                    <a:pt x="16157" y="1562"/>
                    <a:pt x="16182" y="1555"/>
                    <a:pt x="16199" y="1541"/>
                  </a:cubicBezTo>
                  <a:cubicBezTo>
                    <a:pt x="16686" y="1153"/>
                    <a:pt x="17527" y="755"/>
                    <a:pt x="18213" y="755"/>
                  </a:cubicBezTo>
                  <a:cubicBezTo>
                    <a:pt x="18807" y="755"/>
                    <a:pt x="19284" y="1053"/>
                    <a:pt x="19314" y="1913"/>
                  </a:cubicBezTo>
                  <a:cubicBezTo>
                    <a:pt x="19337" y="2569"/>
                    <a:pt x="18664" y="4064"/>
                    <a:pt x="19549" y="4430"/>
                  </a:cubicBezTo>
                  <a:cubicBezTo>
                    <a:pt x="18503" y="4912"/>
                    <a:pt x="19343" y="6243"/>
                    <a:pt x="19362" y="7008"/>
                  </a:cubicBezTo>
                  <a:cubicBezTo>
                    <a:pt x="19383" y="7804"/>
                    <a:pt x="18831" y="8383"/>
                    <a:pt x="18042" y="8418"/>
                  </a:cubicBezTo>
                  <a:cubicBezTo>
                    <a:pt x="18014" y="8419"/>
                    <a:pt x="17987" y="8420"/>
                    <a:pt x="17960" y="8420"/>
                  </a:cubicBezTo>
                  <a:cubicBezTo>
                    <a:pt x="17298" y="8420"/>
                    <a:pt x="16725" y="8054"/>
                    <a:pt x="16125" y="7817"/>
                  </a:cubicBezTo>
                  <a:cubicBezTo>
                    <a:pt x="16120" y="7814"/>
                    <a:pt x="16115" y="7813"/>
                    <a:pt x="16110" y="7813"/>
                  </a:cubicBezTo>
                  <a:cubicBezTo>
                    <a:pt x="16086" y="7813"/>
                    <a:pt x="16076" y="7843"/>
                    <a:pt x="16084" y="7867"/>
                  </a:cubicBezTo>
                  <a:cubicBezTo>
                    <a:pt x="16073" y="7878"/>
                    <a:pt x="16063" y="7893"/>
                    <a:pt x="16061" y="7915"/>
                  </a:cubicBezTo>
                  <a:cubicBezTo>
                    <a:pt x="15988" y="8725"/>
                    <a:pt x="15379" y="9325"/>
                    <a:pt x="14561" y="9368"/>
                  </a:cubicBezTo>
                  <a:cubicBezTo>
                    <a:pt x="14521" y="9370"/>
                    <a:pt x="14480" y="9371"/>
                    <a:pt x="14439" y="9371"/>
                  </a:cubicBezTo>
                  <a:cubicBezTo>
                    <a:pt x="13790" y="9371"/>
                    <a:pt x="13174" y="9100"/>
                    <a:pt x="12573" y="8878"/>
                  </a:cubicBezTo>
                  <a:cubicBezTo>
                    <a:pt x="12138" y="8718"/>
                    <a:pt x="11669" y="8569"/>
                    <a:pt x="11199" y="8569"/>
                  </a:cubicBezTo>
                  <a:cubicBezTo>
                    <a:pt x="11057" y="8569"/>
                    <a:pt x="10915" y="8583"/>
                    <a:pt x="10774" y="8613"/>
                  </a:cubicBezTo>
                  <a:cubicBezTo>
                    <a:pt x="10407" y="8694"/>
                    <a:pt x="9977" y="8910"/>
                    <a:pt x="9861" y="9293"/>
                  </a:cubicBezTo>
                  <a:cubicBezTo>
                    <a:pt x="9746" y="8910"/>
                    <a:pt x="9316" y="8694"/>
                    <a:pt x="8949" y="8613"/>
                  </a:cubicBezTo>
                  <a:cubicBezTo>
                    <a:pt x="8808" y="8583"/>
                    <a:pt x="8666" y="8569"/>
                    <a:pt x="8524" y="8569"/>
                  </a:cubicBezTo>
                  <a:cubicBezTo>
                    <a:pt x="8054" y="8569"/>
                    <a:pt x="7584" y="8718"/>
                    <a:pt x="7149" y="8878"/>
                  </a:cubicBezTo>
                  <a:cubicBezTo>
                    <a:pt x="6549" y="9100"/>
                    <a:pt x="5933" y="9371"/>
                    <a:pt x="5284" y="9371"/>
                  </a:cubicBezTo>
                  <a:cubicBezTo>
                    <a:pt x="5243" y="9371"/>
                    <a:pt x="5202" y="9370"/>
                    <a:pt x="5162" y="9368"/>
                  </a:cubicBezTo>
                  <a:cubicBezTo>
                    <a:pt x="4344" y="9325"/>
                    <a:pt x="3735" y="8725"/>
                    <a:pt x="3661" y="7915"/>
                  </a:cubicBezTo>
                  <a:cubicBezTo>
                    <a:pt x="3660" y="7893"/>
                    <a:pt x="3651" y="7878"/>
                    <a:pt x="3638" y="7867"/>
                  </a:cubicBezTo>
                  <a:cubicBezTo>
                    <a:pt x="3646" y="7843"/>
                    <a:pt x="3636" y="7813"/>
                    <a:pt x="3612" y="7813"/>
                  </a:cubicBezTo>
                  <a:cubicBezTo>
                    <a:pt x="3607" y="7813"/>
                    <a:pt x="3602" y="7814"/>
                    <a:pt x="3597" y="7817"/>
                  </a:cubicBezTo>
                  <a:cubicBezTo>
                    <a:pt x="2998" y="8054"/>
                    <a:pt x="2425" y="8420"/>
                    <a:pt x="1763" y="8420"/>
                  </a:cubicBezTo>
                  <a:cubicBezTo>
                    <a:pt x="1736" y="8420"/>
                    <a:pt x="1708" y="8419"/>
                    <a:pt x="1681" y="8418"/>
                  </a:cubicBezTo>
                  <a:cubicBezTo>
                    <a:pt x="892" y="8383"/>
                    <a:pt x="340" y="7804"/>
                    <a:pt x="361" y="7008"/>
                  </a:cubicBezTo>
                  <a:cubicBezTo>
                    <a:pt x="380" y="6243"/>
                    <a:pt x="1220" y="4912"/>
                    <a:pt x="174" y="4430"/>
                  </a:cubicBezTo>
                  <a:cubicBezTo>
                    <a:pt x="1059" y="4064"/>
                    <a:pt x="386" y="2569"/>
                    <a:pt x="409" y="1913"/>
                  </a:cubicBezTo>
                  <a:cubicBezTo>
                    <a:pt x="439" y="1053"/>
                    <a:pt x="916" y="755"/>
                    <a:pt x="1510" y="755"/>
                  </a:cubicBezTo>
                  <a:cubicBezTo>
                    <a:pt x="2196" y="755"/>
                    <a:pt x="3037" y="1153"/>
                    <a:pt x="3524" y="1541"/>
                  </a:cubicBezTo>
                  <a:cubicBezTo>
                    <a:pt x="3541" y="1555"/>
                    <a:pt x="3566" y="1562"/>
                    <a:pt x="3590" y="1562"/>
                  </a:cubicBezTo>
                  <a:cubicBezTo>
                    <a:pt x="3636" y="1562"/>
                    <a:pt x="3682" y="1535"/>
                    <a:pt x="3675" y="1478"/>
                  </a:cubicBezTo>
                  <a:cubicBezTo>
                    <a:pt x="3560" y="545"/>
                    <a:pt x="4590" y="235"/>
                    <a:pt x="5349" y="235"/>
                  </a:cubicBezTo>
                  <a:cubicBezTo>
                    <a:pt x="5401" y="235"/>
                    <a:pt x="5452" y="236"/>
                    <a:pt x="5501" y="239"/>
                  </a:cubicBezTo>
                  <a:cubicBezTo>
                    <a:pt x="6278" y="285"/>
                    <a:pt x="6812" y="723"/>
                    <a:pt x="7512" y="979"/>
                  </a:cubicBezTo>
                  <a:cubicBezTo>
                    <a:pt x="7724" y="1057"/>
                    <a:pt x="7942" y="1094"/>
                    <a:pt x="8158" y="1094"/>
                  </a:cubicBezTo>
                  <a:cubicBezTo>
                    <a:pt x="8827" y="1094"/>
                    <a:pt x="9476" y="742"/>
                    <a:pt x="9861" y="175"/>
                  </a:cubicBezTo>
                  <a:close/>
                  <a:moveTo>
                    <a:pt x="9828" y="0"/>
                  </a:moveTo>
                  <a:cubicBezTo>
                    <a:pt x="9805" y="0"/>
                    <a:pt x="9782" y="11"/>
                    <a:pt x="9766" y="36"/>
                  </a:cubicBezTo>
                  <a:cubicBezTo>
                    <a:pt x="9435" y="592"/>
                    <a:pt x="8822" y="937"/>
                    <a:pt x="8177" y="937"/>
                  </a:cubicBezTo>
                  <a:cubicBezTo>
                    <a:pt x="8124" y="937"/>
                    <a:pt x="8071" y="935"/>
                    <a:pt x="8018" y="930"/>
                  </a:cubicBezTo>
                  <a:cubicBezTo>
                    <a:pt x="7293" y="865"/>
                    <a:pt x="6726" y="293"/>
                    <a:pt x="6019" y="131"/>
                  </a:cubicBezTo>
                  <a:cubicBezTo>
                    <a:pt x="5831" y="88"/>
                    <a:pt x="5608" y="64"/>
                    <a:pt x="5375" y="64"/>
                  </a:cubicBezTo>
                  <a:cubicBezTo>
                    <a:pt x="4515" y="64"/>
                    <a:pt x="3504" y="390"/>
                    <a:pt x="3490" y="1296"/>
                  </a:cubicBezTo>
                  <a:cubicBezTo>
                    <a:pt x="2982" y="927"/>
                    <a:pt x="2217" y="528"/>
                    <a:pt x="1536" y="528"/>
                  </a:cubicBezTo>
                  <a:cubicBezTo>
                    <a:pt x="1244" y="528"/>
                    <a:pt x="968" y="602"/>
                    <a:pt x="734" y="783"/>
                  </a:cubicBezTo>
                  <a:cubicBezTo>
                    <a:pt x="377" y="1061"/>
                    <a:pt x="243" y="1536"/>
                    <a:pt x="241" y="1971"/>
                  </a:cubicBezTo>
                  <a:cubicBezTo>
                    <a:pt x="238" y="2633"/>
                    <a:pt x="901" y="4026"/>
                    <a:pt x="52" y="4354"/>
                  </a:cubicBezTo>
                  <a:cubicBezTo>
                    <a:pt x="1" y="4374"/>
                    <a:pt x="5" y="4441"/>
                    <a:pt x="42" y="4460"/>
                  </a:cubicBezTo>
                  <a:cubicBezTo>
                    <a:pt x="20" y="4495"/>
                    <a:pt x="23" y="4543"/>
                    <a:pt x="72" y="4565"/>
                  </a:cubicBezTo>
                  <a:cubicBezTo>
                    <a:pt x="937" y="4942"/>
                    <a:pt x="370" y="6036"/>
                    <a:pt x="237" y="6668"/>
                  </a:cubicBezTo>
                  <a:cubicBezTo>
                    <a:pt x="132" y="7161"/>
                    <a:pt x="198" y="7698"/>
                    <a:pt x="528" y="8095"/>
                  </a:cubicBezTo>
                  <a:cubicBezTo>
                    <a:pt x="843" y="8475"/>
                    <a:pt x="1259" y="8621"/>
                    <a:pt x="1700" y="8621"/>
                  </a:cubicBezTo>
                  <a:cubicBezTo>
                    <a:pt x="2334" y="8621"/>
                    <a:pt x="3017" y="8317"/>
                    <a:pt x="3511" y="7968"/>
                  </a:cubicBezTo>
                  <a:cubicBezTo>
                    <a:pt x="3597" y="8944"/>
                    <a:pt x="4401" y="9531"/>
                    <a:pt x="5316" y="9531"/>
                  </a:cubicBezTo>
                  <a:cubicBezTo>
                    <a:pt x="5424" y="9531"/>
                    <a:pt x="5533" y="9523"/>
                    <a:pt x="5642" y="9507"/>
                  </a:cubicBezTo>
                  <a:cubicBezTo>
                    <a:pt x="6327" y="9403"/>
                    <a:pt x="6947" y="9064"/>
                    <a:pt x="7604" y="8863"/>
                  </a:cubicBezTo>
                  <a:cubicBezTo>
                    <a:pt x="7903" y="8772"/>
                    <a:pt x="8217" y="8701"/>
                    <a:pt x="8531" y="8701"/>
                  </a:cubicBezTo>
                  <a:cubicBezTo>
                    <a:pt x="8659" y="8701"/>
                    <a:pt x="8787" y="8713"/>
                    <a:pt x="8914" y="8740"/>
                  </a:cubicBezTo>
                  <a:cubicBezTo>
                    <a:pt x="9330" y="8828"/>
                    <a:pt x="9567" y="9057"/>
                    <a:pt x="9831" y="9367"/>
                  </a:cubicBezTo>
                  <a:cubicBezTo>
                    <a:pt x="9836" y="9373"/>
                    <a:pt x="9842" y="9375"/>
                    <a:pt x="9848" y="9375"/>
                  </a:cubicBezTo>
                  <a:cubicBezTo>
                    <a:pt x="9853" y="9375"/>
                    <a:pt x="9858" y="9374"/>
                    <a:pt x="9862" y="9371"/>
                  </a:cubicBezTo>
                  <a:cubicBezTo>
                    <a:pt x="9866" y="9374"/>
                    <a:pt x="9871" y="9375"/>
                    <a:pt x="9875" y="9375"/>
                  </a:cubicBezTo>
                  <a:cubicBezTo>
                    <a:pt x="9881" y="9375"/>
                    <a:pt x="9887" y="9373"/>
                    <a:pt x="9892" y="9367"/>
                  </a:cubicBezTo>
                  <a:cubicBezTo>
                    <a:pt x="10157" y="9057"/>
                    <a:pt x="10394" y="8828"/>
                    <a:pt x="10809" y="8740"/>
                  </a:cubicBezTo>
                  <a:cubicBezTo>
                    <a:pt x="10936" y="8713"/>
                    <a:pt x="11064" y="8701"/>
                    <a:pt x="11192" y="8701"/>
                  </a:cubicBezTo>
                  <a:cubicBezTo>
                    <a:pt x="11506" y="8701"/>
                    <a:pt x="11820" y="8772"/>
                    <a:pt x="12119" y="8863"/>
                  </a:cubicBezTo>
                  <a:cubicBezTo>
                    <a:pt x="12776" y="9064"/>
                    <a:pt x="13396" y="9403"/>
                    <a:pt x="14081" y="9507"/>
                  </a:cubicBezTo>
                  <a:cubicBezTo>
                    <a:pt x="14190" y="9523"/>
                    <a:pt x="14299" y="9531"/>
                    <a:pt x="14407" y="9531"/>
                  </a:cubicBezTo>
                  <a:cubicBezTo>
                    <a:pt x="15323" y="9531"/>
                    <a:pt x="16127" y="8944"/>
                    <a:pt x="16212" y="7968"/>
                  </a:cubicBezTo>
                  <a:cubicBezTo>
                    <a:pt x="16706" y="8317"/>
                    <a:pt x="17389" y="8621"/>
                    <a:pt x="18023" y="8621"/>
                  </a:cubicBezTo>
                  <a:cubicBezTo>
                    <a:pt x="18463" y="8621"/>
                    <a:pt x="18880" y="8475"/>
                    <a:pt x="19195" y="8095"/>
                  </a:cubicBezTo>
                  <a:cubicBezTo>
                    <a:pt x="19525" y="7698"/>
                    <a:pt x="19591" y="7161"/>
                    <a:pt x="19486" y="6668"/>
                  </a:cubicBezTo>
                  <a:cubicBezTo>
                    <a:pt x="19354" y="6036"/>
                    <a:pt x="18788" y="4942"/>
                    <a:pt x="19652" y="4565"/>
                  </a:cubicBezTo>
                  <a:cubicBezTo>
                    <a:pt x="19701" y="4543"/>
                    <a:pt x="19704" y="4495"/>
                    <a:pt x="19682" y="4460"/>
                  </a:cubicBezTo>
                  <a:cubicBezTo>
                    <a:pt x="19718" y="4441"/>
                    <a:pt x="19722" y="4374"/>
                    <a:pt x="19672" y="4354"/>
                  </a:cubicBezTo>
                  <a:cubicBezTo>
                    <a:pt x="18822" y="4026"/>
                    <a:pt x="19486" y="2633"/>
                    <a:pt x="19483" y="1971"/>
                  </a:cubicBezTo>
                  <a:cubicBezTo>
                    <a:pt x="19481" y="1536"/>
                    <a:pt x="19347" y="1061"/>
                    <a:pt x="18989" y="783"/>
                  </a:cubicBezTo>
                  <a:cubicBezTo>
                    <a:pt x="18755" y="602"/>
                    <a:pt x="18479" y="528"/>
                    <a:pt x="18187" y="528"/>
                  </a:cubicBezTo>
                  <a:cubicBezTo>
                    <a:pt x="17507" y="528"/>
                    <a:pt x="16743" y="927"/>
                    <a:pt x="16234" y="1296"/>
                  </a:cubicBezTo>
                  <a:cubicBezTo>
                    <a:pt x="16219" y="390"/>
                    <a:pt x="15209" y="64"/>
                    <a:pt x="14349" y="64"/>
                  </a:cubicBezTo>
                  <a:cubicBezTo>
                    <a:pt x="14116" y="64"/>
                    <a:pt x="13893" y="88"/>
                    <a:pt x="13705" y="131"/>
                  </a:cubicBezTo>
                  <a:cubicBezTo>
                    <a:pt x="12997" y="293"/>
                    <a:pt x="12430" y="865"/>
                    <a:pt x="11705" y="930"/>
                  </a:cubicBezTo>
                  <a:cubicBezTo>
                    <a:pt x="11652" y="935"/>
                    <a:pt x="11599" y="937"/>
                    <a:pt x="11547" y="937"/>
                  </a:cubicBezTo>
                  <a:cubicBezTo>
                    <a:pt x="10902" y="937"/>
                    <a:pt x="10289" y="591"/>
                    <a:pt x="9957" y="36"/>
                  </a:cubicBezTo>
                  <a:cubicBezTo>
                    <a:pt x="9941" y="11"/>
                    <a:pt x="9919" y="0"/>
                    <a:pt x="9896" y="0"/>
                  </a:cubicBezTo>
                  <a:cubicBezTo>
                    <a:pt x="9884" y="0"/>
                    <a:pt x="9873" y="3"/>
                    <a:pt x="9862" y="7"/>
                  </a:cubicBezTo>
                  <a:cubicBezTo>
                    <a:pt x="9851" y="3"/>
                    <a:pt x="9840" y="0"/>
                    <a:pt x="98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64;p35">
              <a:extLst>
                <a:ext uri="{FF2B5EF4-FFF2-40B4-BE49-F238E27FC236}">
                  <a16:creationId xmlns:a16="http://schemas.microsoft.com/office/drawing/2014/main" id="{0BF6DF29-2D42-4E03-9E75-519A69A373C9}"/>
                </a:ext>
              </a:extLst>
            </p:cNvPr>
            <p:cNvSpPr/>
            <p:nvPr/>
          </p:nvSpPr>
          <p:spPr>
            <a:xfrm>
              <a:off x="6539545" y="1569360"/>
              <a:ext cx="1027223" cy="487609"/>
            </a:xfrm>
            <a:custGeom>
              <a:avLst/>
              <a:gdLst/>
              <a:ahLst/>
              <a:cxnLst/>
              <a:rect l="l" t="t" r="r" b="b"/>
              <a:pathLst>
                <a:path w="19377" h="9198" extrusionOk="0">
                  <a:moveTo>
                    <a:pt x="13830" y="402"/>
                  </a:moveTo>
                  <a:cubicBezTo>
                    <a:pt x="13849" y="402"/>
                    <a:pt x="13861" y="428"/>
                    <a:pt x="13846" y="442"/>
                  </a:cubicBezTo>
                  <a:cubicBezTo>
                    <a:pt x="13723" y="566"/>
                    <a:pt x="13500" y="614"/>
                    <a:pt x="13334" y="640"/>
                  </a:cubicBezTo>
                  <a:cubicBezTo>
                    <a:pt x="13332" y="640"/>
                    <a:pt x="13331" y="640"/>
                    <a:pt x="13329" y="640"/>
                  </a:cubicBezTo>
                  <a:cubicBezTo>
                    <a:pt x="13302" y="640"/>
                    <a:pt x="13291" y="600"/>
                    <a:pt x="13321" y="594"/>
                  </a:cubicBezTo>
                  <a:cubicBezTo>
                    <a:pt x="13409" y="574"/>
                    <a:pt x="13495" y="549"/>
                    <a:pt x="13579" y="516"/>
                  </a:cubicBezTo>
                  <a:cubicBezTo>
                    <a:pt x="13662" y="482"/>
                    <a:pt x="13738" y="429"/>
                    <a:pt x="13823" y="403"/>
                  </a:cubicBezTo>
                  <a:cubicBezTo>
                    <a:pt x="13826" y="402"/>
                    <a:pt x="13828" y="402"/>
                    <a:pt x="13830" y="402"/>
                  </a:cubicBezTo>
                  <a:close/>
                  <a:moveTo>
                    <a:pt x="14585" y="431"/>
                  </a:moveTo>
                  <a:cubicBezTo>
                    <a:pt x="14742" y="431"/>
                    <a:pt x="14918" y="504"/>
                    <a:pt x="14990" y="650"/>
                  </a:cubicBezTo>
                  <a:cubicBezTo>
                    <a:pt x="15001" y="673"/>
                    <a:pt x="14982" y="698"/>
                    <a:pt x="14961" y="698"/>
                  </a:cubicBezTo>
                  <a:cubicBezTo>
                    <a:pt x="14954" y="698"/>
                    <a:pt x="14946" y="695"/>
                    <a:pt x="14940" y="688"/>
                  </a:cubicBezTo>
                  <a:cubicBezTo>
                    <a:pt x="14836" y="578"/>
                    <a:pt x="14727" y="496"/>
                    <a:pt x="14568" y="495"/>
                  </a:cubicBezTo>
                  <a:cubicBezTo>
                    <a:pt x="14527" y="495"/>
                    <a:pt x="14527" y="433"/>
                    <a:pt x="14568" y="431"/>
                  </a:cubicBezTo>
                  <a:cubicBezTo>
                    <a:pt x="14573" y="431"/>
                    <a:pt x="14579" y="431"/>
                    <a:pt x="14585" y="431"/>
                  </a:cubicBezTo>
                  <a:close/>
                  <a:moveTo>
                    <a:pt x="4717" y="528"/>
                  </a:moveTo>
                  <a:cubicBezTo>
                    <a:pt x="4740" y="528"/>
                    <a:pt x="4762" y="529"/>
                    <a:pt x="4785" y="532"/>
                  </a:cubicBezTo>
                  <a:cubicBezTo>
                    <a:pt x="4827" y="536"/>
                    <a:pt x="4828" y="594"/>
                    <a:pt x="4785" y="598"/>
                  </a:cubicBezTo>
                  <a:cubicBezTo>
                    <a:pt x="4610" y="616"/>
                    <a:pt x="4454" y="645"/>
                    <a:pt x="4304" y="740"/>
                  </a:cubicBezTo>
                  <a:cubicBezTo>
                    <a:pt x="4298" y="744"/>
                    <a:pt x="4292" y="745"/>
                    <a:pt x="4287" y="745"/>
                  </a:cubicBezTo>
                  <a:cubicBezTo>
                    <a:pt x="4260" y="745"/>
                    <a:pt x="4244" y="705"/>
                    <a:pt x="4272" y="686"/>
                  </a:cubicBezTo>
                  <a:cubicBezTo>
                    <a:pt x="4400" y="595"/>
                    <a:pt x="4558" y="528"/>
                    <a:pt x="4717" y="528"/>
                  </a:cubicBezTo>
                  <a:close/>
                  <a:moveTo>
                    <a:pt x="5623" y="543"/>
                  </a:moveTo>
                  <a:cubicBezTo>
                    <a:pt x="5627" y="543"/>
                    <a:pt x="5630" y="544"/>
                    <a:pt x="5634" y="545"/>
                  </a:cubicBezTo>
                  <a:cubicBezTo>
                    <a:pt x="5798" y="597"/>
                    <a:pt x="5964" y="665"/>
                    <a:pt x="6102" y="771"/>
                  </a:cubicBezTo>
                  <a:cubicBezTo>
                    <a:pt x="6128" y="793"/>
                    <a:pt x="6114" y="831"/>
                    <a:pt x="6087" y="831"/>
                  </a:cubicBezTo>
                  <a:cubicBezTo>
                    <a:pt x="6081" y="831"/>
                    <a:pt x="6076" y="830"/>
                    <a:pt x="6070" y="827"/>
                  </a:cubicBezTo>
                  <a:cubicBezTo>
                    <a:pt x="5920" y="747"/>
                    <a:pt x="5776" y="665"/>
                    <a:pt x="5618" y="607"/>
                  </a:cubicBezTo>
                  <a:cubicBezTo>
                    <a:pt x="5583" y="593"/>
                    <a:pt x="5593" y="543"/>
                    <a:pt x="5623" y="543"/>
                  </a:cubicBezTo>
                  <a:close/>
                  <a:moveTo>
                    <a:pt x="9622" y="566"/>
                  </a:moveTo>
                  <a:cubicBezTo>
                    <a:pt x="9683" y="566"/>
                    <a:pt x="9749" y="637"/>
                    <a:pt x="9791" y="671"/>
                  </a:cubicBezTo>
                  <a:cubicBezTo>
                    <a:pt x="9876" y="736"/>
                    <a:pt x="9965" y="799"/>
                    <a:pt x="10045" y="874"/>
                  </a:cubicBezTo>
                  <a:cubicBezTo>
                    <a:pt x="10071" y="899"/>
                    <a:pt x="10047" y="941"/>
                    <a:pt x="10016" y="941"/>
                  </a:cubicBezTo>
                  <a:cubicBezTo>
                    <a:pt x="10010" y="941"/>
                    <a:pt x="10003" y="939"/>
                    <a:pt x="9997" y="935"/>
                  </a:cubicBezTo>
                  <a:cubicBezTo>
                    <a:pt x="9890" y="867"/>
                    <a:pt x="9798" y="756"/>
                    <a:pt x="9686" y="700"/>
                  </a:cubicBezTo>
                  <a:cubicBezTo>
                    <a:pt x="9659" y="686"/>
                    <a:pt x="9637" y="680"/>
                    <a:pt x="9618" y="680"/>
                  </a:cubicBezTo>
                  <a:cubicBezTo>
                    <a:pt x="9557" y="680"/>
                    <a:pt x="9526" y="740"/>
                    <a:pt x="9471" y="796"/>
                  </a:cubicBezTo>
                  <a:cubicBezTo>
                    <a:pt x="9414" y="850"/>
                    <a:pt x="9359" y="905"/>
                    <a:pt x="9303" y="960"/>
                  </a:cubicBezTo>
                  <a:cubicBezTo>
                    <a:pt x="9296" y="968"/>
                    <a:pt x="9287" y="971"/>
                    <a:pt x="9279" y="971"/>
                  </a:cubicBezTo>
                  <a:cubicBezTo>
                    <a:pt x="9250" y="971"/>
                    <a:pt x="9225" y="933"/>
                    <a:pt x="9251" y="907"/>
                  </a:cubicBezTo>
                  <a:cubicBezTo>
                    <a:pt x="9338" y="815"/>
                    <a:pt x="9424" y="720"/>
                    <a:pt x="9514" y="631"/>
                  </a:cubicBezTo>
                  <a:cubicBezTo>
                    <a:pt x="9545" y="600"/>
                    <a:pt x="9574" y="566"/>
                    <a:pt x="9621" y="566"/>
                  </a:cubicBezTo>
                  <a:cubicBezTo>
                    <a:pt x="9621" y="566"/>
                    <a:pt x="9622" y="566"/>
                    <a:pt x="9622" y="566"/>
                  </a:cubicBezTo>
                  <a:close/>
                  <a:moveTo>
                    <a:pt x="1705" y="942"/>
                  </a:moveTo>
                  <a:cubicBezTo>
                    <a:pt x="1707" y="942"/>
                    <a:pt x="1709" y="942"/>
                    <a:pt x="1711" y="943"/>
                  </a:cubicBezTo>
                  <a:cubicBezTo>
                    <a:pt x="1863" y="1005"/>
                    <a:pt x="2021" y="1061"/>
                    <a:pt x="2167" y="1138"/>
                  </a:cubicBezTo>
                  <a:cubicBezTo>
                    <a:pt x="2193" y="1151"/>
                    <a:pt x="2179" y="1192"/>
                    <a:pt x="2154" y="1192"/>
                  </a:cubicBezTo>
                  <a:cubicBezTo>
                    <a:pt x="2151" y="1192"/>
                    <a:pt x="2148" y="1191"/>
                    <a:pt x="2145" y="1190"/>
                  </a:cubicBezTo>
                  <a:cubicBezTo>
                    <a:pt x="1991" y="1133"/>
                    <a:pt x="1842" y="1053"/>
                    <a:pt x="1695" y="982"/>
                  </a:cubicBezTo>
                  <a:cubicBezTo>
                    <a:pt x="1676" y="972"/>
                    <a:pt x="1687" y="942"/>
                    <a:pt x="1705" y="942"/>
                  </a:cubicBezTo>
                  <a:close/>
                  <a:moveTo>
                    <a:pt x="12528" y="879"/>
                  </a:moveTo>
                  <a:cubicBezTo>
                    <a:pt x="12549" y="879"/>
                    <a:pt x="12564" y="910"/>
                    <a:pt x="12548" y="928"/>
                  </a:cubicBezTo>
                  <a:cubicBezTo>
                    <a:pt x="12413" y="1070"/>
                    <a:pt x="12234" y="1155"/>
                    <a:pt x="12046" y="1200"/>
                  </a:cubicBezTo>
                  <a:cubicBezTo>
                    <a:pt x="12043" y="1200"/>
                    <a:pt x="12041" y="1200"/>
                    <a:pt x="12039" y="1200"/>
                  </a:cubicBezTo>
                  <a:cubicBezTo>
                    <a:pt x="12014" y="1200"/>
                    <a:pt x="12006" y="1163"/>
                    <a:pt x="12033" y="1154"/>
                  </a:cubicBezTo>
                  <a:cubicBezTo>
                    <a:pt x="12213" y="1096"/>
                    <a:pt x="12365" y="998"/>
                    <a:pt x="12514" y="884"/>
                  </a:cubicBezTo>
                  <a:cubicBezTo>
                    <a:pt x="12518" y="881"/>
                    <a:pt x="12523" y="879"/>
                    <a:pt x="12528" y="879"/>
                  </a:cubicBezTo>
                  <a:close/>
                  <a:moveTo>
                    <a:pt x="17555" y="1021"/>
                  </a:moveTo>
                  <a:cubicBezTo>
                    <a:pt x="17586" y="1021"/>
                    <a:pt x="17616" y="1023"/>
                    <a:pt x="17647" y="1027"/>
                  </a:cubicBezTo>
                  <a:cubicBezTo>
                    <a:pt x="17688" y="1032"/>
                    <a:pt x="17690" y="1092"/>
                    <a:pt x="17647" y="1093"/>
                  </a:cubicBezTo>
                  <a:cubicBezTo>
                    <a:pt x="17464" y="1095"/>
                    <a:pt x="17289" y="1122"/>
                    <a:pt x="17123" y="1201"/>
                  </a:cubicBezTo>
                  <a:cubicBezTo>
                    <a:pt x="17119" y="1203"/>
                    <a:pt x="17114" y="1204"/>
                    <a:pt x="17110" y="1204"/>
                  </a:cubicBezTo>
                  <a:cubicBezTo>
                    <a:pt x="17082" y="1204"/>
                    <a:pt x="17063" y="1164"/>
                    <a:pt x="17092" y="1148"/>
                  </a:cubicBezTo>
                  <a:cubicBezTo>
                    <a:pt x="17237" y="1070"/>
                    <a:pt x="17393" y="1021"/>
                    <a:pt x="17555" y="1021"/>
                  </a:cubicBezTo>
                  <a:close/>
                  <a:moveTo>
                    <a:pt x="6820" y="1036"/>
                  </a:moveTo>
                  <a:cubicBezTo>
                    <a:pt x="6824" y="1036"/>
                    <a:pt x="6829" y="1037"/>
                    <a:pt x="6833" y="1039"/>
                  </a:cubicBezTo>
                  <a:cubicBezTo>
                    <a:pt x="7045" y="1154"/>
                    <a:pt x="7248" y="1178"/>
                    <a:pt x="7474" y="1234"/>
                  </a:cubicBezTo>
                  <a:cubicBezTo>
                    <a:pt x="7509" y="1243"/>
                    <a:pt x="7498" y="1290"/>
                    <a:pt x="7467" y="1293"/>
                  </a:cubicBezTo>
                  <a:cubicBezTo>
                    <a:pt x="7451" y="1294"/>
                    <a:pt x="7435" y="1294"/>
                    <a:pt x="7419" y="1294"/>
                  </a:cubicBezTo>
                  <a:cubicBezTo>
                    <a:pt x="7206" y="1294"/>
                    <a:pt x="6981" y="1194"/>
                    <a:pt x="6805" y="1090"/>
                  </a:cubicBezTo>
                  <a:cubicBezTo>
                    <a:pt x="6776" y="1074"/>
                    <a:pt x="6794" y="1036"/>
                    <a:pt x="6820" y="1036"/>
                  </a:cubicBezTo>
                  <a:close/>
                  <a:moveTo>
                    <a:pt x="10646" y="1190"/>
                  </a:moveTo>
                  <a:cubicBezTo>
                    <a:pt x="10649" y="1190"/>
                    <a:pt x="10652" y="1191"/>
                    <a:pt x="10656" y="1192"/>
                  </a:cubicBezTo>
                  <a:cubicBezTo>
                    <a:pt x="10812" y="1258"/>
                    <a:pt x="10972" y="1285"/>
                    <a:pt x="11142" y="1288"/>
                  </a:cubicBezTo>
                  <a:cubicBezTo>
                    <a:pt x="11172" y="1289"/>
                    <a:pt x="11172" y="1334"/>
                    <a:pt x="11142" y="1335"/>
                  </a:cubicBezTo>
                  <a:cubicBezTo>
                    <a:pt x="11130" y="1336"/>
                    <a:pt x="11118" y="1336"/>
                    <a:pt x="11106" y="1336"/>
                  </a:cubicBezTo>
                  <a:cubicBezTo>
                    <a:pt x="10943" y="1336"/>
                    <a:pt x="10784" y="1295"/>
                    <a:pt x="10634" y="1227"/>
                  </a:cubicBezTo>
                  <a:cubicBezTo>
                    <a:pt x="10613" y="1218"/>
                    <a:pt x="10626" y="1190"/>
                    <a:pt x="10646" y="1190"/>
                  </a:cubicBezTo>
                  <a:close/>
                  <a:moveTo>
                    <a:pt x="8610" y="1183"/>
                  </a:moveTo>
                  <a:cubicBezTo>
                    <a:pt x="8635" y="1183"/>
                    <a:pt x="8654" y="1214"/>
                    <a:pt x="8632" y="1235"/>
                  </a:cubicBezTo>
                  <a:cubicBezTo>
                    <a:pt x="8546" y="1317"/>
                    <a:pt x="8424" y="1352"/>
                    <a:pt x="8304" y="1352"/>
                  </a:cubicBezTo>
                  <a:cubicBezTo>
                    <a:pt x="8253" y="1352"/>
                    <a:pt x="8202" y="1346"/>
                    <a:pt x="8155" y="1334"/>
                  </a:cubicBezTo>
                  <a:cubicBezTo>
                    <a:pt x="8121" y="1326"/>
                    <a:pt x="8133" y="1278"/>
                    <a:pt x="8163" y="1278"/>
                  </a:cubicBezTo>
                  <a:cubicBezTo>
                    <a:pt x="8165" y="1278"/>
                    <a:pt x="8168" y="1278"/>
                    <a:pt x="8170" y="1279"/>
                  </a:cubicBezTo>
                  <a:cubicBezTo>
                    <a:pt x="8201" y="1284"/>
                    <a:pt x="8232" y="1287"/>
                    <a:pt x="8261" y="1287"/>
                  </a:cubicBezTo>
                  <a:cubicBezTo>
                    <a:pt x="8380" y="1287"/>
                    <a:pt x="8484" y="1243"/>
                    <a:pt x="8595" y="1187"/>
                  </a:cubicBezTo>
                  <a:cubicBezTo>
                    <a:pt x="8600" y="1184"/>
                    <a:pt x="8605" y="1183"/>
                    <a:pt x="8610" y="1183"/>
                  </a:cubicBezTo>
                  <a:close/>
                  <a:moveTo>
                    <a:pt x="18243" y="1079"/>
                  </a:moveTo>
                  <a:cubicBezTo>
                    <a:pt x="18243" y="1079"/>
                    <a:pt x="18244" y="1079"/>
                    <a:pt x="18244" y="1079"/>
                  </a:cubicBezTo>
                  <a:cubicBezTo>
                    <a:pt x="18436" y="1087"/>
                    <a:pt x="18612" y="1213"/>
                    <a:pt x="18657" y="1405"/>
                  </a:cubicBezTo>
                  <a:cubicBezTo>
                    <a:pt x="18664" y="1430"/>
                    <a:pt x="18644" y="1446"/>
                    <a:pt x="18625" y="1446"/>
                  </a:cubicBezTo>
                  <a:cubicBezTo>
                    <a:pt x="18612" y="1446"/>
                    <a:pt x="18598" y="1439"/>
                    <a:pt x="18592" y="1423"/>
                  </a:cubicBezTo>
                  <a:cubicBezTo>
                    <a:pt x="18534" y="1266"/>
                    <a:pt x="18405" y="1146"/>
                    <a:pt x="18237" y="1123"/>
                  </a:cubicBezTo>
                  <a:cubicBezTo>
                    <a:pt x="18213" y="1118"/>
                    <a:pt x="18219" y="1079"/>
                    <a:pt x="18243" y="1079"/>
                  </a:cubicBezTo>
                  <a:close/>
                  <a:moveTo>
                    <a:pt x="1063" y="998"/>
                  </a:moveTo>
                  <a:cubicBezTo>
                    <a:pt x="1090" y="998"/>
                    <a:pt x="1109" y="1038"/>
                    <a:pt x="1079" y="1051"/>
                  </a:cubicBezTo>
                  <a:cubicBezTo>
                    <a:pt x="911" y="1128"/>
                    <a:pt x="785" y="1266"/>
                    <a:pt x="782" y="1459"/>
                  </a:cubicBezTo>
                  <a:cubicBezTo>
                    <a:pt x="782" y="1472"/>
                    <a:pt x="772" y="1478"/>
                    <a:pt x="762" y="1478"/>
                  </a:cubicBezTo>
                  <a:cubicBezTo>
                    <a:pt x="752" y="1478"/>
                    <a:pt x="742" y="1472"/>
                    <a:pt x="741" y="1459"/>
                  </a:cubicBezTo>
                  <a:cubicBezTo>
                    <a:pt x="724" y="1257"/>
                    <a:pt x="850" y="1040"/>
                    <a:pt x="1057" y="999"/>
                  </a:cubicBezTo>
                  <a:cubicBezTo>
                    <a:pt x="1059" y="998"/>
                    <a:pt x="1061" y="998"/>
                    <a:pt x="1063" y="998"/>
                  </a:cubicBezTo>
                  <a:close/>
                  <a:moveTo>
                    <a:pt x="15374" y="878"/>
                  </a:moveTo>
                  <a:cubicBezTo>
                    <a:pt x="15387" y="878"/>
                    <a:pt x="15400" y="884"/>
                    <a:pt x="15406" y="899"/>
                  </a:cubicBezTo>
                  <a:cubicBezTo>
                    <a:pt x="15503" y="1129"/>
                    <a:pt x="15613" y="1365"/>
                    <a:pt x="15678" y="1606"/>
                  </a:cubicBezTo>
                  <a:cubicBezTo>
                    <a:pt x="15686" y="1634"/>
                    <a:pt x="15659" y="1658"/>
                    <a:pt x="15635" y="1658"/>
                  </a:cubicBezTo>
                  <a:cubicBezTo>
                    <a:pt x="15622" y="1658"/>
                    <a:pt x="15609" y="1651"/>
                    <a:pt x="15602" y="1637"/>
                  </a:cubicBezTo>
                  <a:cubicBezTo>
                    <a:pt x="15494" y="1409"/>
                    <a:pt x="15422" y="1156"/>
                    <a:pt x="15346" y="917"/>
                  </a:cubicBezTo>
                  <a:cubicBezTo>
                    <a:pt x="15337" y="892"/>
                    <a:pt x="15355" y="878"/>
                    <a:pt x="15374" y="878"/>
                  </a:cubicBezTo>
                  <a:close/>
                  <a:moveTo>
                    <a:pt x="3888" y="1236"/>
                  </a:moveTo>
                  <a:cubicBezTo>
                    <a:pt x="3902" y="1236"/>
                    <a:pt x="3918" y="1249"/>
                    <a:pt x="3914" y="1266"/>
                  </a:cubicBezTo>
                  <a:cubicBezTo>
                    <a:pt x="3882" y="1397"/>
                    <a:pt x="3855" y="1521"/>
                    <a:pt x="3858" y="1658"/>
                  </a:cubicBezTo>
                  <a:cubicBezTo>
                    <a:pt x="3858" y="1667"/>
                    <a:pt x="3849" y="1673"/>
                    <a:pt x="3841" y="1673"/>
                  </a:cubicBezTo>
                  <a:cubicBezTo>
                    <a:pt x="3834" y="1673"/>
                    <a:pt x="3828" y="1670"/>
                    <a:pt x="3827" y="1662"/>
                  </a:cubicBezTo>
                  <a:cubicBezTo>
                    <a:pt x="3809" y="1523"/>
                    <a:pt x="3815" y="1378"/>
                    <a:pt x="3870" y="1248"/>
                  </a:cubicBezTo>
                  <a:cubicBezTo>
                    <a:pt x="3874" y="1239"/>
                    <a:pt x="3880" y="1236"/>
                    <a:pt x="3888" y="1236"/>
                  </a:cubicBezTo>
                  <a:close/>
                  <a:moveTo>
                    <a:pt x="16504" y="1426"/>
                  </a:moveTo>
                  <a:cubicBezTo>
                    <a:pt x="16533" y="1426"/>
                    <a:pt x="16549" y="1466"/>
                    <a:pt x="16520" y="1485"/>
                  </a:cubicBezTo>
                  <a:cubicBezTo>
                    <a:pt x="16379" y="1581"/>
                    <a:pt x="16227" y="1659"/>
                    <a:pt x="16077" y="1741"/>
                  </a:cubicBezTo>
                  <a:cubicBezTo>
                    <a:pt x="16072" y="1744"/>
                    <a:pt x="16067" y="1745"/>
                    <a:pt x="16063" y="1745"/>
                  </a:cubicBezTo>
                  <a:cubicBezTo>
                    <a:pt x="16037" y="1745"/>
                    <a:pt x="16022" y="1707"/>
                    <a:pt x="16049" y="1691"/>
                  </a:cubicBezTo>
                  <a:cubicBezTo>
                    <a:pt x="16193" y="1600"/>
                    <a:pt x="16335" y="1506"/>
                    <a:pt x="16488" y="1430"/>
                  </a:cubicBezTo>
                  <a:cubicBezTo>
                    <a:pt x="16493" y="1427"/>
                    <a:pt x="16499" y="1426"/>
                    <a:pt x="16504" y="1426"/>
                  </a:cubicBezTo>
                  <a:close/>
                  <a:moveTo>
                    <a:pt x="2689" y="1355"/>
                  </a:moveTo>
                  <a:cubicBezTo>
                    <a:pt x="2692" y="1355"/>
                    <a:pt x="2694" y="1355"/>
                    <a:pt x="2697" y="1357"/>
                  </a:cubicBezTo>
                  <a:cubicBezTo>
                    <a:pt x="2951" y="1460"/>
                    <a:pt x="3208" y="1615"/>
                    <a:pt x="3372" y="1841"/>
                  </a:cubicBezTo>
                  <a:cubicBezTo>
                    <a:pt x="3388" y="1862"/>
                    <a:pt x="3366" y="1885"/>
                    <a:pt x="3344" y="1885"/>
                  </a:cubicBezTo>
                  <a:cubicBezTo>
                    <a:pt x="3337" y="1885"/>
                    <a:pt x="3330" y="1883"/>
                    <a:pt x="3324" y="1877"/>
                  </a:cubicBezTo>
                  <a:cubicBezTo>
                    <a:pt x="3123" y="1688"/>
                    <a:pt x="2932" y="1517"/>
                    <a:pt x="2679" y="1400"/>
                  </a:cubicBezTo>
                  <a:cubicBezTo>
                    <a:pt x="2657" y="1391"/>
                    <a:pt x="2668" y="1355"/>
                    <a:pt x="2689" y="1355"/>
                  </a:cubicBezTo>
                  <a:close/>
                  <a:moveTo>
                    <a:pt x="18641" y="2029"/>
                  </a:moveTo>
                  <a:cubicBezTo>
                    <a:pt x="18653" y="2029"/>
                    <a:pt x="18666" y="2037"/>
                    <a:pt x="18667" y="2054"/>
                  </a:cubicBezTo>
                  <a:cubicBezTo>
                    <a:pt x="18679" y="2220"/>
                    <a:pt x="18687" y="2385"/>
                    <a:pt x="18675" y="2551"/>
                  </a:cubicBezTo>
                  <a:cubicBezTo>
                    <a:pt x="18674" y="2574"/>
                    <a:pt x="18657" y="2586"/>
                    <a:pt x="18640" y="2586"/>
                  </a:cubicBezTo>
                  <a:cubicBezTo>
                    <a:pt x="18623" y="2586"/>
                    <a:pt x="18606" y="2574"/>
                    <a:pt x="18605" y="2551"/>
                  </a:cubicBezTo>
                  <a:cubicBezTo>
                    <a:pt x="18593" y="2385"/>
                    <a:pt x="18602" y="2220"/>
                    <a:pt x="18613" y="2054"/>
                  </a:cubicBezTo>
                  <a:cubicBezTo>
                    <a:pt x="18615" y="2037"/>
                    <a:pt x="18628" y="2029"/>
                    <a:pt x="18641" y="2029"/>
                  </a:cubicBezTo>
                  <a:close/>
                  <a:moveTo>
                    <a:pt x="761" y="2031"/>
                  </a:moveTo>
                  <a:cubicBezTo>
                    <a:pt x="773" y="2031"/>
                    <a:pt x="786" y="2040"/>
                    <a:pt x="788" y="2054"/>
                  </a:cubicBezTo>
                  <a:cubicBezTo>
                    <a:pt x="797" y="2140"/>
                    <a:pt x="787" y="2225"/>
                    <a:pt x="792" y="2311"/>
                  </a:cubicBezTo>
                  <a:cubicBezTo>
                    <a:pt x="799" y="2407"/>
                    <a:pt x="815" y="2501"/>
                    <a:pt x="838" y="2594"/>
                  </a:cubicBezTo>
                  <a:cubicBezTo>
                    <a:pt x="843" y="2612"/>
                    <a:pt x="828" y="2624"/>
                    <a:pt x="813" y="2624"/>
                  </a:cubicBezTo>
                  <a:cubicBezTo>
                    <a:pt x="804" y="2624"/>
                    <a:pt x="795" y="2619"/>
                    <a:pt x="791" y="2608"/>
                  </a:cubicBezTo>
                  <a:cubicBezTo>
                    <a:pt x="742" y="2438"/>
                    <a:pt x="694" y="2223"/>
                    <a:pt x="740" y="2048"/>
                  </a:cubicBezTo>
                  <a:cubicBezTo>
                    <a:pt x="743" y="2036"/>
                    <a:pt x="752" y="2031"/>
                    <a:pt x="761" y="2031"/>
                  </a:cubicBezTo>
                  <a:close/>
                  <a:moveTo>
                    <a:pt x="18620" y="3063"/>
                  </a:moveTo>
                  <a:cubicBezTo>
                    <a:pt x="18637" y="3063"/>
                    <a:pt x="18653" y="3074"/>
                    <a:pt x="18651" y="3094"/>
                  </a:cubicBezTo>
                  <a:cubicBezTo>
                    <a:pt x="18636" y="3219"/>
                    <a:pt x="18636" y="3340"/>
                    <a:pt x="18663" y="3464"/>
                  </a:cubicBezTo>
                  <a:cubicBezTo>
                    <a:pt x="18687" y="3574"/>
                    <a:pt x="18743" y="3673"/>
                    <a:pt x="18776" y="3781"/>
                  </a:cubicBezTo>
                  <a:cubicBezTo>
                    <a:pt x="18783" y="3803"/>
                    <a:pt x="18764" y="3821"/>
                    <a:pt x="18745" y="3821"/>
                  </a:cubicBezTo>
                  <a:cubicBezTo>
                    <a:pt x="18737" y="3821"/>
                    <a:pt x="18730" y="3818"/>
                    <a:pt x="18723" y="3812"/>
                  </a:cubicBezTo>
                  <a:cubicBezTo>
                    <a:pt x="18549" y="3632"/>
                    <a:pt x="18533" y="3316"/>
                    <a:pt x="18590" y="3085"/>
                  </a:cubicBezTo>
                  <a:cubicBezTo>
                    <a:pt x="18593" y="3070"/>
                    <a:pt x="18607" y="3063"/>
                    <a:pt x="18620" y="3063"/>
                  </a:cubicBezTo>
                  <a:close/>
                  <a:moveTo>
                    <a:pt x="865" y="3273"/>
                  </a:moveTo>
                  <a:cubicBezTo>
                    <a:pt x="877" y="3273"/>
                    <a:pt x="889" y="3283"/>
                    <a:pt x="891" y="3297"/>
                  </a:cubicBezTo>
                  <a:cubicBezTo>
                    <a:pt x="914" y="3502"/>
                    <a:pt x="823" y="3724"/>
                    <a:pt x="730" y="3902"/>
                  </a:cubicBezTo>
                  <a:cubicBezTo>
                    <a:pt x="726" y="3911"/>
                    <a:pt x="719" y="3915"/>
                    <a:pt x="712" y="3915"/>
                  </a:cubicBezTo>
                  <a:cubicBezTo>
                    <a:pt x="696" y="3915"/>
                    <a:pt x="680" y="3897"/>
                    <a:pt x="689" y="3879"/>
                  </a:cubicBezTo>
                  <a:cubicBezTo>
                    <a:pt x="780" y="3684"/>
                    <a:pt x="796" y="3494"/>
                    <a:pt x="845" y="3290"/>
                  </a:cubicBezTo>
                  <a:cubicBezTo>
                    <a:pt x="848" y="3278"/>
                    <a:pt x="856" y="3273"/>
                    <a:pt x="865" y="3273"/>
                  </a:cubicBezTo>
                  <a:close/>
                  <a:moveTo>
                    <a:pt x="609" y="4308"/>
                  </a:moveTo>
                  <a:cubicBezTo>
                    <a:pt x="612" y="4308"/>
                    <a:pt x="615" y="4309"/>
                    <a:pt x="618" y="4309"/>
                  </a:cubicBezTo>
                  <a:cubicBezTo>
                    <a:pt x="703" y="4334"/>
                    <a:pt x="760" y="4412"/>
                    <a:pt x="811" y="4480"/>
                  </a:cubicBezTo>
                  <a:cubicBezTo>
                    <a:pt x="866" y="4556"/>
                    <a:pt x="910" y="4638"/>
                    <a:pt x="940" y="4728"/>
                  </a:cubicBezTo>
                  <a:cubicBezTo>
                    <a:pt x="946" y="4745"/>
                    <a:pt x="931" y="4758"/>
                    <a:pt x="916" y="4758"/>
                  </a:cubicBezTo>
                  <a:cubicBezTo>
                    <a:pt x="908" y="4758"/>
                    <a:pt x="900" y="4754"/>
                    <a:pt x="896" y="4746"/>
                  </a:cubicBezTo>
                  <a:cubicBezTo>
                    <a:pt x="855" y="4667"/>
                    <a:pt x="807" y="4594"/>
                    <a:pt x="745" y="4529"/>
                  </a:cubicBezTo>
                  <a:cubicBezTo>
                    <a:pt x="692" y="4472"/>
                    <a:pt x="619" y="4432"/>
                    <a:pt x="573" y="4367"/>
                  </a:cubicBezTo>
                  <a:cubicBezTo>
                    <a:pt x="556" y="4342"/>
                    <a:pt x="581" y="4308"/>
                    <a:pt x="609" y="4308"/>
                  </a:cubicBezTo>
                  <a:close/>
                  <a:moveTo>
                    <a:pt x="18776" y="4257"/>
                  </a:moveTo>
                  <a:cubicBezTo>
                    <a:pt x="18793" y="4257"/>
                    <a:pt x="18811" y="4276"/>
                    <a:pt x="18801" y="4298"/>
                  </a:cubicBezTo>
                  <a:cubicBezTo>
                    <a:pt x="18728" y="4466"/>
                    <a:pt x="18659" y="4643"/>
                    <a:pt x="18565" y="4801"/>
                  </a:cubicBezTo>
                  <a:cubicBezTo>
                    <a:pt x="18558" y="4813"/>
                    <a:pt x="18545" y="4818"/>
                    <a:pt x="18532" y="4818"/>
                  </a:cubicBezTo>
                  <a:cubicBezTo>
                    <a:pt x="18508" y="4818"/>
                    <a:pt x="18483" y="4798"/>
                    <a:pt x="18494" y="4771"/>
                  </a:cubicBezTo>
                  <a:cubicBezTo>
                    <a:pt x="18563" y="4597"/>
                    <a:pt x="18664" y="4434"/>
                    <a:pt x="18756" y="4271"/>
                  </a:cubicBezTo>
                  <a:cubicBezTo>
                    <a:pt x="18761" y="4261"/>
                    <a:pt x="18768" y="4257"/>
                    <a:pt x="18776" y="4257"/>
                  </a:cubicBezTo>
                  <a:close/>
                  <a:moveTo>
                    <a:pt x="18544" y="5240"/>
                  </a:moveTo>
                  <a:cubicBezTo>
                    <a:pt x="18558" y="5240"/>
                    <a:pt x="18571" y="5246"/>
                    <a:pt x="18578" y="5261"/>
                  </a:cubicBezTo>
                  <a:cubicBezTo>
                    <a:pt x="18618" y="5346"/>
                    <a:pt x="18649" y="5433"/>
                    <a:pt x="18681" y="5520"/>
                  </a:cubicBezTo>
                  <a:cubicBezTo>
                    <a:pt x="18692" y="5549"/>
                    <a:pt x="18663" y="5573"/>
                    <a:pt x="18636" y="5573"/>
                  </a:cubicBezTo>
                  <a:cubicBezTo>
                    <a:pt x="18623" y="5573"/>
                    <a:pt x="18610" y="5567"/>
                    <a:pt x="18604" y="5552"/>
                  </a:cubicBezTo>
                  <a:cubicBezTo>
                    <a:pt x="18568" y="5467"/>
                    <a:pt x="18529" y="5382"/>
                    <a:pt x="18499" y="5294"/>
                  </a:cubicBezTo>
                  <a:cubicBezTo>
                    <a:pt x="18489" y="5264"/>
                    <a:pt x="18518" y="5240"/>
                    <a:pt x="18544" y="5240"/>
                  </a:cubicBezTo>
                  <a:close/>
                  <a:moveTo>
                    <a:pt x="1015" y="5154"/>
                  </a:moveTo>
                  <a:cubicBezTo>
                    <a:pt x="1030" y="5154"/>
                    <a:pt x="1045" y="5166"/>
                    <a:pt x="1047" y="5184"/>
                  </a:cubicBezTo>
                  <a:cubicBezTo>
                    <a:pt x="1062" y="5425"/>
                    <a:pt x="930" y="5670"/>
                    <a:pt x="785" y="5852"/>
                  </a:cubicBezTo>
                  <a:cubicBezTo>
                    <a:pt x="778" y="5861"/>
                    <a:pt x="770" y="5864"/>
                    <a:pt x="761" y="5864"/>
                  </a:cubicBezTo>
                  <a:cubicBezTo>
                    <a:pt x="735" y="5864"/>
                    <a:pt x="707" y="5833"/>
                    <a:pt x="726" y="5807"/>
                  </a:cubicBezTo>
                  <a:cubicBezTo>
                    <a:pt x="876" y="5613"/>
                    <a:pt x="925" y="5407"/>
                    <a:pt x="988" y="5176"/>
                  </a:cubicBezTo>
                  <a:cubicBezTo>
                    <a:pt x="992" y="5161"/>
                    <a:pt x="1003" y="5154"/>
                    <a:pt x="1015" y="5154"/>
                  </a:cubicBezTo>
                  <a:close/>
                  <a:moveTo>
                    <a:pt x="18782" y="5896"/>
                  </a:moveTo>
                  <a:cubicBezTo>
                    <a:pt x="18793" y="5896"/>
                    <a:pt x="18804" y="5901"/>
                    <a:pt x="18810" y="5914"/>
                  </a:cubicBezTo>
                  <a:cubicBezTo>
                    <a:pt x="18901" y="6084"/>
                    <a:pt x="18888" y="6308"/>
                    <a:pt x="18837" y="6489"/>
                  </a:cubicBezTo>
                  <a:cubicBezTo>
                    <a:pt x="18832" y="6505"/>
                    <a:pt x="18820" y="6512"/>
                    <a:pt x="18807" y="6512"/>
                  </a:cubicBezTo>
                  <a:cubicBezTo>
                    <a:pt x="18787" y="6512"/>
                    <a:pt x="18766" y="6495"/>
                    <a:pt x="18772" y="6469"/>
                  </a:cubicBezTo>
                  <a:cubicBezTo>
                    <a:pt x="18813" y="6283"/>
                    <a:pt x="18780" y="6125"/>
                    <a:pt x="18745" y="5942"/>
                  </a:cubicBezTo>
                  <a:cubicBezTo>
                    <a:pt x="18740" y="5916"/>
                    <a:pt x="18762" y="5896"/>
                    <a:pt x="18782" y="5896"/>
                  </a:cubicBezTo>
                  <a:close/>
                  <a:moveTo>
                    <a:pt x="718" y="6544"/>
                  </a:moveTo>
                  <a:cubicBezTo>
                    <a:pt x="737" y="6544"/>
                    <a:pt x="757" y="6562"/>
                    <a:pt x="752" y="6585"/>
                  </a:cubicBezTo>
                  <a:cubicBezTo>
                    <a:pt x="705" y="6766"/>
                    <a:pt x="682" y="6932"/>
                    <a:pt x="733" y="7116"/>
                  </a:cubicBezTo>
                  <a:cubicBezTo>
                    <a:pt x="739" y="7139"/>
                    <a:pt x="721" y="7154"/>
                    <a:pt x="703" y="7154"/>
                  </a:cubicBezTo>
                  <a:cubicBezTo>
                    <a:pt x="690" y="7154"/>
                    <a:pt x="677" y="7147"/>
                    <a:pt x="672" y="7132"/>
                  </a:cubicBezTo>
                  <a:cubicBezTo>
                    <a:pt x="602" y="6949"/>
                    <a:pt x="595" y="6735"/>
                    <a:pt x="691" y="6560"/>
                  </a:cubicBezTo>
                  <a:cubicBezTo>
                    <a:pt x="697" y="6549"/>
                    <a:pt x="707" y="6544"/>
                    <a:pt x="718" y="6544"/>
                  </a:cubicBezTo>
                  <a:close/>
                  <a:moveTo>
                    <a:pt x="18828" y="6935"/>
                  </a:moveTo>
                  <a:cubicBezTo>
                    <a:pt x="18846" y="6935"/>
                    <a:pt x="18864" y="6947"/>
                    <a:pt x="18862" y="6969"/>
                  </a:cubicBezTo>
                  <a:cubicBezTo>
                    <a:pt x="18856" y="7107"/>
                    <a:pt x="18819" y="7246"/>
                    <a:pt x="18790" y="7381"/>
                  </a:cubicBezTo>
                  <a:cubicBezTo>
                    <a:pt x="18786" y="7399"/>
                    <a:pt x="18773" y="7407"/>
                    <a:pt x="18759" y="7407"/>
                  </a:cubicBezTo>
                  <a:cubicBezTo>
                    <a:pt x="18738" y="7407"/>
                    <a:pt x="18715" y="7389"/>
                    <a:pt x="18719" y="7361"/>
                  </a:cubicBezTo>
                  <a:cubicBezTo>
                    <a:pt x="18740" y="7228"/>
                    <a:pt x="18751" y="7088"/>
                    <a:pt x="18793" y="6960"/>
                  </a:cubicBezTo>
                  <a:cubicBezTo>
                    <a:pt x="18798" y="6943"/>
                    <a:pt x="18813" y="6935"/>
                    <a:pt x="18828" y="6935"/>
                  </a:cubicBezTo>
                  <a:close/>
                  <a:moveTo>
                    <a:pt x="16250" y="7097"/>
                  </a:moveTo>
                  <a:cubicBezTo>
                    <a:pt x="16256" y="7097"/>
                    <a:pt x="16262" y="7099"/>
                    <a:pt x="16269" y="7102"/>
                  </a:cubicBezTo>
                  <a:cubicBezTo>
                    <a:pt x="16470" y="7209"/>
                    <a:pt x="16677" y="7313"/>
                    <a:pt x="16873" y="7431"/>
                  </a:cubicBezTo>
                  <a:cubicBezTo>
                    <a:pt x="16906" y="7450"/>
                    <a:pt x="16886" y="7493"/>
                    <a:pt x="16855" y="7493"/>
                  </a:cubicBezTo>
                  <a:cubicBezTo>
                    <a:pt x="16850" y="7493"/>
                    <a:pt x="16845" y="7492"/>
                    <a:pt x="16839" y="7490"/>
                  </a:cubicBezTo>
                  <a:cubicBezTo>
                    <a:pt x="16632" y="7389"/>
                    <a:pt x="16432" y="7276"/>
                    <a:pt x="16231" y="7165"/>
                  </a:cubicBezTo>
                  <a:cubicBezTo>
                    <a:pt x="16196" y="7145"/>
                    <a:pt x="16218" y="7097"/>
                    <a:pt x="16250" y="7097"/>
                  </a:cubicBezTo>
                  <a:close/>
                  <a:moveTo>
                    <a:pt x="3396" y="7233"/>
                  </a:moveTo>
                  <a:cubicBezTo>
                    <a:pt x="3423" y="7233"/>
                    <a:pt x="3438" y="7280"/>
                    <a:pt x="3410" y="7294"/>
                  </a:cubicBezTo>
                  <a:cubicBezTo>
                    <a:pt x="3262" y="7370"/>
                    <a:pt x="3115" y="7451"/>
                    <a:pt x="2959" y="7508"/>
                  </a:cubicBezTo>
                  <a:cubicBezTo>
                    <a:pt x="2955" y="7509"/>
                    <a:pt x="2951" y="7510"/>
                    <a:pt x="2947" y="7510"/>
                  </a:cubicBezTo>
                  <a:cubicBezTo>
                    <a:pt x="2914" y="7510"/>
                    <a:pt x="2897" y="7457"/>
                    <a:pt x="2930" y="7438"/>
                  </a:cubicBezTo>
                  <a:cubicBezTo>
                    <a:pt x="3074" y="7357"/>
                    <a:pt x="3232" y="7298"/>
                    <a:pt x="3385" y="7235"/>
                  </a:cubicBezTo>
                  <a:cubicBezTo>
                    <a:pt x="3389" y="7234"/>
                    <a:pt x="3392" y="7233"/>
                    <a:pt x="3396" y="7233"/>
                  </a:cubicBezTo>
                  <a:close/>
                  <a:moveTo>
                    <a:pt x="15653" y="7278"/>
                  </a:moveTo>
                  <a:cubicBezTo>
                    <a:pt x="15675" y="7278"/>
                    <a:pt x="15700" y="7302"/>
                    <a:pt x="15696" y="7328"/>
                  </a:cubicBezTo>
                  <a:cubicBezTo>
                    <a:pt x="15670" y="7504"/>
                    <a:pt x="15560" y="7669"/>
                    <a:pt x="15447" y="7801"/>
                  </a:cubicBezTo>
                  <a:cubicBezTo>
                    <a:pt x="15438" y="7811"/>
                    <a:pt x="15427" y="7815"/>
                    <a:pt x="15417" y="7815"/>
                  </a:cubicBezTo>
                  <a:cubicBezTo>
                    <a:pt x="15385" y="7815"/>
                    <a:pt x="15356" y="7771"/>
                    <a:pt x="15384" y="7736"/>
                  </a:cubicBezTo>
                  <a:cubicBezTo>
                    <a:pt x="15496" y="7603"/>
                    <a:pt x="15554" y="7455"/>
                    <a:pt x="15624" y="7298"/>
                  </a:cubicBezTo>
                  <a:cubicBezTo>
                    <a:pt x="15631" y="7284"/>
                    <a:pt x="15642" y="7278"/>
                    <a:pt x="15653" y="7278"/>
                  </a:cubicBezTo>
                  <a:close/>
                  <a:moveTo>
                    <a:pt x="2352" y="7632"/>
                  </a:moveTo>
                  <a:cubicBezTo>
                    <a:pt x="2377" y="7632"/>
                    <a:pt x="2396" y="7669"/>
                    <a:pt x="2376" y="7691"/>
                  </a:cubicBezTo>
                  <a:cubicBezTo>
                    <a:pt x="2295" y="7774"/>
                    <a:pt x="2188" y="7824"/>
                    <a:pt x="2077" y="7824"/>
                  </a:cubicBezTo>
                  <a:cubicBezTo>
                    <a:pt x="2030" y="7824"/>
                    <a:pt x="1982" y="7815"/>
                    <a:pt x="1935" y="7795"/>
                  </a:cubicBezTo>
                  <a:cubicBezTo>
                    <a:pt x="1900" y="7781"/>
                    <a:pt x="1917" y="7720"/>
                    <a:pt x="1953" y="7720"/>
                  </a:cubicBezTo>
                  <a:cubicBezTo>
                    <a:pt x="1954" y="7720"/>
                    <a:pt x="1955" y="7720"/>
                    <a:pt x="1956" y="7720"/>
                  </a:cubicBezTo>
                  <a:cubicBezTo>
                    <a:pt x="1985" y="7723"/>
                    <a:pt x="2014" y="7725"/>
                    <a:pt x="2043" y="7725"/>
                  </a:cubicBezTo>
                  <a:cubicBezTo>
                    <a:pt x="2147" y="7725"/>
                    <a:pt x="2246" y="7703"/>
                    <a:pt x="2336" y="7638"/>
                  </a:cubicBezTo>
                  <a:cubicBezTo>
                    <a:pt x="2342" y="7634"/>
                    <a:pt x="2347" y="7632"/>
                    <a:pt x="2352" y="7632"/>
                  </a:cubicBezTo>
                  <a:close/>
                  <a:moveTo>
                    <a:pt x="922" y="7575"/>
                  </a:moveTo>
                  <a:cubicBezTo>
                    <a:pt x="935" y="7575"/>
                    <a:pt x="947" y="7581"/>
                    <a:pt x="955" y="7593"/>
                  </a:cubicBezTo>
                  <a:cubicBezTo>
                    <a:pt x="1019" y="7704"/>
                    <a:pt x="1141" y="7778"/>
                    <a:pt x="1266" y="7778"/>
                  </a:cubicBezTo>
                  <a:cubicBezTo>
                    <a:pt x="1311" y="7778"/>
                    <a:pt x="1355" y="7769"/>
                    <a:pt x="1398" y="7748"/>
                  </a:cubicBezTo>
                  <a:cubicBezTo>
                    <a:pt x="1403" y="7746"/>
                    <a:pt x="1407" y="7745"/>
                    <a:pt x="1411" y="7745"/>
                  </a:cubicBezTo>
                  <a:cubicBezTo>
                    <a:pt x="1436" y="7745"/>
                    <a:pt x="1451" y="7780"/>
                    <a:pt x="1426" y="7795"/>
                  </a:cubicBezTo>
                  <a:cubicBezTo>
                    <a:pt x="1363" y="7832"/>
                    <a:pt x="1294" y="7849"/>
                    <a:pt x="1226" y="7849"/>
                  </a:cubicBezTo>
                  <a:cubicBezTo>
                    <a:pt x="1081" y="7849"/>
                    <a:pt x="941" y="7769"/>
                    <a:pt x="883" y="7623"/>
                  </a:cubicBezTo>
                  <a:cubicBezTo>
                    <a:pt x="872" y="7596"/>
                    <a:pt x="897" y="7575"/>
                    <a:pt x="922" y="7575"/>
                  </a:cubicBezTo>
                  <a:close/>
                  <a:moveTo>
                    <a:pt x="17297" y="7637"/>
                  </a:moveTo>
                  <a:cubicBezTo>
                    <a:pt x="17300" y="7637"/>
                    <a:pt x="17304" y="7638"/>
                    <a:pt x="17307" y="7639"/>
                  </a:cubicBezTo>
                  <a:cubicBezTo>
                    <a:pt x="17546" y="7741"/>
                    <a:pt x="17786" y="7777"/>
                    <a:pt x="18044" y="7785"/>
                  </a:cubicBezTo>
                  <a:cubicBezTo>
                    <a:pt x="18087" y="7786"/>
                    <a:pt x="18085" y="7844"/>
                    <a:pt x="18044" y="7850"/>
                  </a:cubicBezTo>
                  <a:cubicBezTo>
                    <a:pt x="18003" y="7854"/>
                    <a:pt x="17962" y="7856"/>
                    <a:pt x="17922" y="7856"/>
                  </a:cubicBezTo>
                  <a:cubicBezTo>
                    <a:pt x="17700" y="7856"/>
                    <a:pt x="17481" y="7793"/>
                    <a:pt x="17286" y="7692"/>
                  </a:cubicBezTo>
                  <a:cubicBezTo>
                    <a:pt x="17260" y="7678"/>
                    <a:pt x="17273" y="7637"/>
                    <a:pt x="17297" y="7637"/>
                  </a:cubicBezTo>
                  <a:close/>
                  <a:moveTo>
                    <a:pt x="3779" y="7591"/>
                  </a:moveTo>
                  <a:cubicBezTo>
                    <a:pt x="3792" y="7591"/>
                    <a:pt x="3805" y="7597"/>
                    <a:pt x="3811" y="7613"/>
                  </a:cubicBezTo>
                  <a:cubicBezTo>
                    <a:pt x="3870" y="7759"/>
                    <a:pt x="3926" y="7904"/>
                    <a:pt x="3973" y="8055"/>
                  </a:cubicBezTo>
                  <a:cubicBezTo>
                    <a:pt x="3980" y="8080"/>
                    <a:pt x="3962" y="8095"/>
                    <a:pt x="3942" y="8095"/>
                  </a:cubicBezTo>
                  <a:cubicBezTo>
                    <a:pt x="3929" y="8095"/>
                    <a:pt x="3915" y="8088"/>
                    <a:pt x="3909" y="8073"/>
                  </a:cubicBezTo>
                  <a:cubicBezTo>
                    <a:pt x="3848" y="7927"/>
                    <a:pt x="3797" y="7779"/>
                    <a:pt x="3748" y="7630"/>
                  </a:cubicBezTo>
                  <a:cubicBezTo>
                    <a:pt x="3741" y="7605"/>
                    <a:pt x="3759" y="7591"/>
                    <a:pt x="3779" y="7591"/>
                  </a:cubicBezTo>
                  <a:close/>
                  <a:moveTo>
                    <a:pt x="8508" y="7929"/>
                  </a:moveTo>
                  <a:cubicBezTo>
                    <a:pt x="8508" y="7929"/>
                    <a:pt x="8509" y="7929"/>
                    <a:pt x="8510" y="7929"/>
                  </a:cubicBezTo>
                  <a:cubicBezTo>
                    <a:pt x="8736" y="7939"/>
                    <a:pt x="8968" y="7978"/>
                    <a:pt x="9170" y="8089"/>
                  </a:cubicBezTo>
                  <a:cubicBezTo>
                    <a:pt x="9195" y="8103"/>
                    <a:pt x="9182" y="8142"/>
                    <a:pt x="9156" y="8142"/>
                  </a:cubicBezTo>
                  <a:cubicBezTo>
                    <a:pt x="9153" y="8142"/>
                    <a:pt x="9150" y="8141"/>
                    <a:pt x="9147" y="8140"/>
                  </a:cubicBezTo>
                  <a:cubicBezTo>
                    <a:pt x="8936" y="8071"/>
                    <a:pt x="8734" y="8007"/>
                    <a:pt x="8510" y="7992"/>
                  </a:cubicBezTo>
                  <a:cubicBezTo>
                    <a:pt x="8470" y="7990"/>
                    <a:pt x="8468" y="7929"/>
                    <a:pt x="8508" y="7929"/>
                  </a:cubicBezTo>
                  <a:close/>
                  <a:moveTo>
                    <a:pt x="11424" y="8024"/>
                  </a:moveTo>
                  <a:cubicBezTo>
                    <a:pt x="11616" y="8024"/>
                    <a:pt x="11807" y="8042"/>
                    <a:pt x="11994" y="8085"/>
                  </a:cubicBezTo>
                  <a:cubicBezTo>
                    <a:pt x="12030" y="8093"/>
                    <a:pt x="12024" y="8152"/>
                    <a:pt x="11989" y="8152"/>
                  </a:cubicBezTo>
                  <a:cubicBezTo>
                    <a:pt x="11988" y="8152"/>
                    <a:pt x="11987" y="8152"/>
                    <a:pt x="11986" y="8152"/>
                  </a:cubicBezTo>
                  <a:cubicBezTo>
                    <a:pt x="11731" y="8118"/>
                    <a:pt x="11480" y="8095"/>
                    <a:pt x="11225" y="8095"/>
                  </a:cubicBezTo>
                  <a:cubicBezTo>
                    <a:pt x="11214" y="8095"/>
                    <a:pt x="11202" y="8095"/>
                    <a:pt x="11191" y="8095"/>
                  </a:cubicBezTo>
                  <a:cubicBezTo>
                    <a:pt x="11191" y="8095"/>
                    <a:pt x="11190" y="8095"/>
                    <a:pt x="11190" y="8095"/>
                  </a:cubicBezTo>
                  <a:cubicBezTo>
                    <a:pt x="11149" y="8095"/>
                    <a:pt x="11151" y="8034"/>
                    <a:pt x="11191" y="8032"/>
                  </a:cubicBezTo>
                  <a:cubicBezTo>
                    <a:pt x="11268" y="8027"/>
                    <a:pt x="11346" y="8024"/>
                    <a:pt x="11424" y="8024"/>
                  </a:cubicBezTo>
                  <a:close/>
                  <a:moveTo>
                    <a:pt x="7619" y="8132"/>
                  </a:moveTo>
                  <a:cubicBezTo>
                    <a:pt x="7647" y="8132"/>
                    <a:pt x="7646" y="8176"/>
                    <a:pt x="7622" y="8186"/>
                  </a:cubicBezTo>
                  <a:cubicBezTo>
                    <a:pt x="7447" y="8251"/>
                    <a:pt x="7254" y="8279"/>
                    <a:pt x="7072" y="8319"/>
                  </a:cubicBezTo>
                  <a:cubicBezTo>
                    <a:pt x="7070" y="8319"/>
                    <a:pt x="7068" y="8319"/>
                    <a:pt x="7066" y="8319"/>
                  </a:cubicBezTo>
                  <a:cubicBezTo>
                    <a:pt x="7042" y="8319"/>
                    <a:pt x="7034" y="8284"/>
                    <a:pt x="7060" y="8277"/>
                  </a:cubicBezTo>
                  <a:cubicBezTo>
                    <a:pt x="7243" y="8225"/>
                    <a:pt x="7426" y="8157"/>
                    <a:pt x="7614" y="8133"/>
                  </a:cubicBezTo>
                  <a:cubicBezTo>
                    <a:pt x="7616" y="8133"/>
                    <a:pt x="7618" y="8132"/>
                    <a:pt x="7619" y="8132"/>
                  </a:cubicBezTo>
                  <a:close/>
                  <a:moveTo>
                    <a:pt x="10448" y="8172"/>
                  </a:moveTo>
                  <a:cubicBezTo>
                    <a:pt x="10481" y="8172"/>
                    <a:pt x="10493" y="8225"/>
                    <a:pt x="10464" y="8239"/>
                  </a:cubicBezTo>
                  <a:cubicBezTo>
                    <a:pt x="10281" y="8320"/>
                    <a:pt x="10082" y="8368"/>
                    <a:pt x="9895" y="8439"/>
                  </a:cubicBezTo>
                  <a:cubicBezTo>
                    <a:pt x="9852" y="8456"/>
                    <a:pt x="9808" y="8483"/>
                    <a:pt x="9763" y="8483"/>
                  </a:cubicBezTo>
                  <a:cubicBezTo>
                    <a:pt x="9757" y="8483"/>
                    <a:pt x="9751" y="8483"/>
                    <a:pt x="9746" y="8482"/>
                  </a:cubicBezTo>
                  <a:cubicBezTo>
                    <a:pt x="9674" y="8469"/>
                    <a:pt x="9547" y="8335"/>
                    <a:pt x="9487" y="8289"/>
                  </a:cubicBezTo>
                  <a:cubicBezTo>
                    <a:pt x="9462" y="8269"/>
                    <a:pt x="9477" y="8230"/>
                    <a:pt x="9502" y="8230"/>
                  </a:cubicBezTo>
                  <a:cubicBezTo>
                    <a:pt x="9507" y="8230"/>
                    <a:pt x="9512" y="8232"/>
                    <a:pt x="9518" y="8235"/>
                  </a:cubicBezTo>
                  <a:cubicBezTo>
                    <a:pt x="9589" y="8282"/>
                    <a:pt x="9682" y="8377"/>
                    <a:pt x="9766" y="8386"/>
                  </a:cubicBezTo>
                  <a:cubicBezTo>
                    <a:pt x="9770" y="8386"/>
                    <a:pt x="9774" y="8387"/>
                    <a:pt x="9778" y="8387"/>
                  </a:cubicBezTo>
                  <a:cubicBezTo>
                    <a:pt x="9839" y="8387"/>
                    <a:pt x="9908" y="8343"/>
                    <a:pt x="9965" y="8321"/>
                  </a:cubicBezTo>
                  <a:cubicBezTo>
                    <a:pt x="10120" y="8259"/>
                    <a:pt x="10280" y="8195"/>
                    <a:pt x="10444" y="8172"/>
                  </a:cubicBezTo>
                  <a:cubicBezTo>
                    <a:pt x="10446" y="8172"/>
                    <a:pt x="10447" y="8172"/>
                    <a:pt x="10448" y="8172"/>
                  </a:cubicBezTo>
                  <a:close/>
                  <a:moveTo>
                    <a:pt x="12480" y="8228"/>
                  </a:moveTo>
                  <a:cubicBezTo>
                    <a:pt x="12481" y="8228"/>
                    <a:pt x="12482" y="8228"/>
                    <a:pt x="12483" y="8228"/>
                  </a:cubicBezTo>
                  <a:cubicBezTo>
                    <a:pt x="12697" y="8245"/>
                    <a:pt x="12918" y="8306"/>
                    <a:pt x="13093" y="8437"/>
                  </a:cubicBezTo>
                  <a:cubicBezTo>
                    <a:pt x="13117" y="8456"/>
                    <a:pt x="13103" y="8492"/>
                    <a:pt x="13078" y="8492"/>
                  </a:cubicBezTo>
                  <a:cubicBezTo>
                    <a:pt x="13073" y="8492"/>
                    <a:pt x="13068" y="8490"/>
                    <a:pt x="13063" y="8487"/>
                  </a:cubicBezTo>
                  <a:cubicBezTo>
                    <a:pt x="12876" y="8386"/>
                    <a:pt x="12696" y="8308"/>
                    <a:pt x="12483" y="8286"/>
                  </a:cubicBezTo>
                  <a:cubicBezTo>
                    <a:pt x="12446" y="8282"/>
                    <a:pt x="12445" y="8228"/>
                    <a:pt x="12480" y="8228"/>
                  </a:cubicBezTo>
                  <a:close/>
                  <a:moveTo>
                    <a:pt x="15314" y="8275"/>
                  </a:moveTo>
                  <a:cubicBezTo>
                    <a:pt x="15340" y="8275"/>
                    <a:pt x="15366" y="8306"/>
                    <a:pt x="15349" y="8334"/>
                  </a:cubicBezTo>
                  <a:cubicBezTo>
                    <a:pt x="15223" y="8532"/>
                    <a:pt x="15008" y="8659"/>
                    <a:pt x="14778" y="8700"/>
                  </a:cubicBezTo>
                  <a:cubicBezTo>
                    <a:pt x="14776" y="8701"/>
                    <a:pt x="14773" y="8701"/>
                    <a:pt x="14770" y="8701"/>
                  </a:cubicBezTo>
                  <a:cubicBezTo>
                    <a:pt x="14724" y="8701"/>
                    <a:pt x="14706" y="8633"/>
                    <a:pt x="14756" y="8620"/>
                  </a:cubicBezTo>
                  <a:cubicBezTo>
                    <a:pt x="14971" y="8567"/>
                    <a:pt x="15138" y="8447"/>
                    <a:pt x="15288" y="8287"/>
                  </a:cubicBezTo>
                  <a:cubicBezTo>
                    <a:pt x="15295" y="8278"/>
                    <a:pt x="15305" y="8275"/>
                    <a:pt x="15314" y="8275"/>
                  </a:cubicBezTo>
                  <a:close/>
                  <a:moveTo>
                    <a:pt x="6328" y="8554"/>
                  </a:moveTo>
                  <a:cubicBezTo>
                    <a:pt x="6360" y="8554"/>
                    <a:pt x="6372" y="8602"/>
                    <a:pt x="6338" y="8611"/>
                  </a:cubicBezTo>
                  <a:cubicBezTo>
                    <a:pt x="6155" y="8661"/>
                    <a:pt x="5970" y="8697"/>
                    <a:pt x="5786" y="8736"/>
                  </a:cubicBezTo>
                  <a:cubicBezTo>
                    <a:pt x="5783" y="8737"/>
                    <a:pt x="5781" y="8737"/>
                    <a:pt x="5779" y="8737"/>
                  </a:cubicBezTo>
                  <a:cubicBezTo>
                    <a:pt x="5747" y="8737"/>
                    <a:pt x="5736" y="8689"/>
                    <a:pt x="5769" y="8680"/>
                  </a:cubicBezTo>
                  <a:cubicBezTo>
                    <a:pt x="5953" y="8636"/>
                    <a:pt x="6136" y="8589"/>
                    <a:pt x="6322" y="8555"/>
                  </a:cubicBezTo>
                  <a:cubicBezTo>
                    <a:pt x="6324" y="8554"/>
                    <a:pt x="6326" y="8554"/>
                    <a:pt x="6328" y="8554"/>
                  </a:cubicBezTo>
                  <a:close/>
                  <a:moveTo>
                    <a:pt x="13528" y="8561"/>
                  </a:moveTo>
                  <a:cubicBezTo>
                    <a:pt x="13532" y="8561"/>
                    <a:pt x="13535" y="8562"/>
                    <a:pt x="13539" y="8563"/>
                  </a:cubicBezTo>
                  <a:cubicBezTo>
                    <a:pt x="13744" y="8644"/>
                    <a:pt x="13953" y="8673"/>
                    <a:pt x="14170" y="8685"/>
                  </a:cubicBezTo>
                  <a:cubicBezTo>
                    <a:pt x="14216" y="8687"/>
                    <a:pt x="14215" y="8750"/>
                    <a:pt x="14170" y="8755"/>
                  </a:cubicBezTo>
                  <a:cubicBezTo>
                    <a:pt x="14137" y="8758"/>
                    <a:pt x="14104" y="8759"/>
                    <a:pt x="14071" y="8759"/>
                  </a:cubicBezTo>
                  <a:cubicBezTo>
                    <a:pt x="13877" y="8759"/>
                    <a:pt x="13690" y="8708"/>
                    <a:pt x="13511" y="8631"/>
                  </a:cubicBezTo>
                  <a:cubicBezTo>
                    <a:pt x="13478" y="8616"/>
                    <a:pt x="13496" y="8561"/>
                    <a:pt x="13528" y="8561"/>
                  </a:cubicBezTo>
                  <a:close/>
                  <a:moveTo>
                    <a:pt x="4378" y="8441"/>
                  </a:moveTo>
                  <a:cubicBezTo>
                    <a:pt x="4386" y="8441"/>
                    <a:pt x="4394" y="8445"/>
                    <a:pt x="4400" y="8454"/>
                  </a:cubicBezTo>
                  <a:cubicBezTo>
                    <a:pt x="4518" y="8636"/>
                    <a:pt x="4707" y="8716"/>
                    <a:pt x="4917" y="8716"/>
                  </a:cubicBezTo>
                  <a:cubicBezTo>
                    <a:pt x="4922" y="8716"/>
                    <a:pt x="4928" y="8716"/>
                    <a:pt x="4933" y="8716"/>
                  </a:cubicBezTo>
                  <a:cubicBezTo>
                    <a:pt x="4933" y="8716"/>
                    <a:pt x="4934" y="8716"/>
                    <a:pt x="4934" y="8716"/>
                  </a:cubicBezTo>
                  <a:cubicBezTo>
                    <a:pt x="4968" y="8716"/>
                    <a:pt x="4978" y="8774"/>
                    <a:pt x="4942" y="8779"/>
                  </a:cubicBezTo>
                  <a:cubicBezTo>
                    <a:pt x="4916" y="8783"/>
                    <a:pt x="4890" y="8785"/>
                    <a:pt x="4864" y="8785"/>
                  </a:cubicBezTo>
                  <a:cubicBezTo>
                    <a:pt x="4655" y="8785"/>
                    <a:pt x="4460" y="8661"/>
                    <a:pt x="4353" y="8481"/>
                  </a:cubicBezTo>
                  <a:cubicBezTo>
                    <a:pt x="4340" y="8460"/>
                    <a:pt x="4359" y="8441"/>
                    <a:pt x="4378" y="8441"/>
                  </a:cubicBezTo>
                  <a:close/>
                  <a:moveTo>
                    <a:pt x="9688" y="1"/>
                  </a:moveTo>
                  <a:cubicBezTo>
                    <a:pt x="9304" y="568"/>
                    <a:pt x="8654" y="920"/>
                    <a:pt x="7984" y="920"/>
                  </a:cubicBezTo>
                  <a:cubicBezTo>
                    <a:pt x="7768" y="920"/>
                    <a:pt x="7551" y="884"/>
                    <a:pt x="7339" y="806"/>
                  </a:cubicBezTo>
                  <a:cubicBezTo>
                    <a:pt x="6639" y="550"/>
                    <a:pt x="6105" y="112"/>
                    <a:pt x="5328" y="66"/>
                  </a:cubicBezTo>
                  <a:cubicBezTo>
                    <a:pt x="5279" y="63"/>
                    <a:pt x="5228" y="62"/>
                    <a:pt x="5176" y="62"/>
                  </a:cubicBezTo>
                  <a:cubicBezTo>
                    <a:pt x="4417" y="62"/>
                    <a:pt x="3387" y="372"/>
                    <a:pt x="3502" y="1305"/>
                  </a:cubicBezTo>
                  <a:cubicBezTo>
                    <a:pt x="3509" y="1362"/>
                    <a:pt x="3463" y="1389"/>
                    <a:pt x="3416" y="1389"/>
                  </a:cubicBezTo>
                  <a:cubicBezTo>
                    <a:pt x="3392" y="1389"/>
                    <a:pt x="3368" y="1382"/>
                    <a:pt x="3351" y="1368"/>
                  </a:cubicBezTo>
                  <a:cubicBezTo>
                    <a:pt x="2864" y="980"/>
                    <a:pt x="2023" y="582"/>
                    <a:pt x="1337" y="582"/>
                  </a:cubicBezTo>
                  <a:cubicBezTo>
                    <a:pt x="743" y="582"/>
                    <a:pt x="266" y="880"/>
                    <a:pt x="236" y="1740"/>
                  </a:cubicBezTo>
                  <a:cubicBezTo>
                    <a:pt x="213" y="2395"/>
                    <a:pt x="886" y="3891"/>
                    <a:pt x="1" y="4257"/>
                  </a:cubicBezTo>
                  <a:cubicBezTo>
                    <a:pt x="1047" y="4739"/>
                    <a:pt x="207" y="6070"/>
                    <a:pt x="188" y="6835"/>
                  </a:cubicBezTo>
                  <a:cubicBezTo>
                    <a:pt x="167" y="7630"/>
                    <a:pt x="719" y="8210"/>
                    <a:pt x="1508" y="8245"/>
                  </a:cubicBezTo>
                  <a:cubicBezTo>
                    <a:pt x="1535" y="8246"/>
                    <a:pt x="1563" y="8247"/>
                    <a:pt x="1590" y="8247"/>
                  </a:cubicBezTo>
                  <a:cubicBezTo>
                    <a:pt x="2251" y="8247"/>
                    <a:pt x="2825" y="7881"/>
                    <a:pt x="3424" y="7642"/>
                  </a:cubicBezTo>
                  <a:cubicBezTo>
                    <a:pt x="3429" y="7640"/>
                    <a:pt x="3434" y="7639"/>
                    <a:pt x="3438" y="7639"/>
                  </a:cubicBezTo>
                  <a:cubicBezTo>
                    <a:pt x="3463" y="7639"/>
                    <a:pt x="3473" y="7670"/>
                    <a:pt x="3465" y="7694"/>
                  </a:cubicBezTo>
                  <a:cubicBezTo>
                    <a:pt x="3478" y="7705"/>
                    <a:pt x="3487" y="7720"/>
                    <a:pt x="3488" y="7742"/>
                  </a:cubicBezTo>
                  <a:cubicBezTo>
                    <a:pt x="3561" y="8552"/>
                    <a:pt x="4171" y="9152"/>
                    <a:pt x="4989" y="9195"/>
                  </a:cubicBezTo>
                  <a:cubicBezTo>
                    <a:pt x="5029" y="9197"/>
                    <a:pt x="5070" y="9198"/>
                    <a:pt x="5110" y="9198"/>
                  </a:cubicBezTo>
                  <a:cubicBezTo>
                    <a:pt x="5760" y="9198"/>
                    <a:pt x="6376" y="8926"/>
                    <a:pt x="6976" y="8705"/>
                  </a:cubicBezTo>
                  <a:cubicBezTo>
                    <a:pt x="7411" y="8545"/>
                    <a:pt x="7881" y="8396"/>
                    <a:pt x="8351" y="8396"/>
                  </a:cubicBezTo>
                  <a:cubicBezTo>
                    <a:pt x="8493" y="8396"/>
                    <a:pt x="8635" y="8410"/>
                    <a:pt x="8776" y="8440"/>
                  </a:cubicBezTo>
                  <a:cubicBezTo>
                    <a:pt x="9143" y="8521"/>
                    <a:pt x="9573" y="8737"/>
                    <a:pt x="9688" y="9120"/>
                  </a:cubicBezTo>
                  <a:cubicBezTo>
                    <a:pt x="9804" y="8737"/>
                    <a:pt x="10234" y="8521"/>
                    <a:pt x="10601" y="8440"/>
                  </a:cubicBezTo>
                  <a:cubicBezTo>
                    <a:pt x="10742" y="8410"/>
                    <a:pt x="10884" y="8396"/>
                    <a:pt x="11026" y="8396"/>
                  </a:cubicBezTo>
                  <a:cubicBezTo>
                    <a:pt x="11496" y="8396"/>
                    <a:pt x="11965" y="8545"/>
                    <a:pt x="12400" y="8705"/>
                  </a:cubicBezTo>
                  <a:cubicBezTo>
                    <a:pt x="13001" y="8926"/>
                    <a:pt x="13617" y="9198"/>
                    <a:pt x="14267" y="9198"/>
                  </a:cubicBezTo>
                  <a:cubicBezTo>
                    <a:pt x="14307" y="9198"/>
                    <a:pt x="14348" y="9197"/>
                    <a:pt x="14388" y="9195"/>
                  </a:cubicBezTo>
                  <a:cubicBezTo>
                    <a:pt x="15206" y="9152"/>
                    <a:pt x="15815" y="8552"/>
                    <a:pt x="15888" y="7742"/>
                  </a:cubicBezTo>
                  <a:cubicBezTo>
                    <a:pt x="15890" y="7720"/>
                    <a:pt x="15900" y="7705"/>
                    <a:pt x="15911" y="7694"/>
                  </a:cubicBezTo>
                  <a:cubicBezTo>
                    <a:pt x="15903" y="7670"/>
                    <a:pt x="15913" y="7639"/>
                    <a:pt x="15938" y="7639"/>
                  </a:cubicBezTo>
                  <a:cubicBezTo>
                    <a:pt x="15942" y="7639"/>
                    <a:pt x="15947" y="7640"/>
                    <a:pt x="15952" y="7642"/>
                  </a:cubicBezTo>
                  <a:cubicBezTo>
                    <a:pt x="16552" y="7881"/>
                    <a:pt x="17125" y="8247"/>
                    <a:pt x="17787" y="8247"/>
                  </a:cubicBezTo>
                  <a:cubicBezTo>
                    <a:pt x="17814" y="8247"/>
                    <a:pt x="17841" y="8246"/>
                    <a:pt x="17869" y="8245"/>
                  </a:cubicBezTo>
                  <a:cubicBezTo>
                    <a:pt x="18658" y="8210"/>
                    <a:pt x="19210" y="7631"/>
                    <a:pt x="19189" y="6835"/>
                  </a:cubicBezTo>
                  <a:cubicBezTo>
                    <a:pt x="19170" y="6070"/>
                    <a:pt x="18330" y="4739"/>
                    <a:pt x="19376" y="4257"/>
                  </a:cubicBezTo>
                  <a:cubicBezTo>
                    <a:pt x="18491" y="3891"/>
                    <a:pt x="19164" y="2395"/>
                    <a:pt x="19141" y="1740"/>
                  </a:cubicBezTo>
                  <a:cubicBezTo>
                    <a:pt x="19111" y="880"/>
                    <a:pt x="18634" y="582"/>
                    <a:pt x="18040" y="582"/>
                  </a:cubicBezTo>
                  <a:cubicBezTo>
                    <a:pt x="17354" y="582"/>
                    <a:pt x="16513" y="980"/>
                    <a:pt x="16026" y="1368"/>
                  </a:cubicBezTo>
                  <a:cubicBezTo>
                    <a:pt x="16009" y="1382"/>
                    <a:pt x="15985" y="1389"/>
                    <a:pt x="15961" y="1389"/>
                  </a:cubicBezTo>
                  <a:cubicBezTo>
                    <a:pt x="15914" y="1389"/>
                    <a:pt x="15868" y="1362"/>
                    <a:pt x="15875" y="1305"/>
                  </a:cubicBezTo>
                  <a:cubicBezTo>
                    <a:pt x="15990" y="372"/>
                    <a:pt x="14960" y="62"/>
                    <a:pt x="14200" y="62"/>
                  </a:cubicBezTo>
                  <a:cubicBezTo>
                    <a:pt x="14148" y="62"/>
                    <a:pt x="14097" y="63"/>
                    <a:pt x="14048" y="66"/>
                  </a:cubicBezTo>
                  <a:cubicBezTo>
                    <a:pt x="13272" y="112"/>
                    <a:pt x="12738" y="550"/>
                    <a:pt x="12038" y="806"/>
                  </a:cubicBezTo>
                  <a:cubicBezTo>
                    <a:pt x="11826" y="884"/>
                    <a:pt x="11609" y="920"/>
                    <a:pt x="11393" y="920"/>
                  </a:cubicBezTo>
                  <a:cubicBezTo>
                    <a:pt x="10723" y="920"/>
                    <a:pt x="10073" y="568"/>
                    <a:pt x="9688"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65;p35">
              <a:extLst>
                <a:ext uri="{FF2B5EF4-FFF2-40B4-BE49-F238E27FC236}">
                  <a16:creationId xmlns:a16="http://schemas.microsoft.com/office/drawing/2014/main" id="{167EB86A-FF72-4BB3-B7C3-F84DE07C9B6F}"/>
                </a:ext>
              </a:extLst>
            </p:cNvPr>
            <p:cNvSpPr/>
            <p:nvPr/>
          </p:nvSpPr>
          <p:spPr>
            <a:xfrm>
              <a:off x="7531659" y="1936943"/>
              <a:ext cx="7899" cy="25075"/>
            </a:xfrm>
            <a:custGeom>
              <a:avLst/>
              <a:gdLst/>
              <a:ahLst/>
              <a:cxnLst/>
              <a:rect l="l" t="t" r="r" b="b"/>
              <a:pathLst>
                <a:path w="149" h="473" extrusionOk="0">
                  <a:moveTo>
                    <a:pt x="113" y="1"/>
                  </a:moveTo>
                  <a:cubicBezTo>
                    <a:pt x="98" y="1"/>
                    <a:pt x="83" y="9"/>
                    <a:pt x="78" y="26"/>
                  </a:cubicBezTo>
                  <a:cubicBezTo>
                    <a:pt x="36" y="154"/>
                    <a:pt x="25" y="294"/>
                    <a:pt x="4" y="427"/>
                  </a:cubicBezTo>
                  <a:cubicBezTo>
                    <a:pt x="0" y="455"/>
                    <a:pt x="23" y="473"/>
                    <a:pt x="44" y="473"/>
                  </a:cubicBezTo>
                  <a:cubicBezTo>
                    <a:pt x="58" y="473"/>
                    <a:pt x="70" y="465"/>
                    <a:pt x="75" y="447"/>
                  </a:cubicBezTo>
                  <a:cubicBezTo>
                    <a:pt x="104" y="312"/>
                    <a:pt x="141" y="173"/>
                    <a:pt x="147" y="35"/>
                  </a:cubicBezTo>
                  <a:cubicBezTo>
                    <a:pt x="149" y="13"/>
                    <a:pt x="131" y="1"/>
                    <a:pt x="1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66;p35">
              <a:extLst>
                <a:ext uri="{FF2B5EF4-FFF2-40B4-BE49-F238E27FC236}">
                  <a16:creationId xmlns:a16="http://schemas.microsoft.com/office/drawing/2014/main" id="{5979408D-66F3-408E-B5B2-96DC39B8B943}"/>
                </a:ext>
              </a:extLst>
            </p:cNvPr>
            <p:cNvSpPr/>
            <p:nvPr/>
          </p:nvSpPr>
          <p:spPr>
            <a:xfrm>
              <a:off x="7532931" y="1881864"/>
              <a:ext cx="8588" cy="32709"/>
            </a:xfrm>
            <a:custGeom>
              <a:avLst/>
              <a:gdLst/>
              <a:ahLst/>
              <a:cxnLst/>
              <a:rect l="l" t="t" r="r" b="b"/>
              <a:pathLst>
                <a:path w="162" h="617" extrusionOk="0">
                  <a:moveTo>
                    <a:pt x="43" y="0"/>
                  </a:moveTo>
                  <a:cubicBezTo>
                    <a:pt x="23" y="0"/>
                    <a:pt x="1" y="21"/>
                    <a:pt x="6" y="46"/>
                  </a:cubicBezTo>
                  <a:cubicBezTo>
                    <a:pt x="41" y="230"/>
                    <a:pt x="74" y="388"/>
                    <a:pt x="33" y="574"/>
                  </a:cubicBezTo>
                  <a:cubicBezTo>
                    <a:pt x="27" y="600"/>
                    <a:pt x="47" y="617"/>
                    <a:pt x="67" y="617"/>
                  </a:cubicBezTo>
                  <a:cubicBezTo>
                    <a:pt x="80" y="617"/>
                    <a:pt x="93" y="610"/>
                    <a:pt x="98" y="593"/>
                  </a:cubicBezTo>
                  <a:cubicBezTo>
                    <a:pt x="149" y="413"/>
                    <a:pt x="162" y="189"/>
                    <a:pt x="71" y="19"/>
                  </a:cubicBezTo>
                  <a:cubicBezTo>
                    <a:pt x="64" y="6"/>
                    <a:pt x="54" y="0"/>
                    <a:pt x="4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67;p35">
              <a:extLst>
                <a:ext uri="{FF2B5EF4-FFF2-40B4-BE49-F238E27FC236}">
                  <a16:creationId xmlns:a16="http://schemas.microsoft.com/office/drawing/2014/main" id="{1C6977AA-FAD3-4F2D-9434-0B73ECE08215}"/>
                </a:ext>
              </a:extLst>
            </p:cNvPr>
            <p:cNvSpPr/>
            <p:nvPr/>
          </p:nvSpPr>
          <p:spPr>
            <a:xfrm>
              <a:off x="7519307" y="1794978"/>
              <a:ext cx="17441" cy="29846"/>
            </a:xfrm>
            <a:custGeom>
              <a:avLst/>
              <a:gdLst/>
              <a:ahLst/>
              <a:cxnLst/>
              <a:rect l="l" t="t" r="r" b="b"/>
              <a:pathLst>
                <a:path w="329" h="563" extrusionOk="0">
                  <a:moveTo>
                    <a:pt x="294" y="1"/>
                  </a:moveTo>
                  <a:cubicBezTo>
                    <a:pt x="286" y="1"/>
                    <a:pt x="279" y="5"/>
                    <a:pt x="274" y="15"/>
                  </a:cubicBezTo>
                  <a:cubicBezTo>
                    <a:pt x="182" y="178"/>
                    <a:pt x="81" y="341"/>
                    <a:pt x="12" y="515"/>
                  </a:cubicBezTo>
                  <a:cubicBezTo>
                    <a:pt x="1" y="542"/>
                    <a:pt x="26" y="562"/>
                    <a:pt x="50" y="562"/>
                  </a:cubicBezTo>
                  <a:cubicBezTo>
                    <a:pt x="63" y="562"/>
                    <a:pt x="76" y="557"/>
                    <a:pt x="83" y="545"/>
                  </a:cubicBezTo>
                  <a:cubicBezTo>
                    <a:pt x="177" y="387"/>
                    <a:pt x="246" y="210"/>
                    <a:pt x="319" y="42"/>
                  </a:cubicBezTo>
                  <a:cubicBezTo>
                    <a:pt x="329" y="20"/>
                    <a:pt x="311" y="1"/>
                    <a:pt x="29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68;p35">
              <a:extLst>
                <a:ext uri="{FF2B5EF4-FFF2-40B4-BE49-F238E27FC236}">
                  <a16:creationId xmlns:a16="http://schemas.microsoft.com/office/drawing/2014/main" id="{473977A1-0191-465E-9462-F20B3E185A73}"/>
                </a:ext>
              </a:extLst>
            </p:cNvPr>
            <p:cNvSpPr/>
            <p:nvPr/>
          </p:nvSpPr>
          <p:spPr>
            <a:xfrm>
              <a:off x="7522011" y="1731735"/>
              <a:ext cx="13253" cy="40130"/>
            </a:xfrm>
            <a:custGeom>
              <a:avLst/>
              <a:gdLst/>
              <a:ahLst/>
              <a:cxnLst/>
              <a:rect l="l" t="t" r="r" b="b"/>
              <a:pathLst>
                <a:path w="250" h="757" extrusionOk="0">
                  <a:moveTo>
                    <a:pt x="87" y="0"/>
                  </a:moveTo>
                  <a:cubicBezTo>
                    <a:pt x="74" y="0"/>
                    <a:pt x="60" y="7"/>
                    <a:pt x="57" y="22"/>
                  </a:cubicBezTo>
                  <a:cubicBezTo>
                    <a:pt x="0" y="252"/>
                    <a:pt x="16" y="569"/>
                    <a:pt x="190" y="749"/>
                  </a:cubicBezTo>
                  <a:cubicBezTo>
                    <a:pt x="196" y="754"/>
                    <a:pt x="204" y="757"/>
                    <a:pt x="211" y="757"/>
                  </a:cubicBezTo>
                  <a:cubicBezTo>
                    <a:pt x="230" y="757"/>
                    <a:pt x="250" y="739"/>
                    <a:pt x="243" y="718"/>
                  </a:cubicBezTo>
                  <a:cubicBezTo>
                    <a:pt x="210" y="610"/>
                    <a:pt x="155" y="511"/>
                    <a:pt x="130" y="400"/>
                  </a:cubicBezTo>
                  <a:cubicBezTo>
                    <a:pt x="103" y="277"/>
                    <a:pt x="103" y="156"/>
                    <a:pt x="118" y="31"/>
                  </a:cubicBezTo>
                  <a:cubicBezTo>
                    <a:pt x="120" y="11"/>
                    <a:pt x="104" y="0"/>
                    <a:pt x="8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69;p35">
              <a:extLst>
                <a:ext uri="{FF2B5EF4-FFF2-40B4-BE49-F238E27FC236}">
                  <a16:creationId xmlns:a16="http://schemas.microsoft.com/office/drawing/2014/main" id="{050D8421-713A-4359-81D9-8AB10E77B40F}"/>
                </a:ext>
              </a:extLst>
            </p:cNvPr>
            <p:cNvSpPr/>
            <p:nvPr/>
          </p:nvSpPr>
          <p:spPr>
            <a:xfrm>
              <a:off x="7519625" y="1847088"/>
              <a:ext cx="10868" cy="17706"/>
            </a:xfrm>
            <a:custGeom>
              <a:avLst/>
              <a:gdLst/>
              <a:ahLst/>
              <a:cxnLst/>
              <a:rect l="l" t="t" r="r" b="b"/>
              <a:pathLst>
                <a:path w="205" h="334" extrusionOk="0">
                  <a:moveTo>
                    <a:pt x="56" y="1"/>
                  </a:moveTo>
                  <a:cubicBezTo>
                    <a:pt x="30" y="1"/>
                    <a:pt x="1" y="25"/>
                    <a:pt x="11" y="55"/>
                  </a:cubicBezTo>
                  <a:cubicBezTo>
                    <a:pt x="41" y="143"/>
                    <a:pt x="80" y="228"/>
                    <a:pt x="116" y="313"/>
                  </a:cubicBezTo>
                  <a:cubicBezTo>
                    <a:pt x="122" y="328"/>
                    <a:pt x="135" y="334"/>
                    <a:pt x="148" y="334"/>
                  </a:cubicBezTo>
                  <a:cubicBezTo>
                    <a:pt x="175" y="334"/>
                    <a:pt x="204" y="310"/>
                    <a:pt x="193" y="281"/>
                  </a:cubicBezTo>
                  <a:cubicBezTo>
                    <a:pt x="161" y="194"/>
                    <a:pt x="129" y="107"/>
                    <a:pt x="90" y="22"/>
                  </a:cubicBezTo>
                  <a:cubicBezTo>
                    <a:pt x="83" y="7"/>
                    <a:pt x="70" y="1"/>
                    <a:pt x="5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70;p35">
              <a:extLst>
                <a:ext uri="{FF2B5EF4-FFF2-40B4-BE49-F238E27FC236}">
                  <a16:creationId xmlns:a16="http://schemas.microsoft.com/office/drawing/2014/main" id="{0B519EC3-5452-424E-A383-645D4FA12374}"/>
                </a:ext>
              </a:extLst>
            </p:cNvPr>
            <p:cNvSpPr/>
            <p:nvPr/>
          </p:nvSpPr>
          <p:spPr>
            <a:xfrm>
              <a:off x="7525191" y="1676868"/>
              <a:ext cx="5036" cy="29634"/>
            </a:xfrm>
            <a:custGeom>
              <a:avLst/>
              <a:gdLst/>
              <a:ahLst/>
              <a:cxnLst/>
              <a:rect l="l" t="t" r="r" b="b"/>
              <a:pathLst>
                <a:path w="95" h="559" extrusionOk="0">
                  <a:moveTo>
                    <a:pt x="48" y="1"/>
                  </a:moveTo>
                  <a:cubicBezTo>
                    <a:pt x="35" y="1"/>
                    <a:pt x="22" y="9"/>
                    <a:pt x="20" y="26"/>
                  </a:cubicBezTo>
                  <a:cubicBezTo>
                    <a:pt x="8" y="192"/>
                    <a:pt x="0" y="358"/>
                    <a:pt x="11" y="523"/>
                  </a:cubicBezTo>
                  <a:cubicBezTo>
                    <a:pt x="13" y="546"/>
                    <a:pt x="30" y="558"/>
                    <a:pt x="47" y="558"/>
                  </a:cubicBezTo>
                  <a:cubicBezTo>
                    <a:pt x="64" y="558"/>
                    <a:pt x="81" y="546"/>
                    <a:pt x="82" y="523"/>
                  </a:cubicBezTo>
                  <a:cubicBezTo>
                    <a:pt x="94" y="357"/>
                    <a:pt x="86" y="192"/>
                    <a:pt x="74" y="26"/>
                  </a:cubicBezTo>
                  <a:cubicBezTo>
                    <a:pt x="73" y="9"/>
                    <a:pt x="60" y="1"/>
                    <a:pt x="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71;p35">
              <a:extLst>
                <a:ext uri="{FF2B5EF4-FFF2-40B4-BE49-F238E27FC236}">
                  <a16:creationId xmlns:a16="http://schemas.microsoft.com/office/drawing/2014/main" id="{C6C6FE65-90A7-4E21-870E-453168D5E0E9}"/>
                </a:ext>
              </a:extLst>
            </p:cNvPr>
            <p:cNvSpPr/>
            <p:nvPr/>
          </p:nvSpPr>
          <p:spPr>
            <a:xfrm>
              <a:off x="7505047" y="1626507"/>
              <a:ext cx="23909" cy="19509"/>
            </a:xfrm>
            <a:custGeom>
              <a:avLst/>
              <a:gdLst/>
              <a:ahLst/>
              <a:cxnLst/>
              <a:rect l="l" t="t" r="r" b="b"/>
              <a:pathLst>
                <a:path w="451" h="368" extrusionOk="0">
                  <a:moveTo>
                    <a:pt x="30" y="1"/>
                  </a:moveTo>
                  <a:cubicBezTo>
                    <a:pt x="6" y="1"/>
                    <a:pt x="0" y="40"/>
                    <a:pt x="24" y="45"/>
                  </a:cubicBezTo>
                  <a:cubicBezTo>
                    <a:pt x="192" y="68"/>
                    <a:pt x="321" y="188"/>
                    <a:pt x="379" y="345"/>
                  </a:cubicBezTo>
                  <a:cubicBezTo>
                    <a:pt x="385" y="361"/>
                    <a:pt x="399" y="368"/>
                    <a:pt x="412" y="368"/>
                  </a:cubicBezTo>
                  <a:cubicBezTo>
                    <a:pt x="431" y="368"/>
                    <a:pt x="451" y="352"/>
                    <a:pt x="444" y="327"/>
                  </a:cubicBezTo>
                  <a:cubicBezTo>
                    <a:pt x="399" y="135"/>
                    <a:pt x="223" y="9"/>
                    <a:pt x="31" y="1"/>
                  </a:cubicBezTo>
                  <a:cubicBezTo>
                    <a:pt x="31" y="1"/>
                    <a:pt x="30" y="1"/>
                    <a:pt x="3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72;p35">
              <a:extLst>
                <a:ext uri="{FF2B5EF4-FFF2-40B4-BE49-F238E27FC236}">
                  <a16:creationId xmlns:a16="http://schemas.microsoft.com/office/drawing/2014/main" id="{46514A79-C141-4B8D-9977-8E82910ACC30}"/>
                </a:ext>
              </a:extLst>
            </p:cNvPr>
            <p:cNvSpPr/>
            <p:nvPr/>
          </p:nvSpPr>
          <p:spPr>
            <a:xfrm>
              <a:off x="7454421" y="1974211"/>
              <a:ext cx="43947" cy="11610"/>
            </a:xfrm>
            <a:custGeom>
              <a:avLst/>
              <a:gdLst/>
              <a:ahLst/>
              <a:cxnLst/>
              <a:rect l="l" t="t" r="r" b="b"/>
              <a:pathLst>
                <a:path w="829" h="219" extrusionOk="0">
                  <a:moveTo>
                    <a:pt x="39" y="0"/>
                  </a:moveTo>
                  <a:cubicBezTo>
                    <a:pt x="15" y="0"/>
                    <a:pt x="1" y="41"/>
                    <a:pt x="27" y="55"/>
                  </a:cubicBezTo>
                  <a:cubicBezTo>
                    <a:pt x="223" y="155"/>
                    <a:pt x="441" y="218"/>
                    <a:pt x="662" y="218"/>
                  </a:cubicBezTo>
                  <a:cubicBezTo>
                    <a:pt x="703" y="218"/>
                    <a:pt x="745" y="216"/>
                    <a:pt x="786" y="212"/>
                  </a:cubicBezTo>
                  <a:cubicBezTo>
                    <a:pt x="827" y="207"/>
                    <a:pt x="829" y="149"/>
                    <a:pt x="786" y="148"/>
                  </a:cubicBezTo>
                  <a:cubicBezTo>
                    <a:pt x="528" y="140"/>
                    <a:pt x="288" y="103"/>
                    <a:pt x="49" y="2"/>
                  </a:cubicBezTo>
                  <a:cubicBezTo>
                    <a:pt x="46" y="1"/>
                    <a:pt x="42" y="0"/>
                    <a:pt x="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73;p35">
              <a:extLst>
                <a:ext uri="{FF2B5EF4-FFF2-40B4-BE49-F238E27FC236}">
                  <a16:creationId xmlns:a16="http://schemas.microsoft.com/office/drawing/2014/main" id="{A07DE2A0-0420-47BF-91DC-6CF1A4165CF4}"/>
                </a:ext>
              </a:extLst>
            </p:cNvPr>
            <p:cNvSpPr/>
            <p:nvPr/>
          </p:nvSpPr>
          <p:spPr>
            <a:xfrm>
              <a:off x="7444030" y="1623485"/>
              <a:ext cx="33345" cy="9701"/>
            </a:xfrm>
            <a:custGeom>
              <a:avLst/>
              <a:gdLst/>
              <a:ahLst/>
              <a:cxnLst/>
              <a:rect l="l" t="t" r="r" b="b"/>
              <a:pathLst>
                <a:path w="629" h="183" extrusionOk="0">
                  <a:moveTo>
                    <a:pt x="493" y="0"/>
                  </a:moveTo>
                  <a:cubicBezTo>
                    <a:pt x="331" y="0"/>
                    <a:pt x="175" y="49"/>
                    <a:pt x="30" y="127"/>
                  </a:cubicBezTo>
                  <a:cubicBezTo>
                    <a:pt x="1" y="143"/>
                    <a:pt x="20" y="183"/>
                    <a:pt x="48" y="183"/>
                  </a:cubicBezTo>
                  <a:cubicBezTo>
                    <a:pt x="52" y="183"/>
                    <a:pt x="57" y="182"/>
                    <a:pt x="61" y="180"/>
                  </a:cubicBezTo>
                  <a:cubicBezTo>
                    <a:pt x="227" y="100"/>
                    <a:pt x="402" y="74"/>
                    <a:pt x="585" y="71"/>
                  </a:cubicBezTo>
                  <a:cubicBezTo>
                    <a:pt x="628" y="71"/>
                    <a:pt x="626" y="10"/>
                    <a:pt x="585" y="6"/>
                  </a:cubicBezTo>
                  <a:cubicBezTo>
                    <a:pt x="554" y="2"/>
                    <a:pt x="524" y="0"/>
                    <a:pt x="4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74;p35">
              <a:extLst>
                <a:ext uri="{FF2B5EF4-FFF2-40B4-BE49-F238E27FC236}">
                  <a16:creationId xmlns:a16="http://schemas.microsoft.com/office/drawing/2014/main" id="{F22CB546-2F1B-4356-8D0E-60DAFCFCE287}"/>
                </a:ext>
              </a:extLst>
            </p:cNvPr>
            <p:cNvSpPr/>
            <p:nvPr/>
          </p:nvSpPr>
          <p:spPr>
            <a:xfrm>
              <a:off x="7398069" y="1945584"/>
              <a:ext cx="37745" cy="21046"/>
            </a:xfrm>
            <a:custGeom>
              <a:avLst/>
              <a:gdLst/>
              <a:ahLst/>
              <a:cxnLst/>
              <a:rect l="l" t="t" r="r" b="b"/>
              <a:pathLst>
                <a:path w="712" h="397" extrusionOk="0">
                  <a:moveTo>
                    <a:pt x="55" y="0"/>
                  </a:moveTo>
                  <a:cubicBezTo>
                    <a:pt x="23" y="0"/>
                    <a:pt x="1" y="48"/>
                    <a:pt x="36" y="68"/>
                  </a:cubicBezTo>
                  <a:cubicBezTo>
                    <a:pt x="237" y="178"/>
                    <a:pt x="437" y="292"/>
                    <a:pt x="644" y="393"/>
                  </a:cubicBezTo>
                  <a:cubicBezTo>
                    <a:pt x="650" y="395"/>
                    <a:pt x="655" y="396"/>
                    <a:pt x="660" y="396"/>
                  </a:cubicBezTo>
                  <a:cubicBezTo>
                    <a:pt x="691" y="396"/>
                    <a:pt x="711" y="353"/>
                    <a:pt x="678" y="334"/>
                  </a:cubicBezTo>
                  <a:cubicBezTo>
                    <a:pt x="482" y="216"/>
                    <a:pt x="275" y="112"/>
                    <a:pt x="74" y="5"/>
                  </a:cubicBezTo>
                  <a:cubicBezTo>
                    <a:pt x="67" y="2"/>
                    <a:pt x="61" y="0"/>
                    <a:pt x="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75;p35">
              <a:extLst>
                <a:ext uri="{FF2B5EF4-FFF2-40B4-BE49-F238E27FC236}">
                  <a16:creationId xmlns:a16="http://schemas.microsoft.com/office/drawing/2014/main" id="{05156F53-96E5-4E5F-9A46-BA91726EDC91}"/>
                </a:ext>
              </a:extLst>
            </p:cNvPr>
            <p:cNvSpPr/>
            <p:nvPr/>
          </p:nvSpPr>
          <p:spPr>
            <a:xfrm>
              <a:off x="7388898" y="1644955"/>
              <a:ext cx="27991" cy="16911"/>
            </a:xfrm>
            <a:custGeom>
              <a:avLst/>
              <a:gdLst/>
              <a:ahLst/>
              <a:cxnLst/>
              <a:rect l="l" t="t" r="r" b="b"/>
              <a:pathLst>
                <a:path w="528" h="319" extrusionOk="0">
                  <a:moveTo>
                    <a:pt x="482" y="0"/>
                  </a:moveTo>
                  <a:cubicBezTo>
                    <a:pt x="477" y="0"/>
                    <a:pt x="471" y="1"/>
                    <a:pt x="466" y="4"/>
                  </a:cubicBezTo>
                  <a:cubicBezTo>
                    <a:pt x="313" y="80"/>
                    <a:pt x="171" y="174"/>
                    <a:pt x="27" y="264"/>
                  </a:cubicBezTo>
                  <a:cubicBezTo>
                    <a:pt x="0" y="281"/>
                    <a:pt x="16" y="319"/>
                    <a:pt x="41" y="319"/>
                  </a:cubicBezTo>
                  <a:cubicBezTo>
                    <a:pt x="46" y="319"/>
                    <a:pt x="51" y="318"/>
                    <a:pt x="55" y="315"/>
                  </a:cubicBezTo>
                  <a:cubicBezTo>
                    <a:pt x="205" y="233"/>
                    <a:pt x="357" y="155"/>
                    <a:pt x="498" y="59"/>
                  </a:cubicBezTo>
                  <a:cubicBezTo>
                    <a:pt x="527" y="40"/>
                    <a:pt x="511" y="0"/>
                    <a:pt x="48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76;p35">
              <a:extLst>
                <a:ext uri="{FF2B5EF4-FFF2-40B4-BE49-F238E27FC236}">
                  <a16:creationId xmlns:a16="http://schemas.microsoft.com/office/drawing/2014/main" id="{0FDE98A7-901D-4989-B238-861A0C2F1A33}"/>
                </a:ext>
              </a:extLst>
            </p:cNvPr>
            <p:cNvSpPr/>
            <p:nvPr/>
          </p:nvSpPr>
          <p:spPr>
            <a:xfrm>
              <a:off x="7353592" y="1955126"/>
              <a:ext cx="18236" cy="28574"/>
            </a:xfrm>
            <a:custGeom>
              <a:avLst/>
              <a:gdLst/>
              <a:ahLst/>
              <a:cxnLst/>
              <a:rect l="l" t="t" r="r" b="b"/>
              <a:pathLst>
                <a:path w="344" h="539" extrusionOk="0">
                  <a:moveTo>
                    <a:pt x="297" y="0"/>
                  </a:moveTo>
                  <a:cubicBezTo>
                    <a:pt x="285" y="0"/>
                    <a:pt x="275" y="7"/>
                    <a:pt x="268" y="21"/>
                  </a:cubicBezTo>
                  <a:cubicBezTo>
                    <a:pt x="198" y="178"/>
                    <a:pt x="140" y="326"/>
                    <a:pt x="28" y="459"/>
                  </a:cubicBezTo>
                  <a:cubicBezTo>
                    <a:pt x="0" y="494"/>
                    <a:pt x="30" y="538"/>
                    <a:pt x="62" y="538"/>
                  </a:cubicBezTo>
                  <a:cubicBezTo>
                    <a:pt x="72" y="538"/>
                    <a:pt x="82" y="534"/>
                    <a:pt x="91" y="524"/>
                  </a:cubicBezTo>
                  <a:cubicBezTo>
                    <a:pt x="204" y="392"/>
                    <a:pt x="314" y="227"/>
                    <a:pt x="340" y="51"/>
                  </a:cubicBezTo>
                  <a:cubicBezTo>
                    <a:pt x="344" y="25"/>
                    <a:pt x="319" y="0"/>
                    <a:pt x="2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77;p35">
              <a:extLst>
                <a:ext uri="{FF2B5EF4-FFF2-40B4-BE49-F238E27FC236}">
                  <a16:creationId xmlns:a16="http://schemas.microsoft.com/office/drawing/2014/main" id="{59BDDB8B-5A8D-497E-8D53-5992AC9847CD}"/>
                </a:ext>
              </a:extLst>
            </p:cNvPr>
            <p:cNvSpPr/>
            <p:nvPr/>
          </p:nvSpPr>
          <p:spPr>
            <a:xfrm>
              <a:off x="7352532" y="1615851"/>
              <a:ext cx="18554" cy="41403"/>
            </a:xfrm>
            <a:custGeom>
              <a:avLst/>
              <a:gdLst/>
              <a:ahLst/>
              <a:cxnLst/>
              <a:rect l="l" t="t" r="r" b="b"/>
              <a:pathLst>
                <a:path w="350" h="781" extrusionOk="0">
                  <a:moveTo>
                    <a:pt x="38" y="1"/>
                  </a:moveTo>
                  <a:cubicBezTo>
                    <a:pt x="19" y="1"/>
                    <a:pt x="1" y="15"/>
                    <a:pt x="9" y="40"/>
                  </a:cubicBezTo>
                  <a:cubicBezTo>
                    <a:pt x="86" y="279"/>
                    <a:pt x="158" y="532"/>
                    <a:pt x="266" y="760"/>
                  </a:cubicBezTo>
                  <a:cubicBezTo>
                    <a:pt x="273" y="774"/>
                    <a:pt x="286" y="781"/>
                    <a:pt x="299" y="781"/>
                  </a:cubicBezTo>
                  <a:cubicBezTo>
                    <a:pt x="323" y="781"/>
                    <a:pt x="350" y="757"/>
                    <a:pt x="342" y="729"/>
                  </a:cubicBezTo>
                  <a:cubicBezTo>
                    <a:pt x="277" y="488"/>
                    <a:pt x="167" y="252"/>
                    <a:pt x="70" y="22"/>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78;p35">
              <a:extLst>
                <a:ext uri="{FF2B5EF4-FFF2-40B4-BE49-F238E27FC236}">
                  <a16:creationId xmlns:a16="http://schemas.microsoft.com/office/drawing/2014/main" id="{800B2161-068D-453B-9856-C5E6426F2EBC}"/>
                </a:ext>
              </a:extLst>
            </p:cNvPr>
            <p:cNvSpPr/>
            <p:nvPr/>
          </p:nvSpPr>
          <p:spPr>
            <a:xfrm>
              <a:off x="7319135" y="2008032"/>
              <a:ext cx="35041" cy="22583"/>
            </a:xfrm>
            <a:custGeom>
              <a:avLst/>
              <a:gdLst/>
              <a:ahLst/>
              <a:cxnLst/>
              <a:rect l="l" t="t" r="r" b="b"/>
              <a:pathLst>
                <a:path w="661" h="426" extrusionOk="0">
                  <a:moveTo>
                    <a:pt x="607" y="0"/>
                  </a:moveTo>
                  <a:cubicBezTo>
                    <a:pt x="598" y="0"/>
                    <a:pt x="589" y="4"/>
                    <a:pt x="582" y="12"/>
                  </a:cubicBezTo>
                  <a:cubicBezTo>
                    <a:pt x="432" y="173"/>
                    <a:pt x="265" y="292"/>
                    <a:pt x="50" y="345"/>
                  </a:cubicBezTo>
                  <a:cubicBezTo>
                    <a:pt x="0" y="358"/>
                    <a:pt x="18" y="426"/>
                    <a:pt x="64" y="426"/>
                  </a:cubicBezTo>
                  <a:cubicBezTo>
                    <a:pt x="67" y="426"/>
                    <a:pt x="70" y="426"/>
                    <a:pt x="72" y="425"/>
                  </a:cubicBezTo>
                  <a:cubicBezTo>
                    <a:pt x="302" y="384"/>
                    <a:pt x="517" y="257"/>
                    <a:pt x="643" y="59"/>
                  </a:cubicBezTo>
                  <a:cubicBezTo>
                    <a:pt x="660" y="31"/>
                    <a:pt x="634" y="0"/>
                    <a:pt x="6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79;p35">
              <a:extLst>
                <a:ext uri="{FF2B5EF4-FFF2-40B4-BE49-F238E27FC236}">
                  <a16:creationId xmlns:a16="http://schemas.microsoft.com/office/drawing/2014/main" id="{E0943B10-65CC-4979-AC16-B83DB288CE8A}"/>
                </a:ext>
              </a:extLst>
            </p:cNvPr>
            <p:cNvSpPr/>
            <p:nvPr/>
          </p:nvSpPr>
          <p:spPr>
            <a:xfrm>
              <a:off x="7309646" y="1592208"/>
              <a:ext cx="25128" cy="14154"/>
            </a:xfrm>
            <a:custGeom>
              <a:avLst/>
              <a:gdLst/>
              <a:ahLst/>
              <a:cxnLst/>
              <a:rect l="l" t="t" r="r" b="b"/>
              <a:pathLst>
                <a:path w="474" h="267" extrusionOk="0">
                  <a:moveTo>
                    <a:pt x="58" y="0"/>
                  </a:moveTo>
                  <a:cubicBezTo>
                    <a:pt x="52" y="0"/>
                    <a:pt x="46" y="0"/>
                    <a:pt x="41" y="0"/>
                  </a:cubicBezTo>
                  <a:cubicBezTo>
                    <a:pt x="0" y="2"/>
                    <a:pt x="0" y="64"/>
                    <a:pt x="41" y="64"/>
                  </a:cubicBezTo>
                  <a:cubicBezTo>
                    <a:pt x="200" y="65"/>
                    <a:pt x="309" y="146"/>
                    <a:pt x="413" y="257"/>
                  </a:cubicBezTo>
                  <a:cubicBezTo>
                    <a:pt x="419" y="264"/>
                    <a:pt x="427" y="267"/>
                    <a:pt x="434" y="267"/>
                  </a:cubicBezTo>
                  <a:cubicBezTo>
                    <a:pt x="455" y="267"/>
                    <a:pt x="474" y="242"/>
                    <a:pt x="463" y="219"/>
                  </a:cubicBezTo>
                  <a:cubicBezTo>
                    <a:pt x="391" y="73"/>
                    <a:pt x="215" y="0"/>
                    <a:pt x="5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80;p35">
              <a:extLst>
                <a:ext uri="{FF2B5EF4-FFF2-40B4-BE49-F238E27FC236}">
                  <a16:creationId xmlns:a16="http://schemas.microsoft.com/office/drawing/2014/main" id="{FA8F2B27-AC7C-4066-8F63-57FFB60844E4}"/>
                </a:ext>
              </a:extLst>
            </p:cNvPr>
            <p:cNvSpPr/>
            <p:nvPr/>
          </p:nvSpPr>
          <p:spPr>
            <a:xfrm>
              <a:off x="7253983" y="2023193"/>
              <a:ext cx="39229" cy="10549"/>
            </a:xfrm>
            <a:custGeom>
              <a:avLst/>
              <a:gdLst/>
              <a:ahLst/>
              <a:cxnLst/>
              <a:rect l="l" t="t" r="r" b="b"/>
              <a:pathLst>
                <a:path w="740" h="199" extrusionOk="0">
                  <a:moveTo>
                    <a:pt x="51" y="0"/>
                  </a:moveTo>
                  <a:cubicBezTo>
                    <a:pt x="19" y="0"/>
                    <a:pt x="1" y="55"/>
                    <a:pt x="34" y="70"/>
                  </a:cubicBezTo>
                  <a:cubicBezTo>
                    <a:pt x="213" y="147"/>
                    <a:pt x="400" y="198"/>
                    <a:pt x="594" y="198"/>
                  </a:cubicBezTo>
                  <a:cubicBezTo>
                    <a:pt x="627" y="198"/>
                    <a:pt x="660" y="197"/>
                    <a:pt x="693" y="194"/>
                  </a:cubicBezTo>
                  <a:cubicBezTo>
                    <a:pt x="738" y="189"/>
                    <a:pt x="739" y="126"/>
                    <a:pt x="693" y="124"/>
                  </a:cubicBezTo>
                  <a:cubicBezTo>
                    <a:pt x="476" y="112"/>
                    <a:pt x="267" y="82"/>
                    <a:pt x="62" y="2"/>
                  </a:cubicBezTo>
                  <a:cubicBezTo>
                    <a:pt x="58" y="1"/>
                    <a:pt x="55" y="0"/>
                    <a:pt x="5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81;p35">
              <a:extLst>
                <a:ext uri="{FF2B5EF4-FFF2-40B4-BE49-F238E27FC236}">
                  <a16:creationId xmlns:a16="http://schemas.microsoft.com/office/drawing/2014/main" id="{A9D6E069-2C5C-49BF-967F-F505A920167E}"/>
                </a:ext>
              </a:extLst>
            </p:cNvPr>
            <p:cNvSpPr/>
            <p:nvPr/>
          </p:nvSpPr>
          <p:spPr>
            <a:xfrm>
              <a:off x="7244070" y="1590618"/>
              <a:ext cx="30323" cy="12723"/>
            </a:xfrm>
            <a:custGeom>
              <a:avLst/>
              <a:gdLst/>
              <a:ahLst/>
              <a:cxnLst/>
              <a:rect l="l" t="t" r="r" b="b"/>
              <a:pathLst>
                <a:path w="572" h="240" extrusionOk="0">
                  <a:moveTo>
                    <a:pt x="540" y="1"/>
                  </a:moveTo>
                  <a:cubicBezTo>
                    <a:pt x="538" y="1"/>
                    <a:pt x="536" y="1"/>
                    <a:pt x="533" y="2"/>
                  </a:cubicBezTo>
                  <a:cubicBezTo>
                    <a:pt x="448" y="28"/>
                    <a:pt x="372" y="81"/>
                    <a:pt x="289" y="115"/>
                  </a:cubicBezTo>
                  <a:cubicBezTo>
                    <a:pt x="205" y="148"/>
                    <a:pt x="119" y="174"/>
                    <a:pt x="31" y="193"/>
                  </a:cubicBezTo>
                  <a:cubicBezTo>
                    <a:pt x="1" y="199"/>
                    <a:pt x="12" y="239"/>
                    <a:pt x="39" y="239"/>
                  </a:cubicBezTo>
                  <a:cubicBezTo>
                    <a:pt x="41" y="239"/>
                    <a:pt x="42" y="239"/>
                    <a:pt x="44" y="239"/>
                  </a:cubicBezTo>
                  <a:cubicBezTo>
                    <a:pt x="210" y="213"/>
                    <a:pt x="433" y="165"/>
                    <a:pt x="556" y="41"/>
                  </a:cubicBezTo>
                  <a:cubicBezTo>
                    <a:pt x="571" y="27"/>
                    <a:pt x="559" y="1"/>
                    <a:pt x="5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82;p35">
              <a:extLst>
                <a:ext uri="{FF2B5EF4-FFF2-40B4-BE49-F238E27FC236}">
                  <a16:creationId xmlns:a16="http://schemas.microsoft.com/office/drawing/2014/main" id="{A7A18675-71C8-48C7-9425-7E1BD08E0B51}"/>
                </a:ext>
              </a:extLst>
            </p:cNvPr>
            <p:cNvSpPr/>
            <p:nvPr/>
          </p:nvSpPr>
          <p:spPr>
            <a:xfrm>
              <a:off x="7199275" y="2005540"/>
              <a:ext cx="35624" cy="13995"/>
            </a:xfrm>
            <a:custGeom>
              <a:avLst/>
              <a:gdLst/>
              <a:ahLst/>
              <a:cxnLst/>
              <a:rect l="l" t="t" r="r" b="b"/>
              <a:pathLst>
                <a:path w="672" h="264" extrusionOk="0">
                  <a:moveTo>
                    <a:pt x="35" y="1"/>
                  </a:moveTo>
                  <a:cubicBezTo>
                    <a:pt x="0" y="1"/>
                    <a:pt x="1" y="56"/>
                    <a:pt x="38" y="59"/>
                  </a:cubicBezTo>
                  <a:cubicBezTo>
                    <a:pt x="251" y="80"/>
                    <a:pt x="431" y="158"/>
                    <a:pt x="618" y="259"/>
                  </a:cubicBezTo>
                  <a:cubicBezTo>
                    <a:pt x="623" y="262"/>
                    <a:pt x="628" y="264"/>
                    <a:pt x="633" y="264"/>
                  </a:cubicBezTo>
                  <a:cubicBezTo>
                    <a:pt x="658" y="264"/>
                    <a:pt x="672" y="228"/>
                    <a:pt x="648" y="209"/>
                  </a:cubicBezTo>
                  <a:cubicBezTo>
                    <a:pt x="473" y="78"/>
                    <a:pt x="252" y="17"/>
                    <a:pt x="38" y="1"/>
                  </a:cubicBezTo>
                  <a:cubicBezTo>
                    <a:pt x="37" y="1"/>
                    <a:pt x="36" y="1"/>
                    <a:pt x="3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83;p35">
              <a:extLst>
                <a:ext uri="{FF2B5EF4-FFF2-40B4-BE49-F238E27FC236}">
                  <a16:creationId xmlns:a16="http://schemas.microsoft.com/office/drawing/2014/main" id="{0E7ADF0E-3475-4D14-A3E2-0C05CC57FCA2}"/>
                </a:ext>
              </a:extLst>
            </p:cNvPr>
            <p:cNvSpPr/>
            <p:nvPr/>
          </p:nvSpPr>
          <p:spPr>
            <a:xfrm>
              <a:off x="7176003" y="1615957"/>
              <a:ext cx="29634" cy="17070"/>
            </a:xfrm>
            <a:custGeom>
              <a:avLst/>
              <a:gdLst/>
              <a:ahLst/>
              <a:cxnLst/>
              <a:rect l="l" t="t" r="r" b="b"/>
              <a:pathLst>
                <a:path w="559" h="322" extrusionOk="0">
                  <a:moveTo>
                    <a:pt x="522" y="0"/>
                  </a:moveTo>
                  <a:cubicBezTo>
                    <a:pt x="517" y="0"/>
                    <a:pt x="512" y="2"/>
                    <a:pt x="508" y="5"/>
                  </a:cubicBezTo>
                  <a:cubicBezTo>
                    <a:pt x="359" y="119"/>
                    <a:pt x="207" y="217"/>
                    <a:pt x="27" y="275"/>
                  </a:cubicBezTo>
                  <a:cubicBezTo>
                    <a:pt x="0" y="284"/>
                    <a:pt x="8" y="321"/>
                    <a:pt x="33" y="321"/>
                  </a:cubicBezTo>
                  <a:cubicBezTo>
                    <a:pt x="35" y="321"/>
                    <a:pt x="37" y="321"/>
                    <a:pt x="40" y="321"/>
                  </a:cubicBezTo>
                  <a:cubicBezTo>
                    <a:pt x="228" y="276"/>
                    <a:pt x="407" y="191"/>
                    <a:pt x="542" y="49"/>
                  </a:cubicBezTo>
                  <a:cubicBezTo>
                    <a:pt x="558" y="31"/>
                    <a:pt x="543" y="0"/>
                    <a:pt x="52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84;p35">
              <a:extLst>
                <a:ext uri="{FF2B5EF4-FFF2-40B4-BE49-F238E27FC236}">
                  <a16:creationId xmlns:a16="http://schemas.microsoft.com/office/drawing/2014/main" id="{7403ACC2-77AF-428F-B072-290EF7E6E061}"/>
                </a:ext>
              </a:extLst>
            </p:cNvPr>
            <p:cNvSpPr/>
            <p:nvPr/>
          </p:nvSpPr>
          <p:spPr>
            <a:xfrm>
              <a:off x="7130572" y="1994673"/>
              <a:ext cx="46704" cy="6839"/>
            </a:xfrm>
            <a:custGeom>
              <a:avLst/>
              <a:gdLst/>
              <a:ahLst/>
              <a:cxnLst/>
              <a:rect l="l" t="t" r="r" b="b"/>
              <a:pathLst>
                <a:path w="881" h="129" extrusionOk="0">
                  <a:moveTo>
                    <a:pt x="276" y="1"/>
                  </a:moveTo>
                  <a:cubicBezTo>
                    <a:pt x="198" y="1"/>
                    <a:pt x="120" y="4"/>
                    <a:pt x="42" y="9"/>
                  </a:cubicBezTo>
                  <a:cubicBezTo>
                    <a:pt x="2" y="11"/>
                    <a:pt x="0" y="72"/>
                    <a:pt x="41" y="72"/>
                  </a:cubicBezTo>
                  <a:cubicBezTo>
                    <a:pt x="41" y="72"/>
                    <a:pt x="42" y="72"/>
                    <a:pt x="42" y="72"/>
                  </a:cubicBezTo>
                  <a:cubicBezTo>
                    <a:pt x="53" y="72"/>
                    <a:pt x="65" y="72"/>
                    <a:pt x="76" y="72"/>
                  </a:cubicBezTo>
                  <a:cubicBezTo>
                    <a:pt x="331" y="72"/>
                    <a:pt x="582" y="95"/>
                    <a:pt x="837" y="128"/>
                  </a:cubicBezTo>
                  <a:cubicBezTo>
                    <a:pt x="838" y="128"/>
                    <a:pt x="840" y="128"/>
                    <a:pt x="841" y="128"/>
                  </a:cubicBezTo>
                  <a:cubicBezTo>
                    <a:pt x="875" y="128"/>
                    <a:pt x="880" y="70"/>
                    <a:pt x="845" y="61"/>
                  </a:cubicBezTo>
                  <a:cubicBezTo>
                    <a:pt x="658" y="19"/>
                    <a:pt x="467" y="1"/>
                    <a:pt x="2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85;p35">
              <a:extLst>
                <a:ext uri="{FF2B5EF4-FFF2-40B4-BE49-F238E27FC236}">
                  <a16:creationId xmlns:a16="http://schemas.microsoft.com/office/drawing/2014/main" id="{C214135A-49EB-4A35-B7AF-55863C93D959}"/>
                </a:ext>
              </a:extLst>
            </p:cNvPr>
            <p:cNvSpPr/>
            <p:nvPr/>
          </p:nvSpPr>
          <p:spPr>
            <a:xfrm>
              <a:off x="7102158" y="1632391"/>
              <a:ext cx="29634" cy="7793"/>
            </a:xfrm>
            <a:custGeom>
              <a:avLst/>
              <a:gdLst/>
              <a:ahLst/>
              <a:cxnLst/>
              <a:rect l="l" t="t" r="r" b="b"/>
              <a:pathLst>
                <a:path w="559" h="147" extrusionOk="0">
                  <a:moveTo>
                    <a:pt x="33" y="1"/>
                  </a:moveTo>
                  <a:cubicBezTo>
                    <a:pt x="13" y="1"/>
                    <a:pt x="0" y="29"/>
                    <a:pt x="21" y="38"/>
                  </a:cubicBezTo>
                  <a:cubicBezTo>
                    <a:pt x="171" y="106"/>
                    <a:pt x="330" y="147"/>
                    <a:pt x="493" y="147"/>
                  </a:cubicBezTo>
                  <a:cubicBezTo>
                    <a:pt x="505" y="147"/>
                    <a:pt x="517" y="147"/>
                    <a:pt x="529" y="146"/>
                  </a:cubicBezTo>
                  <a:cubicBezTo>
                    <a:pt x="559" y="145"/>
                    <a:pt x="559" y="100"/>
                    <a:pt x="529" y="99"/>
                  </a:cubicBezTo>
                  <a:cubicBezTo>
                    <a:pt x="359" y="96"/>
                    <a:pt x="199" y="69"/>
                    <a:pt x="43" y="3"/>
                  </a:cubicBezTo>
                  <a:cubicBezTo>
                    <a:pt x="39" y="2"/>
                    <a:pt x="36" y="1"/>
                    <a:pt x="3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86;p35">
              <a:extLst>
                <a:ext uri="{FF2B5EF4-FFF2-40B4-BE49-F238E27FC236}">
                  <a16:creationId xmlns:a16="http://schemas.microsoft.com/office/drawing/2014/main" id="{CA17A584-034A-431C-AC78-771AAC0808D3}"/>
                </a:ext>
              </a:extLst>
            </p:cNvPr>
            <p:cNvSpPr/>
            <p:nvPr/>
          </p:nvSpPr>
          <p:spPr>
            <a:xfrm>
              <a:off x="7041141" y="2002572"/>
              <a:ext cx="54709" cy="16540"/>
            </a:xfrm>
            <a:custGeom>
              <a:avLst/>
              <a:gdLst/>
              <a:ahLst/>
              <a:cxnLst/>
              <a:rect l="l" t="t" r="r" b="b"/>
              <a:pathLst>
                <a:path w="1032" h="312" extrusionOk="0">
                  <a:moveTo>
                    <a:pt x="986" y="0"/>
                  </a:moveTo>
                  <a:cubicBezTo>
                    <a:pt x="985" y="0"/>
                    <a:pt x="984" y="0"/>
                    <a:pt x="982" y="0"/>
                  </a:cubicBezTo>
                  <a:cubicBezTo>
                    <a:pt x="818" y="23"/>
                    <a:pt x="658" y="87"/>
                    <a:pt x="503" y="149"/>
                  </a:cubicBezTo>
                  <a:cubicBezTo>
                    <a:pt x="446" y="171"/>
                    <a:pt x="377" y="215"/>
                    <a:pt x="316" y="215"/>
                  </a:cubicBezTo>
                  <a:cubicBezTo>
                    <a:pt x="312" y="215"/>
                    <a:pt x="308" y="214"/>
                    <a:pt x="304" y="214"/>
                  </a:cubicBezTo>
                  <a:cubicBezTo>
                    <a:pt x="220" y="205"/>
                    <a:pt x="127" y="111"/>
                    <a:pt x="56" y="63"/>
                  </a:cubicBezTo>
                  <a:cubicBezTo>
                    <a:pt x="50" y="60"/>
                    <a:pt x="45" y="58"/>
                    <a:pt x="40" y="58"/>
                  </a:cubicBezTo>
                  <a:cubicBezTo>
                    <a:pt x="15" y="58"/>
                    <a:pt x="0" y="97"/>
                    <a:pt x="25" y="117"/>
                  </a:cubicBezTo>
                  <a:cubicBezTo>
                    <a:pt x="85" y="163"/>
                    <a:pt x="212" y="298"/>
                    <a:pt x="284" y="310"/>
                  </a:cubicBezTo>
                  <a:cubicBezTo>
                    <a:pt x="289" y="311"/>
                    <a:pt x="295" y="311"/>
                    <a:pt x="301" y="311"/>
                  </a:cubicBezTo>
                  <a:cubicBezTo>
                    <a:pt x="346" y="311"/>
                    <a:pt x="390" y="284"/>
                    <a:pt x="433" y="267"/>
                  </a:cubicBezTo>
                  <a:cubicBezTo>
                    <a:pt x="620" y="196"/>
                    <a:pt x="819" y="148"/>
                    <a:pt x="1002" y="67"/>
                  </a:cubicBezTo>
                  <a:cubicBezTo>
                    <a:pt x="1031" y="53"/>
                    <a:pt x="1019" y="0"/>
                    <a:pt x="98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87;p35">
              <a:extLst>
                <a:ext uri="{FF2B5EF4-FFF2-40B4-BE49-F238E27FC236}">
                  <a16:creationId xmlns:a16="http://schemas.microsoft.com/office/drawing/2014/main" id="{A9E4F800-20B0-43D4-B5B6-B5F3DBF748B9}"/>
                </a:ext>
              </a:extLst>
            </p:cNvPr>
            <p:cNvSpPr/>
            <p:nvPr/>
          </p:nvSpPr>
          <p:spPr>
            <a:xfrm>
              <a:off x="7028578" y="1599365"/>
              <a:ext cx="44902" cy="21470"/>
            </a:xfrm>
            <a:custGeom>
              <a:avLst/>
              <a:gdLst/>
              <a:ahLst/>
              <a:cxnLst/>
              <a:rect l="l" t="t" r="r" b="b"/>
              <a:pathLst>
                <a:path w="847" h="405" extrusionOk="0">
                  <a:moveTo>
                    <a:pt x="398" y="0"/>
                  </a:moveTo>
                  <a:cubicBezTo>
                    <a:pt x="398" y="0"/>
                    <a:pt x="397" y="0"/>
                    <a:pt x="397" y="0"/>
                  </a:cubicBezTo>
                  <a:cubicBezTo>
                    <a:pt x="349" y="0"/>
                    <a:pt x="320" y="34"/>
                    <a:pt x="289" y="65"/>
                  </a:cubicBezTo>
                  <a:cubicBezTo>
                    <a:pt x="199" y="154"/>
                    <a:pt x="113" y="249"/>
                    <a:pt x="26" y="341"/>
                  </a:cubicBezTo>
                  <a:cubicBezTo>
                    <a:pt x="1" y="367"/>
                    <a:pt x="26" y="404"/>
                    <a:pt x="54" y="404"/>
                  </a:cubicBezTo>
                  <a:cubicBezTo>
                    <a:pt x="62" y="404"/>
                    <a:pt x="71" y="401"/>
                    <a:pt x="78" y="393"/>
                  </a:cubicBezTo>
                  <a:cubicBezTo>
                    <a:pt x="135" y="339"/>
                    <a:pt x="191" y="284"/>
                    <a:pt x="246" y="230"/>
                  </a:cubicBezTo>
                  <a:cubicBezTo>
                    <a:pt x="301" y="174"/>
                    <a:pt x="332" y="114"/>
                    <a:pt x="393" y="114"/>
                  </a:cubicBezTo>
                  <a:cubicBezTo>
                    <a:pt x="412" y="114"/>
                    <a:pt x="434" y="120"/>
                    <a:pt x="461" y="134"/>
                  </a:cubicBezTo>
                  <a:cubicBezTo>
                    <a:pt x="573" y="190"/>
                    <a:pt x="665" y="300"/>
                    <a:pt x="772" y="369"/>
                  </a:cubicBezTo>
                  <a:cubicBezTo>
                    <a:pt x="778" y="373"/>
                    <a:pt x="785" y="375"/>
                    <a:pt x="791" y="375"/>
                  </a:cubicBezTo>
                  <a:cubicBezTo>
                    <a:pt x="822" y="375"/>
                    <a:pt x="846" y="333"/>
                    <a:pt x="820" y="308"/>
                  </a:cubicBezTo>
                  <a:cubicBezTo>
                    <a:pt x="740" y="233"/>
                    <a:pt x="651" y="170"/>
                    <a:pt x="567" y="105"/>
                  </a:cubicBezTo>
                  <a:cubicBezTo>
                    <a:pt x="524" y="71"/>
                    <a:pt x="459" y="0"/>
                    <a:pt x="3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88;p35">
              <a:extLst>
                <a:ext uri="{FF2B5EF4-FFF2-40B4-BE49-F238E27FC236}">
                  <a16:creationId xmlns:a16="http://schemas.microsoft.com/office/drawing/2014/main" id="{75D4C6E6-85B4-42C3-8150-DC6B27F162F5}"/>
                </a:ext>
              </a:extLst>
            </p:cNvPr>
            <p:cNvSpPr/>
            <p:nvPr/>
          </p:nvSpPr>
          <p:spPr>
            <a:xfrm>
              <a:off x="6988448" y="1989637"/>
              <a:ext cx="38593" cy="11345"/>
            </a:xfrm>
            <a:custGeom>
              <a:avLst/>
              <a:gdLst/>
              <a:ahLst/>
              <a:cxnLst/>
              <a:rect l="l" t="t" r="r" b="b"/>
              <a:pathLst>
                <a:path w="728" h="214" extrusionOk="0">
                  <a:moveTo>
                    <a:pt x="40" y="1"/>
                  </a:moveTo>
                  <a:cubicBezTo>
                    <a:pt x="0" y="1"/>
                    <a:pt x="2" y="62"/>
                    <a:pt x="42" y="64"/>
                  </a:cubicBezTo>
                  <a:cubicBezTo>
                    <a:pt x="266" y="79"/>
                    <a:pt x="468" y="143"/>
                    <a:pt x="679" y="212"/>
                  </a:cubicBezTo>
                  <a:cubicBezTo>
                    <a:pt x="682" y="213"/>
                    <a:pt x="685" y="214"/>
                    <a:pt x="688" y="214"/>
                  </a:cubicBezTo>
                  <a:cubicBezTo>
                    <a:pt x="714" y="214"/>
                    <a:pt x="727" y="175"/>
                    <a:pt x="702" y="161"/>
                  </a:cubicBezTo>
                  <a:cubicBezTo>
                    <a:pt x="500" y="50"/>
                    <a:pt x="268" y="11"/>
                    <a:pt x="42" y="1"/>
                  </a:cubicBezTo>
                  <a:cubicBezTo>
                    <a:pt x="41" y="1"/>
                    <a:pt x="40" y="1"/>
                    <a:pt x="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89;p35">
              <a:extLst>
                <a:ext uri="{FF2B5EF4-FFF2-40B4-BE49-F238E27FC236}">
                  <a16:creationId xmlns:a16="http://schemas.microsoft.com/office/drawing/2014/main" id="{72CA842E-E53D-479D-AF3E-3701216D8342}"/>
                </a:ext>
              </a:extLst>
            </p:cNvPr>
            <p:cNvSpPr/>
            <p:nvPr/>
          </p:nvSpPr>
          <p:spPr>
            <a:xfrm>
              <a:off x="6969947" y="1632073"/>
              <a:ext cx="28415" cy="8959"/>
            </a:xfrm>
            <a:custGeom>
              <a:avLst/>
              <a:gdLst/>
              <a:ahLst/>
              <a:cxnLst/>
              <a:rect l="l" t="t" r="r" b="b"/>
              <a:pathLst>
                <a:path w="536" h="169" extrusionOk="0">
                  <a:moveTo>
                    <a:pt x="491" y="0"/>
                  </a:moveTo>
                  <a:cubicBezTo>
                    <a:pt x="486" y="0"/>
                    <a:pt x="481" y="1"/>
                    <a:pt x="476" y="4"/>
                  </a:cubicBezTo>
                  <a:cubicBezTo>
                    <a:pt x="365" y="60"/>
                    <a:pt x="261" y="104"/>
                    <a:pt x="142" y="104"/>
                  </a:cubicBezTo>
                  <a:cubicBezTo>
                    <a:pt x="113" y="104"/>
                    <a:pt x="82" y="101"/>
                    <a:pt x="51" y="96"/>
                  </a:cubicBezTo>
                  <a:cubicBezTo>
                    <a:pt x="49" y="95"/>
                    <a:pt x="46" y="95"/>
                    <a:pt x="44" y="95"/>
                  </a:cubicBezTo>
                  <a:cubicBezTo>
                    <a:pt x="13" y="95"/>
                    <a:pt x="1" y="143"/>
                    <a:pt x="36" y="151"/>
                  </a:cubicBezTo>
                  <a:cubicBezTo>
                    <a:pt x="83" y="162"/>
                    <a:pt x="134" y="168"/>
                    <a:pt x="185" y="168"/>
                  </a:cubicBezTo>
                  <a:cubicBezTo>
                    <a:pt x="305" y="168"/>
                    <a:pt x="426" y="134"/>
                    <a:pt x="513" y="52"/>
                  </a:cubicBezTo>
                  <a:cubicBezTo>
                    <a:pt x="535" y="31"/>
                    <a:pt x="516" y="0"/>
                    <a:pt x="49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90;p35">
              <a:extLst>
                <a:ext uri="{FF2B5EF4-FFF2-40B4-BE49-F238E27FC236}">
                  <a16:creationId xmlns:a16="http://schemas.microsoft.com/office/drawing/2014/main" id="{85F5F0B4-A516-4763-A17A-DBBB3F787C4D}"/>
                </a:ext>
              </a:extLst>
            </p:cNvPr>
            <p:cNvSpPr/>
            <p:nvPr/>
          </p:nvSpPr>
          <p:spPr>
            <a:xfrm>
              <a:off x="6912429" y="2000451"/>
              <a:ext cx="32603" cy="9966"/>
            </a:xfrm>
            <a:custGeom>
              <a:avLst/>
              <a:gdLst/>
              <a:ahLst/>
              <a:cxnLst/>
              <a:rect l="l" t="t" r="r" b="b"/>
              <a:pathLst>
                <a:path w="615" h="188" extrusionOk="0">
                  <a:moveTo>
                    <a:pt x="586" y="0"/>
                  </a:moveTo>
                  <a:cubicBezTo>
                    <a:pt x="584" y="0"/>
                    <a:pt x="582" y="1"/>
                    <a:pt x="580" y="1"/>
                  </a:cubicBezTo>
                  <a:cubicBezTo>
                    <a:pt x="392" y="25"/>
                    <a:pt x="209" y="93"/>
                    <a:pt x="26" y="145"/>
                  </a:cubicBezTo>
                  <a:cubicBezTo>
                    <a:pt x="0" y="152"/>
                    <a:pt x="8" y="187"/>
                    <a:pt x="32" y="187"/>
                  </a:cubicBezTo>
                  <a:cubicBezTo>
                    <a:pt x="34" y="187"/>
                    <a:pt x="36" y="187"/>
                    <a:pt x="38" y="187"/>
                  </a:cubicBezTo>
                  <a:cubicBezTo>
                    <a:pt x="220" y="147"/>
                    <a:pt x="413" y="119"/>
                    <a:pt x="588" y="54"/>
                  </a:cubicBezTo>
                  <a:cubicBezTo>
                    <a:pt x="613" y="44"/>
                    <a:pt x="615" y="0"/>
                    <a:pt x="58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91;p35">
              <a:extLst>
                <a:ext uri="{FF2B5EF4-FFF2-40B4-BE49-F238E27FC236}">
                  <a16:creationId xmlns:a16="http://schemas.microsoft.com/office/drawing/2014/main" id="{EE066D70-ACF3-42FB-A2DA-473CDEBD0029}"/>
                </a:ext>
              </a:extLst>
            </p:cNvPr>
            <p:cNvSpPr/>
            <p:nvPr/>
          </p:nvSpPr>
          <p:spPr>
            <a:xfrm>
              <a:off x="6898752" y="1624227"/>
              <a:ext cx="38858" cy="13783"/>
            </a:xfrm>
            <a:custGeom>
              <a:avLst/>
              <a:gdLst/>
              <a:ahLst/>
              <a:cxnLst/>
              <a:rect l="l" t="t" r="r" b="b"/>
              <a:pathLst>
                <a:path w="733" h="260" extrusionOk="0">
                  <a:moveTo>
                    <a:pt x="44" y="0"/>
                  </a:moveTo>
                  <a:cubicBezTo>
                    <a:pt x="18" y="0"/>
                    <a:pt x="0" y="39"/>
                    <a:pt x="29" y="55"/>
                  </a:cubicBezTo>
                  <a:cubicBezTo>
                    <a:pt x="206" y="158"/>
                    <a:pt x="430" y="259"/>
                    <a:pt x="643" y="259"/>
                  </a:cubicBezTo>
                  <a:cubicBezTo>
                    <a:pt x="659" y="259"/>
                    <a:pt x="675" y="259"/>
                    <a:pt x="691" y="258"/>
                  </a:cubicBezTo>
                  <a:cubicBezTo>
                    <a:pt x="722" y="255"/>
                    <a:pt x="733" y="208"/>
                    <a:pt x="698" y="199"/>
                  </a:cubicBezTo>
                  <a:cubicBezTo>
                    <a:pt x="472" y="143"/>
                    <a:pt x="269" y="119"/>
                    <a:pt x="59" y="4"/>
                  </a:cubicBezTo>
                  <a:cubicBezTo>
                    <a:pt x="54" y="2"/>
                    <a:pt x="49" y="0"/>
                    <a:pt x="4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92;p35">
              <a:extLst>
                <a:ext uri="{FF2B5EF4-FFF2-40B4-BE49-F238E27FC236}">
                  <a16:creationId xmlns:a16="http://schemas.microsoft.com/office/drawing/2014/main" id="{F8082391-3A0B-4D7F-BFCC-299B9A7A6C94}"/>
                </a:ext>
              </a:extLst>
            </p:cNvPr>
            <p:cNvSpPr/>
            <p:nvPr/>
          </p:nvSpPr>
          <p:spPr>
            <a:xfrm>
              <a:off x="6843620" y="2022822"/>
              <a:ext cx="33769" cy="9754"/>
            </a:xfrm>
            <a:custGeom>
              <a:avLst/>
              <a:gdLst/>
              <a:ahLst/>
              <a:cxnLst/>
              <a:rect l="l" t="t" r="r" b="b"/>
              <a:pathLst>
                <a:path w="637" h="184" extrusionOk="0">
                  <a:moveTo>
                    <a:pt x="592" y="0"/>
                  </a:moveTo>
                  <a:cubicBezTo>
                    <a:pt x="590" y="0"/>
                    <a:pt x="588" y="0"/>
                    <a:pt x="586" y="1"/>
                  </a:cubicBezTo>
                  <a:cubicBezTo>
                    <a:pt x="400" y="35"/>
                    <a:pt x="217" y="82"/>
                    <a:pt x="33" y="126"/>
                  </a:cubicBezTo>
                  <a:cubicBezTo>
                    <a:pt x="0" y="134"/>
                    <a:pt x="12" y="183"/>
                    <a:pt x="43" y="183"/>
                  </a:cubicBezTo>
                  <a:cubicBezTo>
                    <a:pt x="45" y="183"/>
                    <a:pt x="47" y="183"/>
                    <a:pt x="50" y="182"/>
                  </a:cubicBezTo>
                  <a:cubicBezTo>
                    <a:pt x="234" y="143"/>
                    <a:pt x="419" y="105"/>
                    <a:pt x="602" y="57"/>
                  </a:cubicBezTo>
                  <a:cubicBezTo>
                    <a:pt x="636" y="48"/>
                    <a:pt x="624" y="0"/>
                    <a:pt x="5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93;p35">
              <a:extLst>
                <a:ext uri="{FF2B5EF4-FFF2-40B4-BE49-F238E27FC236}">
                  <a16:creationId xmlns:a16="http://schemas.microsoft.com/office/drawing/2014/main" id="{EA13188B-B674-41BB-BCC8-B2750AD4FE29}"/>
                </a:ext>
              </a:extLst>
            </p:cNvPr>
            <p:cNvSpPr/>
            <p:nvPr/>
          </p:nvSpPr>
          <p:spPr>
            <a:xfrm>
              <a:off x="6835509" y="1598092"/>
              <a:ext cx="28892" cy="15374"/>
            </a:xfrm>
            <a:custGeom>
              <a:avLst/>
              <a:gdLst/>
              <a:ahLst/>
              <a:cxnLst/>
              <a:rect l="l" t="t" r="r" b="b"/>
              <a:pathLst>
                <a:path w="545" h="290" extrusionOk="0">
                  <a:moveTo>
                    <a:pt x="41" y="1"/>
                  </a:moveTo>
                  <a:cubicBezTo>
                    <a:pt x="10" y="1"/>
                    <a:pt x="0" y="51"/>
                    <a:pt x="35" y="64"/>
                  </a:cubicBezTo>
                  <a:cubicBezTo>
                    <a:pt x="193" y="123"/>
                    <a:pt x="338" y="205"/>
                    <a:pt x="487" y="285"/>
                  </a:cubicBezTo>
                  <a:cubicBezTo>
                    <a:pt x="493" y="288"/>
                    <a:pt x="498" y="289"/>
                    <a:pt x="503" y="289"/>
                  </a:cubicBezTo>
                  <a:cubicBezTo>
                    <a:pt x="531" y="289"/>
                    <a:pt x="545" y="250"/>
                    <a:pt x="519" y="229"/>
                  </a:cubicBezTo>
                  <a:cubicBezTo>
                    <a:pt x="381" y="123"/>
                    <a:pt x="215" y="55"/>
                    <a:pt x="52" y="3"/>
                  </a:cubicBezTo>
                  <a:cubicBezTo>
                    <a:pt x="48" y="2"/>
                    <a:pt x="45" y="1"/>
                    <a:pt x="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94;p35">
              <a:extLst>
                <a:ext uri="{FF2B5EF4-FFF2-40B4-BE49-F238E27FC236}">
                  <a16:creationId xmlns:a16="http://schemas.microsoft.com/office/drawing/2014/main" id="{0BE5E7E6-E83A-4C35-A7E3-0B96ABE107A6}"/>
                </a:ext>
              </a:extLst>
            </p:cNvPr>
            <p:cNvSpPr/>
            <p:nvPr/>
          </p:nvSpPr>
          <p:spPr>
            <a:xfrm>
              <a:off x="6769615" y="2016832"/>
              <a:ext cx="33769" cy="18236"/>
            </a:xfrm>
            <a:custGeom>
              <a:avLst/>
              <a:gdLst/>
              <a:ahLst/>
              <a:cxnLst/>
              <a:rect l="l" t="t" r="r" b="b"/>
              <a:pathLst>
                <a:path w="637" h="344" extrusionOk="0">
                  <a:moveTo>
                    <a:pt x="38" y="0"/>
                  </a:moveTo>
                  <a:cubicBezTo>
                    <a:pt x="19" y="0"/>
                    <a:pt x="0" y="19"/>
                    <a:pt x="13" y="40"/>
                  </a:cubicBezTo>
                  <a:cubicBezTo>
                    <a:pt x="120" y="220"/>
                    <a:pt x="315" y="344"/>
                    <a:pt x="524" y="344"/>
                  </a:cubicBezTo>
                  <a:cubicBezTo>
                    <a:pt x="550" y="344"/>
                    <a:pt x="576" y="342"/>
                    <a:pt x="602" y="338"/>
                  </a:cubicBezTo>
                  <a:cubicBezTo>
                    <a:pt x="637" y="333"/>
                    <a:pt x="628" y="275"/>
                    <a:pt x="593" y="275"/>
                  </a:cubicBezTo>
                  <a:cubicBezTo>
                    <a:pt x="593" y="275"/>
                    <a:pt x="592" y="275"/>
                    <a:pt x="592" y="275"/>
                  </a:cubicBezTo>
                  <a:cubicBezTo>
                    <a:pt x="587" y="275"/>
                    <a:pt x="581" y="275"/>
                    <a:pt x="576" y="275"/>
                  </a:cubicBezTo>
                  <a:cubicBezTo>
                    <a:pt x="367" y="275"/>
                    <a:pt x="178" y="195"/>
                    <a:pt x="60" y="13"/>
                  </a:cubicBezTo>
                  <a:cubicBezTo>
                    <a:pt x="54" y="4"/>
                    <a:pt x="46" y="0"/>
                    <a:pt x="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95;p35">
              <a:extLst>
                <a:ext uri="{FF2B5EF4-FFF2-40B4-BE49-F238E27FC236}">
                  <a16:creationId xmlns:a16="http://schemas.microsoft.com/office/drawing/2014/main" id="{1D651A97-047A-4D13-A231-B8D46780F78D}"/>
                </a:ext>
              </a:extLst>
            </p:cNvPr>
            <p:cNvSpPr/>
            <p:nvPr/>
          </p:nvSpPr>
          <p:spPr>
            <a:xfrm>
              <a:off x="6764526" y="1597297"/>
              <a:ext cx="31012" cy="11610"/>
            </a:xfrm>
            <a:custGeom>
              <a:avLst/>
              <a:gdLst/>
              <a:ahLst/>
              <a:cxnLst/>
              <a:rect l="l" t="t" r="r" b="b"/>
              <a:pathLst>
                <a:path w="585" h="219" extrusionOk="0">
                  <a:moveTo>
                    <a:pt x="473" y="1"/>
                  </a:moveTo>
                  <a:cubicBezTo>
                    <a:pt x="314" y="1"/>
                    <a:pt x="156" y="68"/>
                    <a:pt x="28" y="159"/>
                  </a:cubicBezTo>
                  <a:cubicBezTo>
                    <a:pt x="0" y="178"/>
                    <a:pt x="16" y="218"/>
                    <a:pt x="43" y="218"/>
                  </a:cubicBezTo>
                  <a:cubicBezTo>
                    <a:pt x="48" y="218"/>
                    <a:pt x="54" y="217"/>
                    <a:pt x="60" y="213"/>
                  </a:cubicBezTo>
                  <a:cubicBezTo>
                    <a:pt x="210" y="118"/>
                    <a:pt x="366" y="89"/>
                    <a:pt x="541" y="71"/>
                  </a:cubicBezTo>
                  <a:cubicBezTo>
                    <a:pt x="584" y="66"/>
                    <a:pt x="583" y="9"/>
                    <a:pt x="541" y="5"/>
                  </a:cubicBezTo>
                  <a:cubicBezTo>
                    <a:pt x="518" y="2"/>
                    <a:pt x="496" y="1"/>
                    <a:pt x="47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96;p35">
              <a:extLst>
                <a:ext uri="{FF2B5EF4-FFF2-40B4-BE49-F238E27FC236}">
                  <a16:creationId xmlns:a16="http://schemas.microsoft.com/office/drawing/2014/main" id="{FB60D518-B9DF-47A3-91AD-4122524A97D6}"/>
                </a:ext>
              </a:extLst>
            </p:cNvPr>
            <p:cNvSpPr/>
            <p:nvPr/>
          </p:nvSpPr>
          <p:spPr>
            <a:xfrm>
              <a:off x="6737861" y="1971719"/>
              <a:ext cx="12723" cy="26771"/>
            </a:xfrm>
            <a:custGeom>
              <a:avLst/>
              <a:gdLst/>
              <a:ahLst/>
              <a:cxnLst/>
              <a:rect l="l" t="t" r="r" b="b"/>
              <a:pathLst>
                <a:path w="240" h="505" extrusionOk="0">
                  <a:moveTo>
                    <a:pt x="38" y="1"/>
                  </a:moveTo>
                  <a:cubicBezTo>
                    <a:pt x="19" y="1"/>
                    <a:pt x="1" y="15"/>
                    <a:pt x="8" y="40"/>
                  </a:cubicBezTo>
                  <a:cubicBezTo>
                    <a:pt x="56" y="189"/>
                    <a:pt x="107" y="337"/>
                    <a:pt x="168" y="483"/>
                  </a:cubicBezTo>
                  <a:cubicBezTo>
                    <a:pt x="174" y="498"/>
                    <a:pt x="188" y="505"/>
                    <a:pt x="201" y="505"/>
                  </a:cubicBezTo>
                  <a:cubicBezTo>
                    <a:pt x="221" y="505"/>
                    <a:pt x="239" y="490"/>
                    <a:pt x="232" y="465"/>
                  </a:cubicBezTo>
                  <a:cubicBezTo>
                    <a:pt x="185" y="314"/>
                    <a:pt x="129" y="169"/>
                    <a:pt x="70" y="23"/>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97;p35">
              <a:extLst>
                <a:ext uri="{FF2B5EF4-FFF2-40B4-BE49-F238E27FC236}">
                  <a16:creationId xmlns:a16="http://schemas.microsoft.com/office/drawing/2014/main" id="{2AB74047-9196-42F5-A291-9A326F222734}"/>
                </a:ext>
              </a:extLst>
            </p:cNvPr>
            <p:cNvSpPr/>
            <p:nvPr/>
          </p:nvSpPr>
          <p:spPr>
            <a:xfrm>
              <a:off x="6741466" y="1634830"/>
              <a:ext cx="5831" cy="23219"/>
            </a:xfrm>
            <a:custGeom>
              <a:avLst/>
              <a:gdLst/>
              <a:ahLst/>
              <a:cxnLst/>
              <a:rect l="l" t="t" r="r" b="b"/>
              <a:pathLst>
                <a:path w="110" h="438" extrusionOk="0">
                  <a:moveTo>
                    <a:pt x="79" y="1"/>
                  </a:moveTo>
                  <a:cubicBezTo>
                    <a:pt x="71" y="1"/>
                    <a:pt x="65" y="4"/>
                    <a:pt x="61" y="13"/>
                  </a:cubicBezTo>
                  <a:cubicBezTo>
                    <a:pt x="6" y="143"/>
                    <a:pt x="0" y="288"/>
                    <a:pt x="18" y="426"/>
                  </a:cubicBezTo>
                  <a:cubicBezTo>
                    <a:pt x="19" y="434"/>
                    <a:pt x="26" y="438"/>
                    <a:pt x="32" y="438"/>
                  </a:cubicBezTo>
                  <a:cubicBezTo>
                    <a:pt x="41" y="438"/>
                    <a:pt x="49" y="432"/>
                    <a:pt x="49" y="423"/>
                  </a:cubicBezTo>
                  <a:cubicBezTo>
                    <a:pt x="46" y="286"/>
                    <a:pt x="73" y="162"/>
                    <a:pt x="105" y="31"/>
                  </a:cubicBezTo>
                  <a:cubicBezTo>
                    <a:pt x="109" y="14"/>
                    <a:pt x="93" y="1"/>
                    <a:pt x="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98;p35">
              <a:extLst>
                <a:ext uri="{FF2B5EF4-FFF2-40B4-BE49-F238E27FC236}">
                  <a16:creationId xmlns:a16="http://schemas.microsoft.com/office/drawing/2014/main" id="{70CEB325-C388-4514-9297-A26E39708D86}"/>
                </a:ext>
              </a:extLst>
            </p:cNvPr>
            <p:cNvSpPr/>
            <p:nvPr/>
          </p:nvSpPr>
          <p:spPr>
            <a:xfrm>
              <a:off x="6693119" y="1952794"/>
              <a:ext cx="28733" cy="14737"/>
            </a:xfrm>
            <a:custGeom>
              <a:avLst/>
              <a:gdLst/>
              <a:ahLst/>
              <a:cxnLst/>
              <a:rect l="l" t="t" r="r" b="b"/>
              <a:pathLst>
                <a:path w="542" h="278" extrusionOk="0">
                  <a:moveTo>
                    <a:pt x="499" y="0"/>
                  </a:moveTo>
                  <a:cubicBezTo>
                    <a:pt x="495" y="0"/>
                    <a:pt x="492" y="1"/>
                    <a:pt x="488" y="2"/>
                  </a:cubicBezTo>
                  <a:cubicBezTo>
                    <a:pt x="335" y="65"/>
                    <a:pt x="177" y="124"/>
                    <a:pt x="33" y="205"/>
                  </a:cubicBezTo>
                  <a:cubicBezTo>
                    <a:pt x="0" y="224"/>
                    <a:pt x="17" y="277"/>
                    <a:pt x="50" y="277"/>
                  </a:cubicBezTo>
                  <a:cubicBezTo>
                    <a:pt x="54" y="277"/>
                    <a:pt x="58" y="276"/>
                    <a:pt x="62" y="275"/>
                  </a:cubicBezTo>
                  <a:cubicBezTo>
                    <a:pt x="218" y="218"/>
                    <a:pt x="365" y="136"/>
                    <a:pt x="513" y="61"/>
                  </a:cubicBezTo>
                  <a:cubicBezTo>
                    <a:pt x="541" y="47"/>
                    <a:pt x="526" y="0"/>
                    <a:pt x="4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99;p35">
              <a:extLst>
                <a:ext uri="{FF2B5EF4-FFF2-40B4-BE49-F238E27FC236}">
                  <a16:creationId xmlns:a16="http://schemas.microsoft.com/office/drawing/2014/main" id="{D2D6643F-9293-4E64-9C93-B171B05D7F17}"/>
                </a:ext>
              </a:extLst>
            </p:cNvPr>
            <p:cNvSpPr/>
            <p:nvPr/>
          </p:nvSpPr>
          <p:spPr>
            <a:xfrm>
              <a:off x="6680344" y="1641191"/>
              <a:ext cx="38858" cy="28150"/>
            </a:xfrm>
            <a:custGeom>
              <a:avLst/>
              <a:gdLst/>
              <a:ahLst/>
              <a:cxnLst/>
              <a:rect l="l" t="t" r="r" b="b"/>
              <a:pathLst>
                <a:path w="733" h="531" extrusionOk="0">
                  <a:moveTo>
                    <a:pt x="34" y="0"/>
                  </a:moveTo>
                  <a:cubicBezTo>
                    <a:pt x="12" y="0"/>
                    <a:pt x="1" y="36"/>
                    <a:pt x="23" y="47"/>
                  </a:cubicBezTo>
                  <a:cubicBezTo>
                    <a:pt x="276" y="162"/>
                    <a:pt x="467" y="333"/>
                    <a:pt x="668" y="522"/>
                  </a:cubicBezTo>
                  <a:cubicBezTo>
                    <a:pt x="674" y="528"/>
                    <a:pt x="681" y="530"/>
                    <a:pt x="688" y="530"/>
                  </a:cubicBezTo>
                  <a:cubicBezTo>
                    <a:pt x="710" y="530"/>
                    <a:pt x="732" y="507"/>
                    <a:pt x="716" y="486"/>
                  </a:cubicBezTo>
                  <a:cubicBezTo>
                    <a:pt x="552" y="260"/>
                    <a:pt x="295" y="105"/>
                    <a:pt x="41" y="2"/>
                  </a:cubicBezTo>
                  <a:cubicBezTo>
                    <a:pt x="39" y="1"/>
                    <a:pt x="36" y="0"/>
                    <a:pt x="3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900;p35">
              <a:extLst>
                <a:ext uri="{FF2B5EF4-FFF2-40B4-BE49-F238E27FC236}">
                  <a16:creationId xmlns:a16="http://schemas.microsoft.com/office/drawing/2014/main" id="{6615ACB7-2F0E-418F-97EE-F6A7AB23CE82}"/>
                </a:ext>
              </a:extLst>
            </p:cNvPr>
            <p:cNvSpPr/>
            <p:nvPr/>
          </p:nvSpPr>
          <p:spPr>
            <a:xfrm>
              <a:off x="6640214" y="1973945"/>
              <a:ext cx="26347" cy="10231"/>
            </a:xfrm>
            <a:custGeom>
              <a:avLst/>
              <a:gdLst/>
              <a:ahLst/>
              <a:cxnLst/>
              <a:rect l="l" t="t" r="r" b="b"/>
              <a:pathLst>
                <a:path w="497" h="193" extrusionOk="0">
                  <a:moveTo>
                    <a:pt x="453" y="0"/>
                  </a:moveTo>
                  <a:cubicBezTo>
                    <a:pt x="448" y="0"/>
                    <a:pt x="443" y="2"/>
                    <a:pt x="437" y="6"/>
                  </a:cubicBezTo>
                  <a:cubicBezTo>
                    <a:pt x="347" y="71"/>
                    <a:pt x="248" y="93"/>
                    <a:pt x="144" y="93"/>
                  </a:cubicBezTo>
                  <a:cubicBezTo>
                    <a:pt x="115" y="93"/>
                    <a:pt x="86" y="91"/>
                    <a:pt x="57" y="88"/>
                  </a:cubicBezTo>
                  <a:cubicBezTo>
                    <a:pt x="56" y="88"/>
                    <a:pt x="55" y="88"/>
                    <a:pt x="54" y="88"/>
                  </a:cubicBezTo>
                  <a:cubicBezTo>
                    <a:pt x="18" y="88"/>
                    <a:pt x="1" y="149"/>
                    <a:pt x="36" y="163"/>
                  </a:cubicBezTo>
                  <a:cubicBezTo>
                    <a:pt x="83" y="183"/>
                    <a:pt x="131" y="192"/>
                    <a:pt x="178" y="192"/>
                  </a:cubicBezTo>
                  <a:cubicBezTo>
                    <a:pt x="289" y="192"/>
                    <a:pt x="397" y="142"/>
                    <a:pt x="477" y="59"/>
                  </a:cubicBezTo>
                  <a:cubicBezTo>
                    <a:pt x="497" y="37"/>
                    <a:pt x="478" y="0"/>
                    <a:pt x="45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901;p35">
              <a:extLst>
                <a:ext uri="{FF2B5EF4-FFF2-40B4-BE49-F238E27FC236}">
                  <a16:creationId xmlns:a16="http://schemas.microsoft.com/office/drawing/2014/main" id="{8C31B8B2-6843-4C6D-993E-90A42043D77B}"/>
                </a:ext>
              </a:extLst>
            </p:cNvPr>
            <p:cNvSpPr/>
            <p:nvPr/>
          </p:nvSpPr>
          <p:spPr>
            <a:xfrm>
              <a:off x="6628392" y="1619244"/>
              <a:ext cx="27460" cy="13306"/>
            </a:xfrm>
            <a:custGeom>
              <a:avLst/>
              <a:gdLst/>
              <a:ahLst/>
              <a:cxnLst/>
              <a:rect l="l" t="t" r="r" b="b"/>
              <a:pathLst>
                <a:path w="518" h="251" extrusionOk="0">
                  <a:moveTo>
                    <a:pt x="28" y="1"/>
                  </a:moveTo>
                  <a:cubicBezTo>
                    <a:pt x="11" y="1"/>
                    <a:pt x="0" y="31"/>
                    <a:pt x="19" y="41"/>
                  </a:cubicBezTo>
                  <a:cubicBezTo>
                    <a:pt x="166" y="112"/>
                    <a:pt x="315" y="192"/>
                    <a:pt x="469" y="249"/>
                  </a:cubicBezTo>
                  <a:cubicBezTo>
                    <a:pt x="472" y="250"/>
                    <a:pt x="475" y="251"/>
                    <a:pt x="478" y="251"/>
                  </a:cubicBezTo>
                  <a:cubicBezTo>
                    <a:pt x="503" y="251"/>
                    <a:pt x="517" y="210"/>
                    <a:pt x="491" y="197"/>
                  </a:cubicBezTo>
                  <a:cubicBezTo>
                    <a:pt x="345" y="120"/>
                    <a:pt x="187" y="64"/>
                    <a:pt x="35" y="2"/>
                  </a:cubicBezTo>
                  <a:cubicBezTo>
                    <a:pt x="33" y="1"/>
                    <a:pt x="30" y="1"/>
                    <a:pt x="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902;p35">
              <a:extLst>
                <a:ext uri="{FF2B5EF4-FFF2-40B4-BE49-F238E27FC236}">
                  <a16:creationId xmlns:a16="http://schemas.microsoft.com/office/drawing/2014/main" id="{E47EF222-E4B6-4A7D-8EA0-64FC5279592A}"/>
                </a:ext>
              </a:extLst>
            </p:cNvPr>
            <p:cNvSpPr/>
            <p:nvPr/>
          </p:nvSpPr>
          <p:spPr>
            <a:xfrm>
              <a:off x="6585718" y="1970924"/>
              <a:ext cx="30800" cy="14578"/>
            </a:xfrm>
            <a:custGeom>
              <a:avLst/>
              <a:gdLst/>
              <a:ahLst/>
              <a:cxnLst/>
              <a:rect l="l" t="t" r="r" b="b"/>
              <a:pathLst>
                <a:path w="581" h="275" extrusionOk="0">
                  <a:moveTo>
                    <a:pt x="51" y="0"/>
                  </a:moveTo>
                  <a:cubicBezTo>
                    <a:pt x="26" y="0"/>
                    <a:pt x="1" y="21"/>
                    <a:pt x="12" y="48"/>
                  </a:cubicBezTo>
                  <a:cubicBezTo>
                    <a:pt x="70" y="194"/>
                    <a:pt x="210" y="274"/>
                    <a:pt x="355" y="274"/>
                  </a:cubicBezTo>
                  <a:cubicBezTo>
                    <a:pt x="423" y="274"/>
                    <a:pt x="492" y="257"/>
                    <a:pt x="555" y="220"/>
                  </a:cubicBezTo>
                  <a:cubicBezTo>
                    <a:pt x="580" y="205"/>
                    <a:pt x="565" y="170"/>
                    <a:pt x="540" y="170"/>
                  </a:cubicBezTo>
                  <a:cubicBezTo>
                    <a:pt x="536" y="170"/>
                    <a:pt x="532" y="171"/>
                    <a:pt x="527" y="173"/>
                  </a:cubicBezTo>
                  <a:cubicBezTo>
                    <a:pt x="484" y="194"/>
                    <a:pt x="440" y="203"/>
                    <a:pt x="395" y="203"/>
                  </a:cubicBezTo>
                  <a:cubicBezTo>
                    <a:pt x="270" y="203"/>
                    <a:pt x="148" y="129"/>
                    <a:pt x="84" y="18"/>
                  </a:cubicBezTo>
                  <a:cubicBezTo>
                    <a:pt x="76" y="6"/>
                    <a:pt x="64" y="0"/>
                    <a:pt x="5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903;p35">
              <a:extLst>
                <a:ext uri="{FF2B5EF4-FFF2-40B4-BE49-F238E27FC236}">
                  <a16:creationId xmlns:a16="http://schemas.microsoft.com/office/drawing/2014/main" id="{6A5D7937-49A3-4AE1-990B-A312AD647C25}"/>
                </a:ext>
              </a:extLst>
            </p:cNvPr>
            <p:cNvSpPr/>
            <p:nvPr/>
          </p:nvSpPr>
          <p:spPr>
            <a:xfrm>
              <a:off x="6577872" y="1622266"/>
              <a:ext cx="20463" cy="25499"/>
            </a:xfrm>
            <a:custGeom>
              <a:avLst/>
              <a:gdLst/>
              <a:ahLst/>
              <a:cxnLst/>
              <a:rect l="l" t="t" r="r" b="b"/>
              <a:pathLst>
                <a:path w="386" h="481" extrusionOk="0">
                  <a:moveTo>
                    <a:pt x="340" y="0"/>
                  </a:moveTo>
                  <a:cubicBezTo>
                    <a:pt x="338" y="0"/>
                    <a:pt x="336" y="0"/>
                    <a:pt x="334" y="1"/>
                  </a:cubicBezTo>
                  <a:cubicBezTo>
                    <a:pt x="127" y="42"/>
                    <a:pt x="1" y="259"/>
                    <a:pt x="18" y="461"/>
                  </a:cubicBezTo>
                  <a:cubicBezTo>
                    <a:pt x="19" y="474"/>
                    <a:pt x="29" y="480"/>
                    <a:pt x="39" y="480"/>
                  </a:cubicBezTo>
                  <a:cubicBezTo>
                    <a:pt x="49" y="480"/>
                    <a:pt x="59" y="474"/>
                    <a:pt x="59" y="461"/>
                  </a:cubicBezTo>
                  <a:cubicBezTo>
                    <a:pt x="62" y="268"/>
                    <a:pt x="188" y="129"/>
                    <a:pt x="356" y="53"/>
                  </a:cubicBezTo>
                  <a:cubicBezTo>
                    <a:pt x="386" y="40"/>
                    <a:pt x="367" y="0"/>
                    <a:pt x="3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904;p35">
              <a:extLst>
                <a:ext uri="{FF2B5EF4-FFF2-40B4-BE49-F238E27FC236}">
                  <a16:creationId xmlns:a16="http://schemas.microsoft.com/office/drawing/2014/main" id="{7041941B-2BE1-4991-A1E0-9812E941CDDF}"/>
                </a:ext>
              </a:extLst>
            </p:cNvPr>
            <p:cNvSpPr/>
            <p:nvPr/>
          </p:nvSpPr>
          <p:spPr>
            <a:xfrm>
              <a:off x="6576971" y="1842582"/>
              <a:ext cx="18872" cy="37692"/>
            </a:xfrm>
            <a:custGeom>
              <a:avLst/>
              <a:gdLst/>
              <a:ahLst/>
              <a:cxnLst/>
              <a:rect l="l" t="t" r="r" b="b"/>
              <a:pathLst>
                <a:path w="356" h="711" extrusionOk="0">
                  <a:moveTo>
                    <a:pt x="309" y="0"/>
                  </a:moveTo>
                  <a:cubicBezTo>
                    <a:pt x="297" y="0"/>
                    <a:pt x="286" y="7"/>
                    <a:pt x="282" y="22"/>
                  </a:cubicBezTo>
                  <a:cubicBezTo>
                    <a:pt x="219" y="253"/>
                    <a:pt x="170" y="459"/>
                    <a:pt x="20" y="653"/>
                  </a:cubicBezTo>
                  <a:cubicBezTo>
                    <a:pt x="1" y="679"/>
                    <a:pt x="29" y="710"/>
                    <a:pt x="55" y="710"/>
                  </a:cubicBezTo>
                  <a:cubicBezTo>
                    <a:pt x="64" y="710"/>
                    <a:pt x="72" y="707"/>
                    <a:pt x="79" y="698"/>
                  </a:cubicBezTo>
                  <a:cubicBezTo>
                    <a:pt x="224" y="516"/>
                    <a:pt x="356" y="271"/>
                    <a:pt x="341" y="30"/>
                  </a:cubicBezTo>
                  <a:cubicBezTo>
                    <a:pt x="339" y="12"/>
                    <a:pt x="324" y="0"/>
                    <a:pt x="3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905;p35">
              <a:extLst>
                <a:ext uri="{FF2B5EF4-FFF2-40B4-BE49-F238E27FC236}">
                  <a16:creationId xmlns:a16="http://schemas.microsoft.com/office/drawing/2014/main" id="{F2DEB446-47B2-440D-B791-2DBAC9DCE878}"/>
                </a:ext>
              </a:extLst>
            </p:cNvPr>
            <p:cNvSpPr/>
            <p:nvPr/>
          </p:nvSpPr>
          <p:spPr>
            <a:xfrm>
              <a:off x="6568966" y="1797735"/>
              <a:ext cx="20781" cy="23856"/>
            </a:xfrm>
            <a:custGeom>
              <a:avLst/>
              <a:gdLst/>
              <a:ahLst/>
              <a:cxnLst/>
              <a:rect l="l" t="t" r="r" b="b"/>
              <a:pathLst>
                <a:path w="392" h="450" extrusionOk="0">
                  <a:moveTo>
                    <a:pt x="54" y="0"/>
                  </a:moveTo>
                  <a:cubicBezTo>
                    <a:pt x="26" y="0"/>
                    <a:pt x="1" y="34"/>
                    <a:pt x="18" y="59"/>
                  </a:cubicBezTo>
                  <a:cubicBezTo>
                    <a:pt x="64" y="124"/>
                    <a:pt x="137" y="164"/>
                    <a:pt x="190" y="221"/>
                  </a:cubicBezTo>
                  <a:cubicBezTo>
                    <a:pt x="252" y="286"/>
                    <a:pt x="300" y="359"/>
                    <a:pt x="341" y="438"/>
                  </a:cubicBezTo>
                  <a:cubicBezTo>
                    <a:pt x="345" y="446"/>
                    <a:pt x="353" y="450"/>
                    <a:pt x="361" y="450"/>
                  </a:cubicBezTo>
                  <a:cubicBezTo>
                    <a:pt x="376" y="450"/>
                    <a:pt x="391" y="437"/>
                    <a:pt x="385" y="420"/>
                  </a:cubicBezTo>
                  <a:cubicBezTo>
                    <a:pt x="355" y="330"/>
                    <a:pt x="311" y="248"/>
                    <a:pt x="256" y="172"/>
                  </a:cubicBezTo>
                  <a:cubicBezTo>
                    <a:pt x="205" y="104"/>
                    <a:pt x="148" y="26"/>
                    <a:pt x="63" y="1"/>
                  </a:cubicBezTo>
                  <a:cubicBezTo>
                    <a:pt x="60" y="1"/>
                    <a:pt x="57" y="0"/>
                    <a:pt x="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06;p35">
              <a:extLst>
                <a:ext uri="{FF2B5EF4-FFF2-40B4-BE49-F238E27FC236}">
                  <a16:creationId xmlns:a16="http://schemas.microsoft.com/office/drawing/2014/main" id="{A6F72F88-25DF-4321-AC1B-59FA2C0737F2}"/>
                </a:ext>
              </a:extLst>
            </p:cNvPr>
            <p:cNvSpPr/>
            <p:nvPr/>
          </p:nvSpPr>
          <p:spPr>
            <a:xfrm>
              <a:off x="6575539" y="1742867"/>
              <a:ext cx="12511" cy="34034"/>
            </a:xfrm>
            <a:custGeom>
              <a:avLst/>
              <a:gdLst/>
              <a:ahLst/>
              <a:cxnLst/>
              <a:rect l="l" t="t" r="r" b="b"/>
              <a:pathLst>
                <a:path w="236" h="642" extrusionOk="0">
                  <a:moveTo>
                    <a:pt x="186" y="0"/>
                  </a:moveTo>
                  <a:cubicBezTo>
                    <a:pt x="177" y="0"/>
                    <a:pt x="169" y="5"/>
                    <a:pt x="166" y="17"/>
                  </a:cubicBezTo>
                  <a:cubicBezTo>
                    <a:pt x="117" y="221"/>
                    <a:pt x="101" y="411"/>
                    <a:pt x="10" y="606"/>
                  </a:cubicBezTo>
                  <a:cubicBezTo>
                    <a:pt x="1" y="624"/>
                    <a:pt x="17" y="642"/>
                    <a:pt x="33" y="642"/>
                  </a:cubicBezTo>
                  <a:cubicBezTo>
                    <a:pt x="40" y="642"/>
                    <a:pt x="47" y="638"/>
                    <a:pt x="51" y="629"/>
                  </a:cubicBezTo>
                  <a:cubicBezTo>
                    <a:pt x="144" y="451"/>
                    <a:pt x="235" y="229"/>
                    <a:pt x="213" y="24"/>
                  </a:cubicBezTo>
                  <a:cubicBezTo>
                    <a:pt x="211" y="10"/>
                    <a:pt x="198" y="0"/>
                    <a:pt x="18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07;p35">
              <a:extLst>
                <a:ext uri="{FF2B5EF4-FFF2-40B4-BE49-F238E27FC236}">
                  <a16:creationId xmlns:a16="http://schemas.microsoft.com/office/drawing/2014/main" id="{B90D7E74-AA20-44EF-A774-1078AC876B8E}"/>
                </a:ext>
              </a:extLst>
            </p:cNvPr>
            <p:cNvSpPr/>
            <p:nvPr/>
          </p:nvSpPr>
          <p:spPr>
            <a:xfrm>
              <a:off x="6576335" y="1676974"/>
              <a:ext cx="7899" cy="31542"/>
            </a:xfrm>
            <a:custGeom>
              <a:avLst/>
              <a:gdLst/>
              <a:ahLst/>
              <a:cxnLst/>
              <a:rect l="l" t="t" r="r" b="b"/>
              <a:pathLst>
                <a:path w="149" h="595" extrusionOk="0">
                  <a:moveTo>
                    <a:pt x="67" y="1"/>
                  </a:moveTo>
                  <a:cubicBezTo>
                    <a:pt x="58" y="1"/>
                    <a:pt x="49" y="6"/>
                    <a:pt x="46" y="18"/>
                  </a:cubicBezTo>
                  <a:cubicBezTo>
                    <a:pt x="0" y="193"/>
                    <a:pt x="48" y="408"/>
                    <a:pt x="97" y="578"/>
                  </a:cubicBezTo>
                  <a:cubicBezTo>
                    <a:pt x="101" y="589"/>
                    <a:pt x="110" y="594"/>
                    <a:pt x="119" y="594"/>
                  </a:cubicBezTo>
                  <a:cubicBezTo>
                    <a:pt x="134" y="594"/>
                    <a:pt x="149" y="582"/>
                    <a:pt x="144" y="564"/>
                  </a:cubicBezTo>
                  <a:cubicBezTo>
                    <a:pt x="121" y="471"/>
                    <a:pt x="105" y="377"/>
                    <a:pt x="98" y="281"/>
                  </a:cubicBezTo>
                  <a:cubicBezTo>
                    <a:pt x="93" y="195"/>
                    <a:pt x="103" y="110"/>
                    <a:pt x="94" y="24"/>
                  </a:cubicBezTo>
                  <a:cubicBezTo>
                    <a:pt x="92" y="10"/>
                    <a:pt x="79"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08;p35">
              <a:extLst>
                <a:ext uri="{FF2B5EF4-FFF2-40B4-BE49-F238E27FC236}">
                  <a16:creationId xmlns:a16="http://schemas.microsoft.com/office/drawing/2014/main" id="{AE3A7BF0-C21D-403D-822E-51B42F5EFBED}"/>
                </a:ext>
              </a:extLst>
            </p:cNvPr>
            <p:cNvSpPr/>
            <p:nvPr/>
          </p:nvSpPr>
          <p:spPr>
            <a:xfrm>
              <a:off x="6571033" y="1916269"/>
              <a:ext cx="8694" cy="32391"/>
            </a:xfrm>
            <a:custGeom>
              <a:avLst/>
              <a:gdLst/>
              <a:ahLst/>
              <a:cxnLst/>
              <a:rect l="l" t="t" r="r" b="b"/>
              <a:pathLst>
                <a:path w="164" h="611" extrusionOk="0">
                  <a:moveTo>
                    <a:pt x="124" y="0"/>
                  </a:moveTo>
                  <a:cubicBezTo>
                    <a:pt x="113" y="0"/>
                    <a:pt x="103" y="5"/>
                    <a:pt x="97" y="16"/>
                  </a:cubicBezTo>
                  <a:cubicBezTo>
                    <a:pt x="1" y="191"/>
                    <a:pt x="8" y="405"/>
                    <a:pt x="78" y="588"/>
                  </a:cubicBezTo>
                  <a:cubicBezTo>
                    <a:pt x="83" y="603"/>
                    <a:pt x="96" y="610"/>
                    <a:pt x="109" y="610"/>
                  </a:cubicBezTo>
                  <a:cubicBezTo>
                    <a:pt x="127" y="610"/>
                    <a:pt x="145" y="595"/>
                    <a:pt x="139" y="572"/>
                  </a:cubicBezTo>
                  <a:cubicBezTo>
                    <a:pt x="88" y="388"/>
                    <a:pt x="111" y="222"/>
                    <a:pt x="158" y="41"/>
                  </a:cubicBezTo>
                  <a:cubicBezTo>
                    <a:pt x="163" y="18"/>
                    <a:pt x="143" y="0"/>
                    <a:pt x="12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5" name="图片 13">
            <a:extLst>
              <a:ext uri="{FF2B5EF4-FFF2-40B4-BE49-F238E27FC236}">
                <a16:creationId xmlns:a16="http://schemas.microsoft.com/office/drawing/2014/main" id="{725F840B-FA54-4B23-86A3-657D69C779DF}"/>
              </a:ext>
            </a:extLst>
          </p:cNvPr>
          <p:cNvPicPr>
            <a:picLocks noChangeAspect="1"/>
          </p:cNvPicPr>
          <p:nvPr/>
        </p:nvPicPr>
        <p:blipFill>
          <a:blip r:embed="rId6"/>
          <a:stretch>
            <a:fillRect/>
          </a:stretch>
        </p:blipFill>
        <p:spPr>
          <a:xfrm>
            <a:off x="5948767" y="489110"/>
            <a:ext cx="838200" cy="1323975"/>
          </a:xfrm>
          <a:prstGeom prst="rect">
            <a:avLst/>
          </a:prstGeom>
        </p:spPr>
      </p:pic>
      <p:pic>
        <p:nvPicPr>
          <p:cNvPr id="86" name="图片 15">
            <a:extLst>
              <a:ext uri="{FF2B5EF4-FFF2-40B4-BE49-F238E27FC236}">
                <a16:creationId xmlns:a16="http://schemas.microsoft.com/office/drawing/2014/main" id="{CB2F2AEC-2388-4247-B636-5C025ED04907}"/>
              </a:ext>
            </a:extLst>
          </p:cNvPr>
          <p:cNvPicPr>
            <a:picLocks noChangeAspect="1"/>
          </p:cNvPicPr>
          <p:nvPr/>
        </p:nvPicPr>
        <p:blipFill>
          <a:blip r:embed="rId7"/>
          <a:stretch>
            <a:fillRect/>
          </a:stretch>
        </p:blipFill>
        <p:spPr>
          <a:xfrm>
            <a:off x="5205569" y="895509"/>
            <a:ext cx="419100" cy="657225"/>
          </a:xfrm>
          <a:prstGeom prst="rect">
            <a:avLst/>
          </a:prstGeom>
        </p:spPr>
      </p:pic>
      <p:pic>
        <p:nvPicPr>
          <p:cNvPr id="87" name="图片 17">
            <a:extLst>
              <a:ext uri="{FF2B5EF4-FFF2-40B4-BE49-F238E27FC236}">
                <a16:creationId xmlns:a16="http://schemas.microsoft.com/office/drawing/2014/main" id="{E33FB8D7-4CBD-4F82-B91C-FF1FF75949FE}"/>
              </a:ext>
            </a:extLst>
          </p:cNvPr>
          <p:cNvPicPr>
            <a:picLocks noChangeAspect="1"/>
          </p:cNvPicPr>
          <p:nvPr/>
        </p:nvPicPr>
        <p:blipFill>
          <a:blip r:embed="rId8" cstate="screen"/>
          <a:stretch>
            <a:fillRect/>
          </a:stretch>
        </p:blipFill>
        <p:spPr>
          <a:xfrm>
            <a:off x="2490771" y="2876073"/>
            <a:ext cx="633413" cy="1785939"/>
          </a:xfrm>
          <a:prstGeom prst="rect">
            <a:avLst/>
          </a:prstGeom>
        </p:spPr>
      </p:pic>
      <p:pic>
        <p:nvPicPr>
          <p:cNvPr id="89" name="图片 7" descr="—Pngtree—school season back school bag_5759236">
            <a:extLst>
              <a:ext uri="{FF2B5EF4-FFF2-40B4-BE49-F238E27FC236}">
                <a16:creationId xmlns:a16="http://schemas.microsoft.com/office/drawing/2014/main" id="{7F7C40F3-0537-416C-9AE8-9B0C5A9D607E}"/>
              </a:ext>
            </a:extLst>
          </p:cNvPr>
          <p:cNvPicPr>
            <a:picLocks noChangeAspect="1"/>
          </p:cNvPicPr>
          <p:nvPr/>
        </p:nvPicPr>
        <p:blipFill>
          <a:blip r:embed="rId9"/>
          <a:srcRect t="23306" b="17787"/>
          <a:stretch>
            <a:fillRect/>
          </a:stretch>
        </p:blipFill>
        <p:spPr>
          <a:xfrm>
            <a:off x="-444500" y="3092450"/>
            <a:ext cx="6858000" cy="4039870"/>
          </a:xfrm>
          <a:prstGeom prst="rect">
            <a:avLst/>
          </a:prstGeom>
        </p:spPr>
      </p:pic>
      <p:pic>
        <p:nvPicPr>
          <p:cNvPr id="95" name="图片 19">
            <a:extLst>
              <a:ext uri="{FF2B5EF4-FFF2-40B4-BE49-F238E27FC236}">
                <a16:creationId xmlns:a16="http://schemas.microsoft.com/office/drawing/2014/main" id="{1E318C90-DFA1-4421-9F78-2230F3DB89D2}"/>
              </a:ext>
            </a:extLst>
          </p:cNvPr>
          <p:cNvPicPr>
            <a:picLocks noChangeAspect="1"/>
          </p:cNvPicPr>
          <p:nvPr/>
        </p:nvPicPr>
        <p:blipFill rotWithShape="1">
          <a:blip r:embed="rId10">
            <a:extLst>
              <a:ext uri="{28A0092B-C50C-407E-A947-70E740481C1C}">
                <a14:useLocalDpi xmlns:a14="http://schemas.microsoft.com/office/drawing/2010/main" val="0"/>
              </a:ext>
            </a:extLst>
          </a:blip>
          <a:srcRect t="29646" b="3546"/>
          <a:stretch/>
        </p:blipFill>
        <p:spPr>
          <a:xfrm>
            <a:off x="8988845" y="3820301"/>
            <a:ext cx="3277485" cy="3284458"/>
          </a:xfrm>
          <a:prstGeom prst="rect">
            <a:avLst/>
          </a:prstGeom>
        </p:spPr>
      </p:pic>
      <p:sp>
        <p:nvSpPr>
          <p:cNvPr id="96" name="TextBox 95">
            <a:extLst>
              <a:ext uri="{FF2B5EF4-FFF2-40B4-BE49-F238E27FC236}">
                <a16:creationId xmlns:a16="http://schemas.microsoft.com/office/drawing/2014/main" id="{9F35B82D-56B8-4FC7-A67A-328973CB6D9B}"/>
              </a:ext>
            </a:extLst>
          </p:cNvPr>
          <p:cNvSpPr txBox="1"/>
          <p:nvPr/>
        </p:nvSpPr>
        <p:spPr>
          <a:xfrm>
            <a:off x="2476072" y="1667120"/>
            <a:ext cx="8405381" cy="2308324"/>
          </a:xfrm>
          <a:prstGeom prst="rect">
            <a:avLst/>
          </a:prstGeom>
          <a:noFill/>
        </p:spPr>
        <p:txBody>
          <a:bodyPr wrap="square">
            <a:spAutoFit/>
          </a:bodyPr>
          <a:lstStyle/>
          <a:p>
            <a:pPr algn="ctr"/>
            <a:r>
              <a:rPr lang="nl-NL" sz="3600" b="1" i="1" dirty="0">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rPr>
              <a:t>Để bày tỏ lòng biết ơn của mình, chúng ta có thể viết về kỉ niệm, về những gì người thân đã làm cho mình và viết một lời chúc liên quan đến mong muốn của người thân.</a:t>
            </a:r>
            <a:endParaRPr lang="en-US" sz="3600" b="1" dirty="0">
              <a:solidFill>
                <a:schemeClr val="accent4">
                  <a:lumMod val="75000"/>
                </a:schemeClr>
              </a:solidFill>
              <a:latin typeface="Calibri" panose="020F0502020204030204" pitchFamily="34" charset="0"/>
              <a:cs typeface="Calibri" panose="020F0502020204030204" pitchFamily="34" charset="0"/>
            </a:endParaRPr>
          </a:p>
        </p:txBody>
      </p:sp>
    </p:spTree>
    <p:custDataLst>
      <p:tags r:id="rId2"/>
    </p:custDataLst>
    <p:extLst>
      <p:ext uri="{BB962C8B-B14F-4D97-AF65-F5344CB8AC3E}">
        <p14:creationId xmlns:p14="http://schemas.microsoft.com/office/powerpoint/2010/main" val="213616078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9"/>
                                        </p:tgtEl>
                                        <p:attrNameLst>
                                          <p:attrName>style.visibility</p:attrName>
                                        </p:attrNameLst>
                                      </p:cBhvr>
                                      <p:to>
                                        <p:strVal val="visible"/>
                                      </p:to>
                                    </p:set>
                                    <p:animEffect transition="in" filter="wipe(down)">
                                      <p:cBhvr>
                                        <p:cTn id="14" dur="500"/>
                                        <p:tgtEl>
                                          <p:spTgt spid="8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6"/>
                                        </p:tgtEl>
                                        <p:attrNameLst>
                                          <p:attrName>style.visibility</p:attrName>
                                        </p:attrNameLst>
                                      </p:cBhvr>
                                      <p:to>
                                        <p:strVal val="visible"/>
                                      </p:to>
                                    </p:set>
                                    <p:anim calcmode="lin" valueType="num">
                                      <p:cBhvr>
                                        <p:cTn id="19" dur="500" fill="hold"/>
                                        <p:tgtEl>
                                          <p:spTgt spid="96"/>
                                        </p:tgtEl>
                                        <p:attrNameLst>
                                          <p:attrName>ppt_w</p:attrName>
                                        </p:attrNameLst>
                                      </p:cBhvr>
                                      <p:tavLst>
                                        <p:tav tm="0">
                                          <p:val>
                                            <p:fltVal val="0"/>
                                          </p:val>
                                        </p:tav>
                                        <p:tav tm="100000">
                                          <p:val>
                                            <p:strVal val="#ppt_w"/>
                                          </p:val>
                                        </p:tav>
                                      </p:tavLst>
                                    </p:anim>
                                    <p:anim calcmode="lin" valueType="num">
                                      <p:cBhvr>
                                        <p:cTn id="20" dur="500" fill="hold"/>
                                        <p:tgtEl>
                                          <p:spTgt spid="96"/>
                                        </p:tgtEl>
                                        <p:attrNameLst>
                                          <p:attrName>ppt_h</p:attrName>
                                        </p:attrNameLst>
                                      </p:cBhvr>
                                      <p:tavLst>
                                        <p:tav tm="0">
                                          <p:val>
                                            <p:fltVal val="0"/>
                                          </p:val>
                                        </p:tav>
                                        <p:tav tm="100000">
                                          <p:val>
                                            <p:strVal val="#ppt_h"/>
                                          </p:val>
                                        </p:tav>
                                      </p:tavLst>
                                    </p:anim>
                                    <p:animEffect transition="in" filter="fade">
                                      <p:cBhvr>
                                        <p:cTn id="21"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A31BDEF7-41B5-4AFF-9624-E7CE5FAF95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27" name="矩形 26">
            <a:extLst>
              <a:ext uri="{FF2B5EF4-FFF2-40B4-BE49-F238E27FC236}">
                <a16:creationId xmlns:a16="http://schemas.microsoft.com/office/drawing/2014/main" id="{63B3A843-D105-4DDD-8A8E-D1761C13044E}"/>
              </a:ext>
            </a:extLst>
          </p:cNvPr>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pic>
        <p:nvPicPr>
          <p:cNvPr id="57" name="图片 56">
            <a:extLst>
              <a:ext uri="{FF2B5EF4-FFF2-40B4-BE49-F238E27FC236}">
                <a16:creationId xmlns:a16="http://schemas.microsoft.com/office/drawing/2014/main" id="{10E3DFF6-06AD-4D6D-955C-15571F9F3393}"/>
              </a:ext>
            </a:extLst>
          </p:cNvPr>
          <p:cNvPicPr>
            <a:picLocks noChangeAspect="1"/>
          </p:cNvPicPr>
          <p:nvPr/>
        </p:nvPicPr>
        <p:blipFill rotWithShape="1">
          <a:blip r:embed="rId5">
            <a:extLst>
              <a:ext uri="{28A0092B-C50C-407E-A947-70E740481C1C}">
                <a14:useLocalDpi xmlns:a14="http://schemas.microsoft.com/office/drawing/2010/main" val="0"/>
              </a:ext>
            </a:extLst>
          </a:blip>
          <a:srcRect l="32031" r="27777"/>
          <a:stretch/>
        </p:blipFill>
        <p:spPr>
          <a:xfrm rot="5400000">
            <a:off x="4717830" y="-2838666"/>
            <a:ext cx="2756340" cy="12192000"/>
          </a:xfrm>
          <a:prstGeom prst="rect">
            <a:avLst/>
          </a:prstGeom>
        </p:spPr>
      </p:pic>
      <p:grpSp>
        <p:nvGrpSpPr>
          <p:cNvPr id="19" name="组合 18">
            <a:extLst>
              <a:ext uri="{FF2B5EF4-FFF2-40B4-BE49-F238E27FC236}">
                <a16:creationId xmlns:a16="http://schemas.microsoft.com/office/drawing/2014/main" id="{BC565BF6-EBD6-4E5A-A677-AC3534A35D49}"/>
              </a:ext>
            </a:extLst>
          </p:cNvPr>
          <p:cNvGrpSpPr/>
          <p:nvPr/>
        </p:nvGrpSpPr>
        <p:grpSpPr>
          <a:xfrm>
            <a:off x="12444" y="665934"/>
            <a:ext cx="4692430" cy="4702414"/>
            <a:chOff x="381000" y="609600"/>
            <a:chExt cx="5969000" cy="5981700"/>
          </a:xfrm>
        </p:grpSpPr>
        <p:pic>
          <p:nvPicPr>
            <p:cNvPr id="20" name="图片 19">
              <a:extLst>
                <a:ext uri="{FF2B5EF4-FFF2-40B4-BE49-F238E27FC236}">
                  <a16:creationId xmlns:a16="http://schemas.microsoft.com/office/drawing/2014/main" id="{BBD3EED0-1040-4634-A15B-60C5646EC022}"/>
                </a:ext>
              </a:extLst>
            </p:cNvPr>
            <p:cNvPicPr>
              <a:picLocks noChangeAspect="1"/>
            </p:cNvPicPr>
            <p:nvPr/>
          </p:nvPicPr>
          <p:blipFill rotWithShape="1">
            <a:blip r:embed="rId6">
              <a:extLst>
                <a:ext uri="{28A0092B-C50C-407E-A947-70E740481C1C}">
                  <a14:useLocalDpi xmlns:a14="http://schemas.microsoft.com/office/drawing/2010/main" val="0"/>
                </a:ext>
              </a:extLst>
            </a:blip>
            <a:srcRect t="29646" b="3546"/>
            <a:stretch/>
          </p:blipFill>
          <p:spPr>
            <a:xfrm>
              <a:off x="381000" y="609600"/>
              <a:ext cx="5969000" cy="5981700"/>
            </a:xfrm>
            <a:prstGeom prst="rect">
              <a:avLst/>
            </a:prstGeom>
          </p:spPr>
        </p:pic>
        <p:pic>
          <p:nvPicPr>
            <p:cNvPr id="21" name="图片 20">
              <a:extLst>
                <a:ext uri="{FF2B5EF4-FFF2-40B4-BE49-F238E27FC236}">
                  <a16:creationId xmlns:a16="http://schemas.microsoft.com/office/drawing/2014/main" id="{ED507411-6504-4989-A38C-5A2AF3EFFC9E}"/>
                </a:ext>
              </a:extLst>
            </p:cNvPr>
            <p:cNvPicPr>
              <a:picLocks noChangeAspect="1"/>
            </p:cNvPicPr>
            <p:nvPr/>
          </p:nvPicPr>
          <p:blipFill rotWithShape="1">
            <a:blip r:embed="rId7">
              <a:extLst>
                <a:ext uri="{28A0092B-C50C-407E-A947-70E740481C1C}">
                  <a14:useLocalDpi xmlns:a14="http://schemas.microsoft.com/office/drawing/2010/main" val="0"/>
                </a:ext>
              </a:extLst>
            </a:blip>
            <a:srcRect l="38889" t="75185" r="38611" b="15556"/>
            <a:stretch/>
          </p:blipFill>
          <p:spPr>
            <a:xfrm>
              <a:off x="2022475" y="4395141"/>
              <a:ext cx="2584450" cy="1595339"/>
            </a:xfrm>
            <a:prstGeom prst="rect">
              <a:avLst/>
            </a:prstGeom>
          </p:spPr>
        </p:pic>
      </p:grpSp>
      <p:pic>
        <p:nvPicPr>
          <p:cNvPr id="31" name="图片 30">
            <a:extLst>
              <a:ext uri="{FF2B5EF4-FFF2-40B4-BE49-F238E27FC236}">
                <a16:creationId xmlns:a16="http://schemas.microsoft.com/office/drawing/2014/main" id="{8C89588D-B6D2-4EE6-8958-23DA2E74A794}"/>
              </a:ext>
            </a:extLst>
          </p:cNvPr>
          <p:cNvPicPr>
            <a:picLocks noChangeAspect="1"/>
          </p:cNvPicPr>
          <p:nvPr/>
        </p:nvPicPr>
        <p:blipFill rotWithShape="1">
          <a:blip r:embed="rId8">
            <a:extLst>
              <a:ext uri="{28A0092B-C50C-407E-A947-70E740481C1C}">
                <a14:useLocalDpi xmlns:a14="http://schemas.microsoft.com/office/drawing/2010/main" val="0"/>
              </a:ext>
            </a:extLst>
          </a:blip>
          <a:srcRect l="6225" t="28161" r="45048" b="36550"/>
          <a:stretch/>
        </p:blipFill>
        <p:spPr>
          <a:xfrm flipH="1">
            <a:off x="8924247" y="3334641"/>
            <a:ext cx="2936577" cy="3190123"/>
          </a:xfrm>
          <a:prstGeom prst="rect">
            <a:avLst/>
          </a:prstGeom>
        </p:spPr>
      </p:pic>
      <p:grpSp>
        <p:nvGrpSpPr>
          <p:cNvPr id="3" name="组合 2">
            <a:extLst>
              <a:ext uri="{FF2B5EF4-FFF2-40B4-BE49-F238E27FC236}">
                <a16:creationId xmlns:a16="http://schemas.microsoft.com/office/drawing/2014/main" id="{4B73574A-7ABF-4D38-B8B9-A3BAF3EB2E1A}"/>
              </a:ext>
            </a:extLst>
          </p:cNvPr>
          <p:cNvGrpSpPr/>
          <p:nvPr/>
        </p:nvGrpSpPr>
        <p:grpSpPr>
          <a:xfrm>
            <a:off x="4866772" y="2057399"/>
            <a:ext cx="6857867" cy="2435497"/>
            <a:chOff x="4866772" y="2374899"/>
            <a:chExt cx="6857867" cy="2435497"/>
          </a:xfrm>
        </p:grpSpPr>
        <p:sp>
          <p:nvSpPr>
            <p:cNvPr id="58" name="椭圆 57">
              <a:extLst>
                <a:ext uri="{FF2B5EF4-FFF2-40B4-BE49-F238E27FC236}">
                  <a16:creationId xmlns:a16="http://schemas.microsoft.com/office/drawing/2014/main" id="{ABA2880E-B702-4A81-93AA-FCF9519351BC}"/>
                </a:ext>
              </a:extLst>
            </p:cNvPr>
            <p:cNvSpPr/>
            <p:nvPr/>
          </p:nvSpPr>
          <p:spPr>
            <a:xfrm>
              <a:off x="4866772" y="2374899"/>
              <a:ext cx="5890128" cy="2435497"/>
            </a:xfrm>
            <a:prstGeom prst="ellipse">
              <a:avLst/>
            </a:prstGeom>
            <a:gradFill flip="none" rotWithShape="1">
              <a:gsLst>
                <a:gs pos="66000">
                  <a:srgbClr val="EECACF">
                    <a:alpha val="0"/>
                  </a:srgbClr>
                </a:gs>
                <a:gs pos="0">
                  <a:srgbClr val="EECACF"/>
                </a:gs>
                <a:gs pos="100000">
                  <a:srgbClr val="EECACF">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52" name="iṡ1ïḋé">
              <a:extLst>
                <a:ext uri="{FF2B5EF4-FFF2-40B4-BE49-F238E27FC236}">
                  <a16:creationId xmlns:a16="http://schemas.microsoft.com/office/drawing/2014/main" id="{263AA3ED-0C17-48C8-8453-AB7BC9041459}"/>
                </a:ext>
              </a:extLst>
            </p:cNvPr>
            <p:cNvSpPr txBox="1"/>
            <p:nvPr/>
          </p:nvSpPr>
          <p:spPr>
            <a:xfrm>
              <a:off x="5509576" y="2991909"/>
              <a:ext cx="6215063"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0" b="1" i="0" u="none" strike="noStrike" kern="1200" cap="none" spc="0" normalizeH="0" baseline="0" noProof="0" dirty="0" err="1">
                  <a:ln>
                    <a:solidFill>
                      <a:sysClr val="windowText" lastClr="000000"/>
                    </a:solid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Luyện</a:t>
              </a:r>
              <a:r>
                <a:rPr kumimoji="0" lang="en-US" altLang="zh-CN" sz="9000" b="1" i="0" u="none" strike="noStrike" kern="1200" cap="none" spc="0" normalizeH="0" baseline="0" noProof="0" dirty="0">
                  <a:ln>
                    <a:solidFill>
                      <a:sysClr val="windowText" lastClr="000000"/>
                    </a:solid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 </a:t>
              </a:r>
              <a:r>
                <a:rPr kumimoji="0" lang="en-US" altLang="zh-CN" sz="9000" b="1" i="0" u="none" strike="noStrike" kern="1200" cap="none" spc="0" normalizeH="0" baseline="0" noProof="0" dirty="0" err="1">
                  <a:ln>
                    <a:solidFill>
                      <a:sysClr val="windowText" lastClr="000000"/>
                    </a:solid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tập</a:t>
              </a:r>
              <a:endParaRPr kumimoji="0" lang="en-US" altLang="zh-CN" sz="9000" b="1" i="0" u="none" strike="noStrike" kern="1200" cap="none" spc="0" normalizeH="0" baseline="0" noProof="0" dirty="0">
                <a:ln>
                  <a:solidFill>
                    <a:sysClr val="windowText" lastClr="000000"/>
                  </a:solid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endParaRPr>
            </a:p>
          </p:txBody>
        </p:sp>
      </p:grpSp>
      <p:grpSp>
        <p:nvGrpSpPr>
          <p:cNvPr id="8" name="组合 7">
            <a:extLst>
              <a:ext uri="{FF2B5EF4-FFF2-40B4-BE49-F238E27FC236}">
                <a16:creationId xmlns:a16="http://schemas.microsoft.com/office/drawing/2014/main" id="{90698636-3882-4A9C-9BC8-96B579F00DDB}"/>
              </a:ext>
            </a:extLst>
          </p:cNvPr>
          <p:cNvGrpSpPr/>
          <p:nvPr/>
        </p:nvGrpSpPr>
        <p:grpSpPr>
          <a:xfrm>
            <a:off x="4167134" y="1618642"/>
            <a:ext cx="1342443" cy="1368515"/>
            <a:chOff x="4167134" y="1936142"/>
            <a:chExt cx="1342443" cy="1368515"/>
          </a:xfrm>
        </p:grpSpPr>
        <p:sp>
          <p:nvSpPr>
            <p:cNvPr id="2" name="矩形 1">
              <a:extLst>
                <a:ext uri="{FF2B5EF4-FFF2-40B4-BE49-F238E27FC236}">
                  <a16:creationId xmlns:a16="http://schemas.microsoft.com/office/drawing/2014/main" id="{D3CDF5AF-26DF-4B9D-8E5E-1C09BDCBD0EB}"/>
                </a:ext>
              </a:extLst>
            </p:cNvPr>
            <p:cNvSpPr/>
            <p:nvPr/>
          </p:nvSpPr>
          <p:spPr>
            <a:xfrm>
              <a:off x="4167134" y="1936142"/>
              <a:ext cx="1180546" cy="1309977"/>
            </a:xfrm>
            <a:prstGeom prst="rect">
              <a:avLst/>
            </a:prstGeom>
            <a:ln>
              <a:noFill/>
            </a:ln>
            <a:effectLst>
              <a:outerShdw blurRad="50800" dist="381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53" name="iṡ1ïḋé">
              <a:extLst>
                <a:ext uri="{FF2B5EF4-FFF2-40B4-BE49-F238E27FC236}">
                  <a16:creationId xmlns:a16="http://schemas.microsoft.com/office/drawing/2014/main" id="{39AA3150-8C59-4A9E-9772-383412D5BEB8}"/>
                </a:ext>
              </a:extLst>
            </p:cNvPr>
            <p:cNvSpPr txBox="1"/>
            <p:nvPr/>
          </p:nvSpPr>
          <p:spPr>
            <a:xfrm>
              <a:off x="4167134" y="2196661"/>
              <a:ext cx="118054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03</a:t>
              </a:r>
            </a:p>
          </p:txBody>
        </p:sp>
        <p:sp>
          <p:nvSpPr>
            <p:cNvPr id="6" name="直角三角形 5">
              <a:extLst>
                <a:ext uri="{FF2B5EF4-FFF2-40B4-BE49-F238E27FC236}">
                  <a16:creationId xmlns:a16="http://schemas.microsoft.com/office/drawing/2014/main" id="{22F7283F-B4BB-428B-A2C3-FCDEB7E815E9}"/>
                </a:ext>
              </a:extLst>
            </p:cNvPr>
            <p:cNvSpPr/>
            <p:nvPr/>
          </p:nvSpPr>
          <p:spPr>
            <a:xfrm>
              <a:off x="5347680" y="1936142"/>
              <a:ext cx="161897" cy="260519"/>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pic>
        <p:nvPicPr>
          <p:cNvPr id="16" name="Picture 15" descr="Shape&#10;&#10;Description automatically generated with medium confidence">
            <a:extLst>
              <a:ext uri="{FF2B5EF4-FFF2-40B4-BE49-F238E27FC236}">
                <a16:creationId xmlns:a16="http://schemas.microsoft.com/office/drawing/2014/main" id="{2C40D617-1DE0-4C8C-B4BF-BD02CE7CD4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41400" y="-18213"/>
            <a:ext cx="1563044" cy="1563044"/>
          </a:xfrm>
          <a:prstGeom prst="rect">
            <a:avLst/>
          </a:prstGeom>
        </p:spPr>
      </p:pic>
    </p:spTree>
    <p:custDataLst>
      <p:tags r:id="rId2"/>
    </p:custDataLst>
    <p:extLst>
      <p:ext uri="{BB962C8B-B14F-4D97-AF65-F5344CB8AC3E}">
        <p14:creationId xmlns:p14="http://schemas.microsoft.com/office/powerpoint/2010/main" val="1600617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7"/>
                                        </p:tgtEl>
                                        <p:attrNameLst>
                                          <p:attrName>style.visibility</p:attrName>
                                        </p:attrNameLst>
                                      </p:cBhvr>
                                      <p:to>
                                        <p:strVal val="visible"/>
                                      </p:to>
                                    </p:set>
                                    <p:anim calcmode="lin" valueType="num">
                                      <p:cBhvr additive="base">
                                        <p:cTn id="15" dur="500" fill="hold"/>
                                        <p:tgtEl>
                                          <p:spTgt spid="57"/>
                                        </p:tgtEl>
                                        <p:attrNameLst>
                                          <p:attrName>ppt_x</p:attrName>
                                        </p:attrNameLst>
                                      </p:cBhvr>
                                      <p:tavLst>
                                        <p:tav tm="0">
                                          <p:val>
                                            <p:strVal val="0-#ppt_w/2"/>
                                          </p:val>
                                        </p:tav>
                                        <p:tav tm="100000">
                                          <p:val>
                                            <p:strVal val="#ppt_x"/>
                                          </p:val>
                                        </p:tav>
                                      </p:tavLst>
                                    </p:anim>
                                    <p:anim calcmode="lin" valueType="num">
                                      <p:cBhvr additive="base">
                                        <p:cTn id="16" dur="500" fill="hold"/>
                                        <p:tgtEl>
                                          <p:spTgt spid="57"/>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1+#ppt_w/2"/>
                                          </p:val>
                                        </p:tav>
                                        <p:tav tm="100000">
                                          <p:val>
                                            <p:strVal val="#ppt_x"/>
                                          </p:val>
                                        </p:tav>
                                      </p:tavLst>
                                    </p:anim>
                                    <p:anim calcmode="lin" valueType="num">
                                      <p:cBhvr additive="base">
                                        <p:cTn id="2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A31BDEF7-41B5-4AFF-9624-E7CE5FAF95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27" name="矩形 26">
            <a:extLst>
              <a:ext uri="{FF2B5EF4-FFF2-40B4-BE49-F238E27FC236}">
                <a16:creationId xmlns:a16="http://schemas.microsoft.com/office/drawing/2014/main" id="{63B3A843-D105-4DDD-8A8E-D1761C13044E}"/>
              </a:ext>
            </a:extLst>
          </p:cNvPr>
          <p:cNvSpPr/>
          <p:nvPr/>
        </p:nvSpPr>
        <p:spPr>
          <a:xfrm>
            <a:off x="0" y="-43145"/>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pic>
        <p:nvPicPr>
          <p:cNvPr id="52" name="图片 51">
            <a:extLst>
              <a:ext uri="{FF2B5EF4-FFF2-40B4-BE49-F238E27FC236}">
                <a16:creationId xmlns:a16="http://schemas.microsoft.com/office/drawing/2014/main" id="{51C96358-DC33-434D-AEE2-6DB413B1DB63}"/>
              </a:ext>
            </a:extLst>
          </p:cNvPr>
          <p:cNvPicPr>
            <a:picLocks noChangeAspect="1"/>
          </p:cNvPicPr>
          <p:nvPr/>
        </p:nvPicPr>
        <p:blipFill rotWithShape="1">
          <a:blip r:embed="rId5">
            <a:extLst>
              <a:ext uri="{28A0092B-C50C-407E-A947-70E740481C1C}">
                <a14:useLocalDpi xmlns:a14="http://schemas.microsoft.com/office/drawing/2010/main" val="0"/>
              </a:ext>
            </a:extLst>
          </a:blip>
          <a:srcRect t="70001"/>
          <a:stretch/>
        </p:blipFill>
        <p:spPr>
          <a:xfrm rot="5400000">
            <a:off x="-1600200" y="1600200"/>
            <a:ext cx="6858000" cy="3657600"/>
          </a:xfrm>
          <a:prstGeom prst="rect">
            <a:avLst/>
          </a:prstGeom>
        </p:spPr>
      </p:pic>
      <p:grpSp>
        <p:nvGrpSpPr>
          <p:cNvPr id="19" name="组合 18">
            <a:extLst>
              <a:ext uri="{FF2B5EF4-FFF2-40B4-BE49-F238E27FC236}">
                <a16:creationId xmlns:a16="http://schemas.microsoft.com/office/drawing/2014/main" id="{BC565BF6-EBD6-4E5A-A677-AC3534A35D49}"/>
              </a:ext>
            </a:extLst>
          </p:cNvPr>
          <p:cNvGrpSpPr/>
          <p:nvPr/>
        </p:nvGrpSpPr>
        <p:grpSpPr>
          <a:xfrm>
            <a:off x="-487360" y="2330048"/>
            <a:ext cx="4692430" cy="4702414"/>
            <a:chOff x="381000" y="609600"/>
            <a:chExt cx="5969000" cy="5981700"/>
          </a:xfrm>
        </p:grpSpPr>
        <p:pic>
          <p:nvPicPr>
            <p:cNvPr id="20" name="图片 19">
              <a:extLst>
                <a:ext uri="{FF2B5EF4-FFF2-40B4-BE49-F238E27FC236}">
                  <a16:creationId xmlns:a16="http://schemas.microsoft.com/office/drawing/2014/main" id="{BBD3EED0-1040-4634-A15B-60C5646EC022}"/>
                </a:ext>
              </a:extLst>
            </p:cNvPr>
            <p:cNvPicPr>
              <a:picLocks noChangeAspect="1"/>
            </p:cNvPicPr>
            <p:nvPr/>
          </p:nvPicPr>
          <p:blipFill rotWithShape="1">
            <a:blip r:embed="rId6">
              <a:extLst>
                <a:ext uri="{28A0092B-C50C-407E-A947-70E740481C1C}">
                  <a14:useLocalDpi xmlns:a14="http://schemas.microsoft.com/office/drawing/2010/main" val="0"/>
                </a:ext>
              </a:extLst>
            </a:blip>
            <a:srcRect t="29646" b="3546"/>
            <a:stretch/>
          </p:blipFill>
          <p:spPr>
            <a:xfrm>
              <a:off x="381000" y="609600"/>
              <a:ext cx="5969000" cy="5981700"/>
            </a:xfrm>
            <a:prstGeom prst="rect">
              <a:avLst/>
            </a:prstGeom>
          </p:spPr>
        </p:pic>
        <p:pic>
          <p:nvPicPr>
            <p:cNvPr id="21" name="图片 20">
              <a:extLst>
                <a:ext uri="{FF2B5EF4-FFF2-40B4-BE49-F238E27FC236}">
                  <a16:creationId xmlns:a16="http://schemas.microsoft.com/office/drawing/2014/main" id="{ED507411-6504-4989-A38C-5A2AF3EFFC9E}"/>
                </a:ext>
              </a:extLst>
            </p:cNvPr>
            <p:cNvPicPr>
              <a:picLocks noChangeAspect="1"/>
            </p:cNvPicPr>
            <p:nvPr/>
          </p:nvPicPr>
          <p:blipFill rotWithShape="1">
            <a:blip r:embed="rId7">
              <a:extLst>
                <a:ext uri="{28A0092B-C50C-407E-A947-70E740481C1C}">
                  <a14:useLocalDpi xmlns:a14="http://schemas.microsoft.com/office/drawing/2010/main" val="0"/>
                </a:ext>
              </a:extLst>
            </a:blip>
            <a:srcRect l="38889" t="75185" r="38611" b="15556"/>
            <a:stretch/>
          </p:blipFill>
          <p:spPr>
            <a:xfrm>
              <a:off x="2022475" y="4395141"/>
              <a:ext cx="2584450" cy="1595339"/>
            </a:xfrm>
            <a:prstGeom prst="rect">
              <a:avLst/>
            </a:prstGeom>
          </p:spPr>
        </p:pic>
      </p:grpSp>
      <p:grpSp>
        <p:nvGrpSpPr>
          <p:cNvPr id="22" name="组合 21">
            <a:extLst>
              <a:ext uri="{FF2B5EF4-FFF2-40B4-BE49-F238E27FC236}">
                <a16:creationId xmlns:a16="http://schemas.microsoft.com/office/drawing/2014/main" id="{B5212DB6-F50E-48B4-9450-1984A521390F}"/>
              </a:ext>
            </a:extLst>
          </p:cNvPr>
          <p:cNvGrpSpPr/>
          <p:nvPr/>
        </p:nvGrpSpPr>
        <p:grpSpPr>
          <a:xfrm>
            <a:off x="-114300" y="54138"/>
            <a:ext cx="3946312" cy="3050822"/>
            <a:chOff x="4464049" y="235859"/>
            <a:chExt cx="7737475" cy="5981700"/>
          </a:xfrm>
        </p:grpSpPr>
        <p:sp>
          <p:nvSpPr>
            <p:cNvPr id="23" name="椭圆 22">
              <a:extLst>
                <a:ext uri="{FF2B5EF4-FFF2-40B4-BE49-F238E27FC236}">
                  <a16:creationId xmlns:a16="http://schemas.microsoft.com/office/drawing/2014/main" id="{4C72A346-3FBF-4B9D-9BED-598C5259040B}"/>
                </a:ext>
              </a:extLst>
            </p:cNvPr>
            <p:cNvSpPr/>
            <p:nvPr/>
          </p:nvSpPr>
          <p:spPr>
            <a:xfrm>
              <a:off x="5341936" y="235859"/>
              <a:ext cx="5981700" cy="5981700"/>
            </a:xfrm>
            <a:prstGeom prst="ellipse">
              <a:avLst/>
            </a:prstGeom>
            <a:gradFill flip="none" rotWithShape="1">
              <a:gsLst>
                <a:gs pos="66000">
                  <a:srgbClr val="EECACF">
                    <a:alpha val="0"/>
                  </a:srgbClr>
                </a:gs>
                <a:gs pos="0">
                  <a:srgbClr val="EECACF"/>
                </a:gs>
                <a:gs pos="100000">
                  <a:srgbClr val="EECACF">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pic>
          <p:nvPicPr>
            <p:cNvPr id="24" name="图片 23">
              <a:extLst>
                <a:ext uri="{FF2B5EF4-FFF2-40B4-BE49-F238E27FC236}">
                  <a16:creationId xmlns:a16="http://schemas.microsoft.com/office/drawing/2014/main" id="{2082701A-455F-4616-9929-47D11B2CEF75}"/>
                </a:ext>
              </a:extLst>
            </p:cNvPr>
            <p:cNvPicPr>
              <a:picLocks noChangeAspect="1"/>
            </p:cNvPicPr>
            <p:nvPr/>
          </p:nvPicPr>
          <p:blipFill rotWithShape="1">
            <a:blip r:embed="rId8">
              <a:extLst>
                <a:ext uri="{28A0092B-C50C-407E-A947-70E740481C1C}">
                  <a14:useLocalDpi xmlns:a14="http://schemas.microsoft.com/office/drawing/2010/main" val="0"/>
                </a:ext>
              </a:extLst>
            </a:blip>
            <a:srcRect t="7777" b="64246"/>
            <a:stretch/>
          </p:blipFill>
          <p:spPr>
            <a:xfrm>
              <a:off x="4464049" y="1603193"/>
              <a:ext cx="7737475" cy="3247033"/>
            </a:xfrm>
            <a:prstGeom prst="rect">
              <a:avLst/>
            </a:prstGeom>
          </p:spPr>
        </p:pic>
      </p:grpSp>
      <p:pic>
        <p:nvPicPr>
          <p:cNvPr id="31" name="图片 30">
            <a:extLst>
              <a:ext uri="{FF2B5EF4-FFF2-40B4-BE49-F238E27FC236}">
                <a16:creationId xmlns:a16="http://schemas.microsoft.com/office/drawing/2014/main" id="{8C89588D-B6D2-4EE6-8958-23DA2E74A794}"/>
              </a:ext>
            </a:extLst>
          </p:cNvPr>
          <p:cNvPicPr>
            <a:picLocks noChangeAspect="1"/>
          </p:cNvPicPr>
          <p:nvPr/>
        </p:nvPicPr>
        <p:blipFill rotWithShape="1">
          <a:blip r:embed="rId9">
            <a:extLst>
              <a:ext uri="{28A0092B-C50C-407E-A947-70E740481C1C}">
                <a14:useLocalDpi xmlns:a14="http://schemas.microsoft.com/office/drawing/2010/main" val="0"/>
              </a:ext>
            </a:extLst>
          </a:blip>
          <a:srcRect l="6225" t="28161" r="45048" b="36550"/>
          <a:stretch/>
        </p:blipFill>
        <p:spPr>
          <a:xfrm flipH="1">
            <a:off x="2479715" y="4496242"/>
            <a:ext cx="2031723" cy="2207143"/>
          </a:xfrm>
          <a:prstGeom prst="rect">
            <a:avLst/>
          </a:prstGeom>
        </p:spPr>
      </p:pic>
      <p:pic>
        <p:nvPicPr>
          <p:cNvPr id="53" name="图片 56">
            <a:extLst>
              <a:ext uri="{FF2B5EF4-FFF2-40B4-BE49-F238E27FC236}">
                <a16:creationId xmlns:a16="http://schemas.microsoft.com/office/drawing/2014/main" id="{F93C2710-1E4B-4AE5-A836-5834CA91FDE5}"/>
              </a:ext>
            </a:extLst>
          </p:cNvPr>
          <p:cNvPicPr>
            <a:picLocks noChangeAspect="1"/>
          </p:cNvPicPr>
          <p:nvPr/>
        </p:nvPicPr>
        <p:blipFill rotWithShape="1">
          <a:blip r:embed="rId5">
            <a:extLst>
              <a:ext uri="{28A0092B-C50C-407E-A947-70E740481C1C}">
                <a14:useLocalDpi xmlns:a14="http://schemas.microsoft.com/office/drawing/2010/main" val="0"/>
              </a:ext>
            </a:extLst>
          </a:blip>
          <a:srcRect l="32031" r="27777"/>
          <a:stretch/>
        </p:blipFill>
        <p:spPr>
          <a:xfrm rot="5400000">
            <a:off x="7096764" y="-1560000"/>
            <a:ext cx="1656071" cy="8534400"/>
          </a:xfrm>
          <a:prstGeom prst="rect">
            <a:avLst/>
          </a:prstGeom>
        </p:spPr>
      </p:pic>
      <p:sp>
        <p:nvSpPr>
          <p:cNvPr id="2" name="TextBox 1">
            <a:extLst>
              <a:ext uri="{FF2B5EF4-FFF2-40B4-BE49-F238E27FC236}">
                <a16:creationId xmlns:a16="http://schemas.microsoft.com/office/drawing/2014/main" id="{4C7C2300-C2AE-4824-8F4D-67B02736B056}"/>
              </a:ext>
            </a:extLst>
          </p:cNvPr>
          <p:cNvSpPr txBox="1"/>
          <p:nvPr/>
        </p:nvSpPr>
        <p:spPr>
          <a:xfrm>
            <a:off x="3566160" y="2028150"/>
            <a:ext cx="8625840" cy="1384995"/>
          </a:xfrm>
          <a:prstGeom prst="rect">
            <a:avLst/>
          </a:prstGeom>
          <a:noFill/>
        </p:spPr>
        <p:txBody>
          <a:bodyPr wrap="square" rtlCol="0">
            <a:spAutoFit/>
          </a:bodyPr>
          <a:lstStyle/>
          <a:p>
            <a:pPr lvl="0" algn="ctr"/>
            <a:r>
              <a:rPr lang="vi-VN" sz="4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2. Chia sẻ những ý tưởng bày tỏ tình cảm với người thân</a:t>
            </a:r>
            <a:endParaRPr kumimoji="0" lang="en-US" sz="4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custDataLst>
      <p:tags r:id="rId2"/>
    </p:custDataLst>
    <p:extLst>
      <p:ext uri="{BB962C8B-B14F-4D97-AF65-F5344CB8AC3E}">
        <p14:creationId xmlns:p14="http://schemas.microsoft.com/office/powerpoint/2010/main" val="27495237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1+#ppt_w/2"/>
                                          </p:val>
                                        </p:tav>
                                        <p:tav tm="100000">
                                          <p:val>
                                            <p:strVal val="#ppt_x"/>
                                          </p:val>
                                        </p:tav>
                                      </p:tavLst>
                                    </p:anim>
                                    <p:anim calcmode="lin" valueType="num">
                                      <p:cBhvr additive="base">
                                        <p:cTn id="8" dur="500" fill="hold"/>
                                        <p:tgtEl>
                                          <p:spTgt spid="5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1+#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fill="hold"/>
                                        <p:tgtEl>
                                          <p:spTgt spid="31"/>
                                        </p:tgtEl>
                                        <p:attrNameLst>
                                          <p:attrName>ppt_x</p:attrName>
                                        </p:attrNameLst>
                                      </p:cBhvr>
                                      <p:tavLst>
                                        <p:tav tm="0">
                                          <p:val>
                                            <p:strVal val="1+#ppt_w/2"/>
                                          </p:val>
                                        </p:tav>
                                        <p:tav tm="100000">
                                          <p:val>
                                            <p:strVal val="#ppt_x"/>
                                          </p:val>
                                        </p:tav>
                                      </p:tavLst>
                                    </p:anim>
                                    <p:anim calcmode="lin" valueType="num">
                                      <p:cBhvr additive="base">
                                        <p:cTn id="16" dur="500" fill="hold"/>
                                        <p:tgtEl>
                                          <p:spTgt spid="31"/>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1+#ppt_w/2"/>
                                          </p:val>
                                        </p:tav>
                                        <p:tav tm="100000">
                                          <p:val>
                                            <p:strVal val="#ppt_x"/>
                                          </p:val>
                                        </p:tav>
                                      </p:tavLst>
                                    </p:anim>
                                    <p:anim calcmode="lin" valueType="num">
                                      <p:cBhvr additive="base">
                                        <p:cTn id="20" dur="500" fill="hold"/>
                                        <p:tgtEl>
                                          <p:spTgt spid="19"/>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53"/>
                                        </p:tgtEl>
                                        <p:attrNameLst>
                                          <p:attrName>style.visibility</p:attrName>
                                        </p:attrNameLst>
                                      </p:cBhvr>
                                      <p:to>
                                        <p:strVal val="visible"/>
                                      </p:to>
                                    </p:set>
                                    <p:anim calcmode="lin" valueType="num">
                                      <p:cBhvr additive="base">
                                        <p:cTn id="23" dur="500" fill="hold"/>
                                        <p:tgtEl>
                                          <p:spTgt spid="53"/>
                                        </p:tgtEl>
                                        <p:attrNameLst>
                                          <p:attrName>ppt_x</p:attrName>
                                        </p:attrNameLst>
                                      </p:cBhvr>
                                      <p:tavLst>
                                        <p:tav tm="0">
                                          <p:val>
                                            <p:strVal val="0-#ppt_w/2"/>
                                          </p:val>
                                        </p:tav>
                                        <p:tav tm="100000">
                                          <p:val>
                                            <p:strVal val="#ppt_x"/>
                                          </p:val>
                                        </p:tav>
                                      </p:tavLst>
                                    </p:anim>
                                    <p:anim calcmode="lin" valueType="num">
                                      <p:cBhvr additive="base">
                                        <p:cTn id="24" dur="5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SLIDE.DIAGRAM" val="#495094;"/>
</p:tagLst>
</file>

<file path=ppt/tags/tag10.xml><?xml version="1.0" encoding="utf-8"?>
<p:tagLst xmlns:a="http://schemas.openxmlformats.org/drawingml/2006/main" xmlns:r="http://schemas.openxmlformats.org/officeDocument/2006/relationships" xmlns:p="http://schemas.openxmlformats.org/presentationml/2006/main">
  <p:tag name="ISLIDE.DIAGRAM" val="#495094;"/>
</p:tagLst>
</file>

<file path=ppt/tags/tag11.xml><?xml version="1.0" encoding="utf-8"?>
<p:tagLst xmlns:a="http://schemas.openxmlformats.org/drawingml/2006/main" xmlns:r="http://schemas.openxmlformats.org/officeDocument/2006/relationships" xmlns:p="http://schemas.openxmlformats.org/presentationml/2006/main">
  <p:tag name="ISLIDE.DIAGRAM" val="#495094;"/>
</p:tagLst>
</file>

<file path=ppt/tags/tag12.xml><?xml version="1.0" encoding="utf-8"?>
<p:tagLst xmlns:a="http://schemas.openxmlformats.org/drawingml/2006/main" xmlns:r="http://schemas.openxmlformats.org/officeDocument/2006/relationships" xmlns:p="http://schemas.openxmlformats.org/presentationml/2006/main">
  <p:tag name="ISLIDE.DIAGRAM" val="#495094;"/>
</p:tagLst>
</file>

<file path=ppt/tags/tag2.xml><?xml version="1.0" encoding="utf-8"?>
<p:tagLst xmlns:a="http://schemas.openxmlformats.org/drawingml/2006/main" xmlns:r="http://schemas.openxmlformats.org/officeDocument/2006/relationships" xmlns:p="http://schemas.openxmlformats.org/presentationml/2006/main">
  <p:tag name="ISLIDE.DIAGRAM" val="#495094;"/>
</p:tagLst>
</file>

<file path=ppt/tags/tag3.xml><?xml version="1.0" encoding="utf-8"?>
<p:tagLst xmlns:a="http://schemas.openxmlformats.org/drawingml/2006/main" xmlns:r="http://schemas.openxmlformats.org/officeDocument/2006/relationships" xmlns:p="http://schemas.openxmlformats.org/presentationml/2006/main">
  <p:tag name="ISLIDE.DIAGRAM" val="#495094;"/>
</p:tagLst>
</file>

<file path=ppt/tags/tag4.xml><?xml version="1.0" encoding="utf-8"?>
<p:tagLst xmlns:a="http://schemas.openxmlformats.org/drawingml/2006/main" xmlns:r="http://schemas.openxmlformats.org/officeDocument/2006/relationships" xmlns:p="http://schemas.openxmlformats.org/presentationml/2006/main">
  <p:tag name="ISLIDE.DIAGRAM" val="#495094;"/>
</p:tagLst>
</file>

<file path=ppt/tags/tag5.xml><?xml version="1.0" encoding="utf-8"?>
<p:tagLst xmlns:a="http://schemas.openxmlformats.org/drawingml/2006/main" xmlns:r="http://schemas.openxmlformats.org/officeDocument/2006/relationships" xmlns:p="http://schemas.openxmlformats.org/presentationml/2006/main">
  <p:tag name="ISLIDE.DIAGRAM" val="#495094;"/>
</p:tagLst>
</file>

<file path=ppt/tags/tag6.xml><?xml version="1.0" encoding="utf-8"?>
<p:tagLst xmlns:a="http://schemas.openxmlformats.org/drawingml/2006/main" xmlns:r="http://schemas.openxmlformats.org/officeDocument/2006/relationships" xmlns:p="http://schemas.openxmlformats.org/presentationml/2006/main">
  <p:tag name="ISLIDE.DIAGRAM" val="#495094;"/>
</p:tagLst>
</file>

<file path=ppt/tags/tag7.xml><?xml version="1.0" encoding="utf-8"?>
<p:tagLst xmlns:a="http://schemas.openxmlformats.org/drawingml/2006/main" xmlns:r="http://schemas.openxmlformats.org/officeDocument/2006/relationships" xmlns:p="http://schemas.openxmlformats.org/presentationml/2006/main">
  <p:tag name="ISLIDE.DIAGRAM" val="#495094;"/>
</p:tagLst>
</file>

<file path=ppt/tags/tag8.xml><?xml version="1.0" encoding="utf-8"?>
<p:tagLst xmlns:a="http://schemas.openxmlformats.org/drawingml/2006/main" xmlns:r="http://schemas.openxmlformats.org/officeDocument/2006/relationships" xmlns:p="http://schemas.openxmlformats.org/presentationml/2006/main">
  <p:tag name="ISLIDE.DIAGRAM" val="#495094;"/>
</p:tagLst>
</file>

<file path=ppt/tags/tag9.xml><?xml version="1.0" encoding="utf-8"?>
<p:tagLst xmlns:a="http://schemas.openxmlformats.org/drawingml/2006/main" xmlns:r="http://schemas.openxmlformats.org/officeDocument/2006/relationships" xmlns:p="http://schemas.openxmlformats.org/presentationml/2006/main">
  <p:tag name="ISLIDE.DIAGRAM" val="#495094;"/>
</p:tagLst>
</file>

<file path=ppt/theme/theme1.xml><?xml version="1.0" encoding="utf-8"?>
<a:theme xmlns:a="http://schemas.openxmlformats.org/drawingml/2006/main" name="Office 主题​​">
  <a:themeElements>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fontScheme name="mtpyxcgs">
      <a:majorFont>
        <a:latin typeface="Arial" panose="020F0302020204030204"/>
        <a:ea typeface="思源黑体 CN Normal"/>
        <a:cs typeface=""/>
      </a:majorFont>
      <a:minorFont>
        <a:latin typeface="Arial" panose="020F0502020204030204"/>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10.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11.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12.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13.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14.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2.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3.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4.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5.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6.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7.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8.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9.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84</TotalTime>
  <Words>271</Words>
  <Application>Microsoft Office PowerPoint</Application>
  <PresentationFormat>Widescreen</PresentationFormat>
  <Paragraphs>39</Paragraphs>
  <Slides>15</Slides>
  <Notes>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15</vt:i4>
      </vt:variant>
    </vt:vector>
  </HeadingPairs>
  <TitlesOfParts>
    <vt:vector size="24" baseType="lpstr">
      <vt:lpstr>等线</vt:lpstr>
      <vt:lpstr>华文琥珀</vt:lpstr>
      <vt:lpstr>仓耳玄三M W05</vt:lpstr>
      <vt:lpstr>Arial</vt:lpstr>
      <vt:lpstr>Calibri</vt:lpstr>
      <vt:lpstr>Nunito Black</vt:lpstr>
      <vt:lpstr>Times New Roman</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Bui Nam</cp:lastModifiedBy>
  <cp:revision>26</cp:revision>
  <dcterms:created xsi:type="dcterms:W3CDTF">2022-08-27T03:06:15Z</dcterms:created>
  <dcterms:modified xsi:type="dcterms:W3CDTF">2025-01-12T07:41:36Z</dcterms:modified>
</cp:coreProperties>
</file>