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3F0F902-8E3B-4CAE-88C2-9BF2D4F9BDA2}"/>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98D091B-C56C-415D-BC62-B6503F80B104}"/>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997F7F-1E41-439B-889B-DC4028E500A6}"/>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95D112-68F0-4042-90E6-5FA5CAD6458A}"/>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56FC9517-2EAD-4C28-B982-7D1B56A0A845}"/>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xmlns=""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xmlns=""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xmlns=""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8" name="页脚占位符 7">
            <a:extLst>
              <a:ext uri="{FF2B5EF4-FFF2-40B4-BE49-F238E27FC236}">
                <a16:creationId xmlns:a16="http://schemas.microsoft.com/office/drawing/2014/main" xmlns=""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xmlns=""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xmlns=""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xmlns=""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xmlns=""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xmlns=""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xmlns=""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13DFF6A-90B6-458D-99D7-5DF0143414C0}"/>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xmlns=""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DC61325-2EE9-4E1A-A0E6-CDE4498CD397}"/>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8" name="页脚占位符 7">
            <a:extLst>
              <a:ext uri="{FF2B5EF4-FFF2-40B4-BE49-F238E27FC236}">
                <a16:creationId xmlns:a16="http://schemas.microsoft.com/office/drawing/2014/main" xmlns=""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8821F84-22AB-4B6E-A1FA-5A9053A09C44}"/>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xmlns=""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9B98C1-21B6-4A63-B6C5-42F058AF4F65}"/>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xmlns=""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9B071B-B8AB-49EF-9E3B-68F5D8F30426}"/>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xmlns=""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5C86BC5-87AA-4FD2-A38B-A39ADE0ED27B}"/>
              </a:ext>
            </a:extLst>
          </p:cNvPr>
          <p:cNvSpPr>
            <a:spLocks noGrp="1"/>
          </p:cNvSpPr>
          <p:nvPr>
            <p:ph type="dt" sz="half" idx="10"/>
          </p:nvPr>
        </p:nvSpPr>
        <p:spPr/>
        <p:txBody>
          <a:bodyPr/>
          <a:lstStyle/>
          <a:p>
            <a:fld id="{3710C4BD-A9BF-4AD2-A304-E1B89BCB467A}"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xmlns=""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xmlns=""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595E04B3-F569-4A16-B9EB-9EE2DBBA5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xmlns=""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xmlns=""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xmlns="" id="{289E623F-C396-4582-8489-070827CEF74C}"/>
              </a:ext>
            </a:extLst>
          </p:cNvPr>
          <p:cNvSpPr txBox="1"/>
          <p:nvPr/>
        </p:nvSpPr>
        <p:spPr>
          <a:xfrm>
            <a:off x="3513692" y="253410"/>
            <a:ext cx="5992641" cy="584775"/>
          </a:xfrm>
          <a:prstGeom prst="rect">
            <a:avLst/>
          </a:prstGeom>
          <a:noFill/>
        </p:spPr>
        <p:txBody>
          <a:bodyPr wrap="square" rtlCol="0">
            <a:spAutoFit/>
          </a:bodyPr>
          <a:lstStyle/>
          <a:p>
            <a:r>
              <a:rPr lang="en-US" sz="3200" dirty="0" err="1" smtClean="0">
                <a:solidFill>
                  <a:srgbClr val="002060"/>
                </a:solidFill>
                <a:latin typeface="Calibri" panose="020F0502020204030204" pitchFamily="34" charset="0"/>
                <a:cs typeface="Calibri" panose="020F0502020204030204" pitchFamily="34" charset="0"/>
              </a:rPr>
              <a:t>Thứ</a:t>
            </a:r>
            <a:r>
              <a:rPr lang="en-US" sz="3200" dirty="0" smtClean="0">
                <a:solidFill>
                  <a:srgbClr val="002060"/>
                </a:solidFill>
                <a:latin typeface="Calibri" panose="020F0502020204030204" pitchFamily="34" charset="0"/>
                <a:cs typeface="Calibri" panose="020F0502020204030204" pitchFamily="34" charset="0"/>
              </a:rPr>
              <a:t> </a:t>
            </a:r>
            <a:r>
              <a:rPr lang="en-US" sz="3200" dirty="0" err="1" smtClean="0">
                <a:solidFill>
                  <a:srgbClr val="002060"/>
                </a:solidFill>
                <a:latin typeface="Calibri" panose="020F0502020204030204" pitchFamily="34" charset="0"/>
                <a:cs typeface="Calibri" panose="020F0502020204030204" pitchFamily="34" charset="0"/>
              </a:rPr>
              <a:t>Tư</a:t>
            </a:r>
            <a:r>
              <a:rPr lang="en-US" sz="3200" dirty="0" smtClean="0">
                <a:solidFill>
                  <a:srgbClr val="002060"/>
                </a:solidFill>
                <a:latin typeface="Calibri" panose="020F0502020204030204" pitchFamily="34" charset="0"/>
                <a:cs typeface="Calibri" panose="020F0502020204030204" pitchFamily="34" charset="0"/>
              </a:rPr>
              <a:t> </a:t>
            </a:r>
            <a:r>
              <a:rPr lang="en-US" sz="3200" dirty="0" err="1" smtClean="0">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 </a:t>
            </a:r>
            <a:r>
              <a:rPr lang="en-US" sz="3200" dirty="0" smtClean="0">
                <a:solidFill>
                  <a:srgbClr val="002060"/>
                </a:solidFill>
                <a:latin typeface="Calibri" panose="020F0502020204030204" pitchFamily="34" charset="0"/>
                <a:cs typeface="Calibri" panose="020F0502020204030204" pitchFamily="34" charset="0"/>
              </a:rPr>
              <a:t>22 </a:t>
            </a:r>
            <a:r>
              <a:rPr lang="en-US" sz="3200" dirty="0" err="1" smtClean="0">
                <a:solidFill>
                  <a:srgbClr val="002060"/>
                </a:solidFill>
                <a:latin typeface="Calibri" panose="020F0502020204030204" pitchFamily="34" charset="0"/>
                <a:cs typeface="Calibri" panose="020F0502020204030204" pitchFamily="34" charset="0"/>
              </a:rPr>
              <a:t>tháng</a:t>
            </a:r>
            <a:r>
              <a:rPr lang="en-US" sz="3200" dirty="0" smtClean="0">
                <a:solidFill>
                  <a:srgbClr val="002060"/>
                </a:solidFill>
                <a:latin typeface="Calibri" panose="020F0502020204030204" pitchFamily="34" charset="0"/>
                <a:cs typeface="Calibri" panose="020F0502020204030204" pitchFamily="34" charset="0"/>
              </a:rPr>
              <a:t> 1 </a:t>
            </a:r>
            <a:r>
              <a:rPr lang="en-US" sz="3200" dirty="0" err="1" smtClean="0">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 </a:t>
            </a:r>
            <a:r>
              <a:rPr lang="en-US" sz="3200" dirty="0" smtClean="0">
                <a:solidFill>
                  <a:srgbClr val="002060"/>
                </a:solidFill>
                <a:latin typeface="Calibri" panose="020F0502020204030204" pitchFamily="34" charset="0"/>
                <a:cs typeface="Calibri" panose="020F0502020204030204" pitchFamily="34" charset="0"/>
              </a:rPr>
              <a:t>2025</a:t>
            </a:r>
            <a:endParaRPr lang="en-US" sz="3200"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xmlns=""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xmlns=""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xmlns=""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xmlns=""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xmlns=""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xmlns=""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xmlns=""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xmlns=""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xmlns=""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xmlns=""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xmlns=""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xmlns=""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xmlns=""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xmlns=""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xmlns=""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xmlns=""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xmlns=""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xmlns=""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xmlns=""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xmlns=""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xmlns=""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xmlns=""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xmlns=""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xmlns=""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xmlns=""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xmlns=""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xmlns=""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xmlns=""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xmlns=""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xmlns=""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xmlns=""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xmlns=""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xmlns=""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xmlns=""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xmlns=""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xmlns=""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xmlns=""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xmlns=""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xmlns=""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xmlns=""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xmlns=""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xmlns=""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xmlns=""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xmlns=""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xmlns=""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xmlns=""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xmlns="" id="{FA03DDC3-AB2A-4E62-A262-5358C16AF0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xmlns=""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xmlns=""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xmlns=""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xmlns=""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xmlns=""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xmlns=""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xmlns=""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xmlns=""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xmlns=""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xmlns=""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xmlns=""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xmlns=""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xmlns=""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xmlns=""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xmlns=""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407</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微软雅黑</vt:lpstr>
      <vt:lpstr>Arial</vt:lpstr>
      <vt:lpstr>Calibri</vt:lpstr>
      <vt:lpstr>Georgia</vt:lpstr>
      <vt:lpstr>Times New Roman</vt:lpstr>
      <vt:lpstr>等线</vt:lpstr>
      <vt:lpstr>等线 Light</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34</cp:revision>
  <dcterms:created xsi:type="dcterms:W3CDTF">2022-10-04T12:04:18Z</dcterms:created>
  <dcterms:modified xsi:type="dcterms:W3CDTF">2025-01-15T11:56:18Z</dcterms:modified>
</cp:coreProperties>
</file>