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6"/>
  </p:notesMasterIdLst>
  <p:sldIdLst>
    <p:sldId id="2682" r:id="rId3"/>
    <p:sldId id="2649" r:id="rId4"/>
    <p:sldId id="2670" r:id="rId5"/>
    <p:sldId id="2671" r:id="rId6"/>
    <p:sldId id="2673" r:id="rId7"/>
    <p:sldId id="2683" r:id="rId8"/>
    <p:sldId id="2684" r:id="rId9"/>
    <p:sldId id="2674" r:id="rId10"/>
    <p:sldId id="2675" r:id="rId11"/>
    <p:sldId id="2676" r:id="rId12"/>
    <p:sldId id="2663" r:id="rId13"/>
    <p:sldId id="2667" r:id="rId14"/>
    <p:sldId id="26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xmlns="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xmlns="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xmlns="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xmlns="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xmlns="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xmlns="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xmlns="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xmlns="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xmlns="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xmlns="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xmlns="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xmlns="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xmlns="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xmlns="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xmlns="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xmlns="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xmlns="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xmlns="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xmlns="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xmlns="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xmlns="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xmlns="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xmlns="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35" y="682279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16" y="1778633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xmlns="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xmlns="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xmlns="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úc Ca Bốn Mùa">
            <a:hlinkClick r:id="" action="ppaction://media"/>
            <a:extLst>
              <a:ext uri="{FF2B5EF4-FFF2-40B4-BE49-F238E27FC236}">
                <a16:creationId xmlns:a16="http://schemas.microsoft.com/office/drawing/2014/main" xmlns="" id="{7DB482AF-2D2E-4D9E-A440-222FCC7F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xmlns="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xmlns="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xmlns="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xmlns="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xmlns="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xmlns="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xmlns="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92" y="3419318"/>
            <a:ext cx="3549668" cy="2882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207" y="888643"/>
            <a:ext cx="7199290" cy="3608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80DDBF-91F4-41B9-AED4-655FB559ABB6}"/>
              </a:ext>
            </a:extLst>
          </p:cNvPr>
          <p:cNvSpPr txBox="1"/>
          <p:nvPr/>
        </p:nvSpPr>
        <p:spPr>
          <a:xfrm>
            <a:off x="4422819" y="5184953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64703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xmlns="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xmlns="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xmlns="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xmlns="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xmlns="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xmlns="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xmlns="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xmlns="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0E0C63-AE99-4CBD-B2CF-80BF70387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174</Words>
  <Application>Microsoft Office PowerPoint</Application>
  <PresentationFormat>Widescreen</PresentationFormat>
  <Paragraphs>45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Arial-SGK-TV</vt:lpstr>
      <vt:lpstr>Calibri</vt:lpstr>
      <vt:lpstr>方正姚体</vt:lpstr>
      <vt:lpstr>Lato</vt:lpstr>
      <vt:lpstr>Patrick Hand</vt:lpstr>
      <vt:lpstr>Roboto</vt:lpstr>
      <vt:lpstr>Times New Roman</vt:lpstr>
      <vt:lpstr>UVF Mussica Swash</vt:lpstr>
      <vt:lpstr>Yusei Magic</vt:lpstr>
      <vt:lpstr>等线</vt:lpstr>
      <vt:lpstr>Summer Activities for Pre-K by Slidesgo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2022-10-09T07:44:02Z</dcterms:created>
  <dcterms:modified xsi:type="dcterms:W3CDTF">2025-01-15T11:53:32Z</dcterms:modified>
</cp:coreProperties>
</file>