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33" r:id="rId3"/>
    <p:sldId id="539" r:id="rId4"/>
    <p:sldId id="336" r:id="rId5"/>
    <p:sldId id="540" r:id="rId6"/>
    <p:sldId id="541" r:id="rId7"/>
    <p:sldId id="542" r:id="rId8"/>
    <p:sldId id="545" r:id="rId9"/>
    <p:sldId id="546" r:id="rId10"/>
    <p:sldId id="547" r:id="rId11"/>
    <p:sldId id="548" r:id="rId12"/>
    <p:sldId id="520" r:id="rId13"/>
    <p:sldId id="549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F976-AFD7-4D6C-90A4-2A345C03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FC854-3ABC-477B-8122-59B10F8E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1253-480E-4AF2-8CBE-8996E8D1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8D9F-170D-4957-A675-43643AA0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62F8-CEC6-4754-97C2-A10262CA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3B7-39CA-49B9-8BAA-9C9BFD4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B2103-1D85-4943-A5AA-7CB2E89D4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C43A-1215-45AF-8800-3427219D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A1FD-6C76-4B55-9E3D-28A6B659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4B9D-075B-43C8-8716-740FB393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51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C4699-4F81-40FA-A66E-6EB2A6BFC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F1FC0-0E84-47B2-A96E-0FB37AD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3180-77CE-4059-8FBB-C2AB90C8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2F00-8DFC-435E-A031-FD3B07B4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AA07-3F9D-4777-ABC5-81F328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76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08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99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4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4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9456-B59D-4CA2-B750-A1FC4A84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4D-23D4-47FF-9605-475A070E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9BF7-9EEC-4B38-8FB0-0035794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AA9F-3789-4609-9DD1-390CB46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0BB-8DC3-44EC-A1D8-8CBD48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34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6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8638-CF62-432B-825F-ED352859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4EC24-E3EB-4907-8514-1FECD3E7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A1A8-F4D2-4297-9481-73EBEBC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13EA-3C50-4351-A570-309F565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9D14-BFC3-456D-9741-154BF9D8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7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3C35-7ED7-4F8F-8C3D-B78B8973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EC59-5822-4688-B22A-054E4D66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5C39-E055-46E2-8480-4EFC404F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8E96A-40DD-4E23-B8C3-AA6ADC1C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8578C-EFF7-49B2-A223-31810509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AF94-F4DB-47BE-B37C-04E1D8F4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4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639-F949-450B-9396-D912974A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49F0-492A-4295-9DBB-D6818EB8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302D-762C-4372-8EFC-012F0EFE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21145-FE5D-4CB7-870E-42FF5A8E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90B0-C9C6-4191-8077-9AC7B6FB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A0606-ADF9-4339-83B2-DDFD834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A33B-FE31-47AD-AB21-95074361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53EF5-DE77-4D2C-AC61-2A72BF75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0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70F-EA2E-4478-B65A-D938236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4920B-D59D-4D28-B241-FE82F5C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0FC60-6010-4BD8-8D81-9310796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7A9DB-1CD1-4518-A764-CCA1674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F32C-FDBD-453E-ABB9-19FCB57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AD095-604D-4E23-918B-651F54B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808D-BCD3-4441-A5E8-B8C9876C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79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AAF-A8EB-4879-8369-CF28925B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07E0-9E96-46B0-A8AE-478CAF16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1CC-743D-4112-A67A-5A2DA57C0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04FD-C2C2-4914-BBCC-2A942666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7CB61-F586-4CD7-9900-672DC9B7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0E00-94DD-4C96-982E-910FF5F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D59-E229-4EDF-8A97-58FAEC0D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D284-D209-401E-B66A-CAFD5F68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E84C-E473-40AD-B80D-4F67E25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4F2B8-A620-49E9-B1CA-82D72641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CE71-0E8A-404D-9FD7-7F76533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6EBD-4A3D-42D2-967C-99304ED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4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7FD31-8A1A-419D-A7DD-AC245FD0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6896-76F3-4A39-BC74-91662CF0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2A0D0-32C6-4456-AD98-5E13B0F03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6277-C8D2-485C-9435-0B7E3CB347D3}" type="datetimeFigureOut">
              <a:rPr lang="vi-VN" smtClean="0"/>
              <a:t>18/01/2025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7AA7-058B-400B-BECF-120F6635D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24AF-5368-4C69-AFB8-19FE8F48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8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2.wdp"/><Relationship Id="rId3" Type="http://schemas.microsoft.com/office/2007/relationships/media" Target="../media/media8.mp3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8.mp3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17" Type="http://schemas.openxmlformats.org/officeDocument/2006/relationships/image" Target="../media/image28.png"/><Relationship Id="rId2" Type="http://schemas.openxmlformats.org/officeDocument/2006/relationships/audio" Target="../media/media7.mp3"/><Relationship Id="rId16" Type="http://schemas.openxmlformats.org/officeDocument/2006/relationships/image" Target="../media/image27.png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microsoft.com/office/2007/relationships/hdphoto" Target="../media/hdphoto3.wdp"/><Relationship Id="rId4" Type="http://schemas.openxmlformats.org/officeDocument/2006/relationships/audio" Target="../media/media8.mp3"/><Relationship Id="rId9" Type="http://schemas.openxmlformats.org/officeDocument/2006/relationships/image" Target="../media/image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8587F-ECA5-4D48-AD73-083A5DD17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79" b="94919" l="10000" r="90000">
                        <a14:foregroundMark x1="64524" y1="2309" x2="61429" y2="20785"/>
                        <a14:foregroundMark x1="54286" y1="9700" x2="71905" y2="17552"/>
                        <a14:foregroundMark x1="66429" y1="18938" x2="72619" y2="27945"/>
                        <a14:foregroundMark x1="36667" y1="90993" x2="58333" y2="94919"/>
                        <a14:foregroundMark x1="62619" y1="11316" x2="67381" y2="18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346">
            <a:off x="7483648" y="2464040"/>
            <a:ext cx="2790065" cy="2876423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1" y="4964224"/>
            <a:ext cx="12161271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20"/>
            <a:ext cx="12161271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8" y="1"/>
            <a:ext cx="2097500" cy="1995967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5">
            <a:extLst>
              <a:ext uri="{FF2B5EF4-FFF2-40B4-BE49-F238E27FC236}">
                <a16:creationId xmlns:a16="http://schemas.microsoft.com/office/drawing/2014/main" id="{0A260310-4168-4582-82BB-DF75CCCF06A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2131274" y="0"/>
            <a:ext cx="10721685" cy="1219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677C69-B0AD-4175-8544-DCDEBD5D2828}"/>
              </a:ext>
            </a:extLst>
          </p:cNvPr>
          <p:cNvSpPr/>
          <p:nvPr/>
        </p:nvSpPr>
        <p:spPr>
          <a:xfrm>
            <a:off x="4067406" y="0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3E7A5-0E2E-493B-9C48-D78DC109BC2B}"/>
              </a:ext>
            </a:extLst>
          </p:cNvPr>
          <p:cNvSpPr/>
          <p:nvPr/>
        </p:nvSpPr>
        <p:spPr>
          <a:xfrm>
            <a:off x="1355238" y="1160223"/>
            <a:ext cx="9918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âm thanh đoán tên nhạc cụ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Đàn nguyệt - Nhạc cụ truyền thống cao cấp TẠ THÂM">
            <a:hlinkClick r:id="" action="ppaction://media"/>
            <a:extLst>
              <a:ext uri="{FF2B5EF4-FFF2-40B4-BE49-F238E27FC236}">
                <a16:creationId xmlns:a16="http://schemas.microsoft.com/office/drawing/2014/main" id="{C9FAF41D-CB84-4CBF-A5ED-6400F33F5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588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00718" y="2656703"/>
            <a:ext cx="818901" cy="818901"/>
          </a:xfrm>
          <a:prstGeom prst="rect">
            <a:avLst/>
          </a:prstGeom>
        </p:spPr>
      </p:pic>
      <p:pic>
        <p:nvPicPr>
          <p:cNvPr id="12" name="Hình ảnh 16">
            <a:extLst>
              <a:ext uri="{FF2B5EF4-FFF2-40B4-BE49-F238E27FC236}">
                <a16:creationId xmlns:a16="http://schemas.microsoft.com/office/drawing/2014/main" id="{3D3E562E-3957-4F6F-BA9C-44D7A4F5B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3970" y="2251440"/>
            <a:ext cx="1491665" cy="1984671"/>
          </a:xfrm>
          <a:prstGeom prst="rect">
            <a:avLst/>
          </a:prstGeom>
        </p:spPr>
      </p:pic>
      <p:pic>
        <p:nvPicPr>
          <p:cNvPr id="13" name="reee">
            <a:hlinkClick r:id="" action="ppaction://media"/>
            <a:extLst>
              <a:ext uri="{FF2B5EF4-FFF2-40B4-BE49-F238E27FC236}">
                <a16:creationId xmlns:a16="http://schemas.microsoft.com/office/drawing/2014/main" id="{53599680-B50A-4B8A-8697-D4C5B2E44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61473" y="2609488"/>
            <a:ext cx="866116" cy="86611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97E7B162-B718-44E1-9277-A238DD546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67" y="3655677"/>
            <a:ext cx="2839930" cy="760809"/>
          </a:xfrm>
          <a:prstGeom prst="rect">
            <a:avLst/>
          </a:prstGeom>
        </p:spPr>
      </p:pic>
      <p:pic>
        <p:nvPicPr>
          <p:cNvPr id="15" name="son">
            <a:hlinkClick r:id="" action="ppaction://media"/>
            <a:extLst>
              <a:ext uri="{FF2B5EF4-FFF2-40B4-BE49-F238E27FC236}">
                <a16:creationId xmlns:a16="http://schemas.microsoft.com/office/drawing/2014/main" id="{03A10269-A06B-4270-9229-8752F1B05A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2697" y="2498231"/>
            <a:ext cx="917931" cy="9179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49EBD-F291-487B-B8BA-3FCC1A52AAAC}"/>
              </a:ext>
            </a:extLst>
          </p:cNvPr>
          <p:cNvSpPr/>
          <p:nvPr/>
        </p:nvSpPr>
        <p:spPr>
          <a:xfrm>
            <a:off x="439401" y="4507468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C893EC-F597-4154-A2D8-21423F9D76C6}"/>
              </a:ext>
            </a:extLst>
          </p:cNvPr>
          <p:cNvSpPr/>
          <p:nvPr/>
        </p:nvSpPr>
        <p:spPr>
          <a:xfrm>
            <a:off x="3967594" y="4393067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E5C78-51D5-4E66-97B3-9613C4D2A4E1}"/>
              </a:ext>
            </a:extLst>
          </p:cNvPr>
          <p:cNvSpPr/>
          <p:nvPr/>
        </p:nvSpPr>
        <p:spPr>
          <a:xfrm>
            <a:off x="9034042" y="3956166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ĐànNguyệt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7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726229" y="366356"/>
            <a:ext cx="28039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bài:</a:t>
            </a:r>
          </a:p>
        </p:txBody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65" y="4639189"/>
            <a:ext cx="609600" cy="609600"/>
          </a:xfrm>
          <a:prstGeom prst="rect">
            <a:avLst/>
          </a:prstGeom>
        </p:spPr>
      </p:pic>
      <p:pic>
        <p:nvPicPr>
          <p:cNvPr id="3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0AFDA340-3CCD-4783-A499-D9CFA79EA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rê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70AABE1-D486-4F7F-A1AF-AA4866F0C1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806" y="2913314"/>
            <a:ext cx="427990" cy="379095"/>
          </a:xfrm>
          <a:prstGeom prst="rect">
            <a:avLst/>
          </a:prstGeom>
        </p:spPr>
      </p:pic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348629"/>
            <a:ext cx="6781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phách:</a:t>
            </a:r>
          </a:p>
        </p:txBody>
      </p:sp>
      <p:pic>
        <p:nvPicPr>
          <p:cNvPr id="53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4C205-89F3-4DD7-84E9-388169C4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809" y="4943989"/>
            <a:ext cx="609600" cy="609600"/>
          </a:xfrm>
          <a:prstGeom prst="rect">
            <a:avLst/>
          </a:prstGeom>
        </p:spPr>
      </p:pic>
      <p:pic>
        <p:nvPicPr>
          <p:cNvPr id="5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1D5F8D-9BD3-41F6-A2A2-3013D31FF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616" y="2945954"/>
            <a:ext cx="427990" cy="379095"/>
          </a:xfrm>
          <a:prstGeom prst="rect">
            <a:avLst/>
          </a:prstGeom>
        </p:spPr>
      </p:pic>
      <p:pic>
        <p:nvPicPr>
          <p:cNvPr id="5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90A7882-C165-4E7C-BE51-8535B43F2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730" y="2884221"/>
            <a:ext cx="427990" cy="379095"/>
          </a:xfrm>
          <a:prstGeom prst="rect">
            <a:avLst/>
          </a:prstGeom>
        </p:spPr>
      </p:pic>
      <p:pic>
        <p:nvPicPr>
          <p:cNvPr id="5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96989FC-335D-4DF3-B10C-8D3B792F9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63" y="2876769"/>
            <a:ext cx="427990" cy="379095"/>
          </a:xfrm>
          <a:prstGeom prst="rect">
            <a:avLst/>
          </a:prstGeom>
        </p:spPr>
      </p:pic>
      <p:pic>
        <p:nvPicPr>
          <p:cNvPr id="5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0F7EE2-2EB7-4CD3-B73A-06E87FFDE5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844" y="2917415"/>
            <a:ext cx="427990" cy="379095"/>
          </a:xfrm>
          <a:prstGeom prst="rect">
            <a:avLst/>
          </a:prstGeom>
        </p:spPr>
      </p:pic>
      <p:pic>
        <p:nvPicPr>
          <p:cNvPr id="5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F58A686-1621-4A43-9C41-785F37ADD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847" y="2902565"/>
            <a:ext cx="427990" cy="379095"/>
          </a:xfrm>
          <a:prstGeom prst="rect">
            <a:avLst/>
          </a:prstGeom>
        </p:spPr>
      </p:pic>
      <p:pic>
        <p:nvPicPr>
          <p:cNvPr id="5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02E3B0A-8101-4879-8AAB-5F835E46A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074" y="2902565"/>
            <a:ext cx="427990" cy="379095"/>
          </a:xfrm>
          <a:prstGeom prst="rect">
            <a:avLst/>
          </a:prstGeom>
        </p:spPr>
      </p:pic>
      <p:pic>
        <p:nvPicPr>
          <p:cNvPr id="6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3226828-D257-4DA7-A6F6-B942DD90D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1886" y="2868005"/>
            <a:ext cx="427990" cy="379095"/>
          </a:xfrm>
          <a:prstGeom prst="rect">
            <a:avLst/>
          </a:prstGeom>
        </p:spPr>
      </p:pic>
      <p:pic>
        <p:nvPicPr>
          <p:cNvPr id="6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BC59AA4-4F5A-4A5D-816C-97F7FFC35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517" y="2883274"/>
            <a:ext cx="427990" cy="379095"/>
          </a:xfrm>
          <a:prstGeom prst="rect">
            <a:avLst/>
          </a:prstGeom>
        </p:spPr>
      </p:pic>
      <p:pic>
        <p:nvPicPr>
          <p:cNvPr id="6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57BA2A-D585-4E22-9B0F-C3840FF10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690" y="2883274"/>
            <a:ext cx="427990" cy="379095"/>
          </a:xfrm>
          <a:prstGeom prst="rect">
            <a:avLst/>
          </a:prstGeom>
        </p:spPr>
      </p:pic>
      <p:pic>
        <p:nvPicPr>
          <p:cNvPr id="6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C4A4709-5752-465C-BBEF-91DB1924F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2877757"/>
            <a:ext cx="427990" cy="379095"/>
          </a:xfrm>
          <a:prstGeom prst="rect">
            <a:avLst/>
          </a:prstGeom>
        </p:spPr>
      </p:pic>
      <p:pic>
        <p:nvPicPr>
          <p:cNvPr id="6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D1235E9-3D33-49AE-BF8D-6A13028E10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680" y="2884060"/>
            <a:ext cx="427990" cy="379095"/>
          </a:xfrm>
          <a:prstGeom prst="rect">
            <a:avLst/>
          </a:prstGeom>
        </p:spPr>
      </p:pic>
      <p:pic>
        <p:nvPicPr>
          <p:cNvPr id="6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C17A3D4-C144-497D-B057-423DA14C47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209" y="4618955"/>
            <a:ext cx="427990" cy="379095"/>
          </a:xfrm>
          <a:prstGeom prst="rect">
            <a:avLst/>
          </a:prstGeom>
        </p:spPr>
      </p:pic>
      <p:pic>
        <p:nvPicPr>
          <p:cNvPr id="6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9B8276F-8EF5-4642-B3D1-2C6D6A9FFF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324" y="4635329"/>
            <a:ext cx="427990" cy="379095"/>
          </a:xfrm>
          <a:prstGeom prst="rect">
            <a:avLst/>
          </a:prstGeom>
        </p:spPr>
      </p:pic>
      <p:pic>
        <p:nvPicPr>
          <p:cNvPr id="6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5133E-5752-4222-8632-FAB9C5790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21" y="4609617"/>
            <a:ext cx="427990" cy="379095"/>
          </a:xfrm>
          <a:prstGeom prst="rect">
            <a:avLst/>
          </a:prstGeom>
        </p:spPr>
      </p:pic>
      <p:pic>
        <p:nvPicPr>
          <p:cNvPr id="6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C25333-BF0E-4EA5-AABF-53485AFA06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865" y="4694256"/>
            <a:ext cx="427990" cy="379095"/>
          </a:xfrm>
          <a:prstGeom prst="rect">
            <a:avLst/>
          </a:prstGeom>
        </p:spPr>
      </p:pic>
      <p:pic>
        <p:nvPicPr>
          <p:cNvPr id="6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38D141-A604-4955-85D7-356B31731A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860" y="4740312"/>
            <a:ext cx="427990" cy="379095"/>
          </a:xfrm>
          <a:prstGeom prst="rect">
            <a:avLst/>
          </a:prstGeom>
        </p:spPr>
      </p:pic>
      <p:pic>
        <p:nvPicPr>
          <p:cNvPr id="7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238683E-D4FE-46A9-B060-A07E23E86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077" y="4704249"/>
            <a:ext cx="427990" cy="379095"/>
          </a:xfrm>
          <a:prstGeom prst="rect">
            <a:avLst/>
          </a:prstGeom>
        </p:spPr>
      </p:pic>
      <p:pic>
        <p:nvPicPr>
          <p:cNvPr id="7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E96D9EF-22C2-489E-A5B1-FA3596346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687" y="4656455"/>
            <a:ext cx="427990" cy="379095"/>
          </a:xfrm>
          <a:prstGeom prst="rect">
            <a:avLst/>
          </a:prstGeom>
        </p:spPr>
      </p:pic>
      <p:pic>
        <p:nvPicPr>
          <p:cNvPr id="7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15C2979-9B05-4F90-8D5A-0FD4F23493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1" y="4677254"/>
            <a:ext cx="427990" cy="379095"/>
          </a:xfrm>
          <a:prstGeom prst="rect">
            <a:avLst/>
          </a:prstGeom>
        </p:spPr>
      </p:pic>
      <p:pic>
        <p:nvPicPr>
          <p:cNvPr id="7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FE67B65-42CA-4872-9C26-71915D666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480" y="4677254"/>
            <a:ext cx="427990" cy="379095"/>
          </a:xfrm>
          <a:prstGeom prst="rect">
            <a:avLst/>
          </a:prstGeom>
        </p:spPr>
      </p:pic>
      <p:pic>
        <p:nvPicPr>
          <p:cNvPr id="7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9CE9EAC-EAA2-439C-AD42-D630FC5EF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359" y="4677254"/>
            <a:ext cx="427990" cy="379095"/>
          </a:xfrm>
          <a:prstGeom prst="rect">
            <a:avLst/>
          </a:prstGeom>
        </p:spPr>
      </p:pic>
      <p:pic>
        <p:nvPicPr>
          <p:cNvPr id="7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E6015A-A126-47DF-A38E-21F1424254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4688162"/>
            <a:ext cx="427990" cy="379095"/>
          </a:xfrm>
          <a:prstGeom prst="rect">
            <a:avLst/>
          </a:prstGeom>
        </p:spPr>
      </p:pic>
      <p:pic>
        <p:nvPicPr>
          <p:cNvPr id="7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51E1E7-7638-4DBD-9905-C9FA6A744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9499" y="4699070"/>
            <a:ext cx="427990" cy="379095"/>
          </a:xfrm>
          <a:prstGeom prst="rect">
            <a:avLst/>
          </a:prstGeom>
        </p:spPr>
      </p:pic>
      <p:pic>
        <p:nvPicPr>
          <p:cNvPr id="39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87100E34-24DB-4482-A717-648945973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6" y="3030222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41" y="1098581"/>
            <a:ext cx="10492191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49164" y="80375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377723" y="1929348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 son       đô       rê         đô       la    đô 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319861" y="4097585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1565" y="4873177"/>
            <a:ext cx="609600" cy="609600"/>
          </a:xfrm>
          <a:prstGeom prst="rect">
            <a:avLst/>
          </a:prstGeom>
        </p:spPr>
      </p:pic>
      <p:sp>
        <p:nvSpPr>
          <p:cNvPr id="15" name="Hình chữ nhật 2">
            <a:extLst>
              <a:ext uri="{FF2B5EF4-FFF2-40B4-BE49-F238E27FC236}">
                <a16:creationId xmlns:a16="http://schemas.microsoft.com/office/drawing/2014/main" id="{98EC2C23-C024-4E37-B6DA-A9FB6F7853E1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kí hiệu bàn tay</a:t>
            </a:r>
          </a:p>
        </p:txBody>
      </p:sp>
      <p:pic>
        <p:nvPicPr>
          <p:cNvPr id="16" name="Hình ảnh 5" descr="sol">
            <a:extLst>
              <a:ext uri="{FF2B5EF4-FFF2-40B4-BE49-F238E27FC236}">
                <a16:creationId xmlns:a16="http://schemas.microsoft.com/office/drawing/2014/main" id="{4AEE86BA-9163-45D6-96F1-E17BB2844B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7940" y="2576125"/>
            <a:ext cx="516657" cy="293370"/>
          </a:xfrm>
          <a:prstGeom prst="rect">
            <a:avLst/>
          </a:prstGeom>
        </p:spPr>
      </p:pic>
      <p:pic>
        <p:nvPicPr>
          <p:cNvPr id="18" name="Hình ảnh 8" descr="la">
            <a:extLst>
              <a:ext uri="{FF2B5EF4-FFF2-40B4-BE49-F238E27FC236}">
                <a16:creationId xmlns:a16="http://schemas.microsoft.com/office/drawing/2014/main" id="{9D5A4C54-7CFC-40B4-A7AE-DD922D794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5779" y="4757905"/>
            <a:ext cx="441848" cy="276860"/>
          </a:xfrm>
          <a:prstGeom prst="rect">
            <a:avLst/>
          </a:prstGeom>
        </p:spPr>
      </p:pic>
      <p:pic>
        <p:nvPicPr>
          <p:cNvPr id="19" name="Hình ảnh 9" descr="re">
            <a:extLst>
              <a:ext uri="{FF2B5EF4-FFF2-40B4-BE49-F238E27FC236}">
                <a16:creationId xmlns:a16="http://schemas.microsoft.com/office/drawing/2014/main" id="{9B691D06-3D16-4CDB-BC21-8F3D776A7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4137" y="3360587"/>
            <a:ext cx="358151" cy="388620"/>
          </a:xfrm>
          <a:prstGeom prst="rect">
            <a:avLst/>
          </a:prstGeom>
        </p:spPr>
      </p:pic>
      <p:pic>
        <p:nvPicPr>
          <p:cNvPr id="20" name="Hình ảnh 10" descr="do">
            <a:extLst>
              <a:ext uri="{FF2B5EF4-FFF2-40B4-BE49-F238E27FC236}">
                <a16:creationId xmlns:a16="http://schemas.microsoft.com/office/drawing/2014/main" id="{16D8D3C7-C351-4186-8AFF-3BD0272E79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0348" y="2625794"/>
            <a:ext cx="441848" cy="266700"/>
          </a:xfrm>
          <a:prstGeom prst="rect">
            <a:avLst/>
          </a:prstGeom>
        </p:spPr>
      </p:pic>
      <p:pic>
        <p:nvPicPr>
          <p:cNvPr id="21" name="Hình ảnh 11" descr="mi">
            <a:extLst>
              <a:ext uri="{FF2B5EF4-FFF2-40B4-BE49-F238E27FC236}">
                <a16:creationId xmlns:a16="http://schemas.microsoft.com/office/drawing/2014/main" id="{DBA7B3C0-D829-43F1-B6C2-8CFD1056BF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2120" y="2620451"/>
            <a:ext cx="664845" cy="233045"/>
          </a:xfrm>
          <a:prstGeom prst="rect">
            <a:avLst/>
          </a:prstGeom>
        </p:spPr>
      </p:pic>
      <p:pic>
        <p:nvPicPr>
          <p:cNvPr id="24" name="Hình ảnh 17" descr="sol">
            <a:extLst>
              <a:ext uri="{FF2B5EF4-FFF2-40B4-BE49-F238E27FC236}">
                <a16:creationId xmlns:a16="http://schemas.microsoft.com/office/drawing/2014/main" id="{3C51FE1A-C10D-444F-BF07-BE65BE9237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9106" y="2610194"/>
            <a:ext cx="516657" cy="293370"/>
          </a:xfrm>
          <a:prstGeom prst="rect">
            <a:avLst/>
          </a:prstGeom>
        </p:spPr>
      </p:pic>
      <p:pic>
        <p:nvPicPr>
          <p:cNvPr id="25" name="Hình ảnh 18" descr="la">
            <a:extLst>
              <a:ext uri="{FF2B5EF4-FFF2-40B4-BE49-F238E27FC236}">
                <a16:creationId xmlns:a16="http://schemas.microsoft.com/office/drawing/2014/main" id="{1A49C245-3900-4FCA-B640-AF50D85410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7454" y="4810724"/>
            <a:ext cx="441848" cy="276860"/>
          </a:xfrm>
          <a:prstGeom prst="rect">
            <a:avLst/>
          </a:prstGeom>
        </p:spPr>
      </p:pic>
      <p:pic>
        <p:nvPicPr>
          <p:cNvPr id="26" name="Hình ảnh 19" descr="la">
            <a:extLst>
              <a:ext uri="{FF2B5EF4-FFF2-40B4-BE49-F238E27FC236}">
                <a16:creationId xmlns:a16="http://schemas.microsoft.com/office/drawing/2014/main" id="{DB7CBA2B-EA77-45CB-AA44-440AE3AA5F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536" y="4759905"/>
            <a:ext cx="441848" cy="276860"/>
          </a:xfrm>
          <a:prstGeom prst="rect">
            <a:avLst/>
          </a:prstGeom>
        </p:spPr>
      </p:pic>
      <p:pic>
        <p:nvPicPr>
          <p:cNvPr id="27" name="Hình ảnh 21" descr="sol">
            <a:extLst>
              <a:ext uri="{FF2B5EF4-FFF2-40B4-BE49-F238E27FC236}">
                <a16:creationId xmlns:a16="http://schemas.microsoft.com/office/drawing/2014/main" id="{D10C4A1E-DE64-43D3-83C9-E74C21D41E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9337" y="2638834"/>
            <a:ext cx="516657" cy="293370"/>
          </a:xfrm>
          <a:prstGeom prst="rect">
            <a:avLst/>
          </a:prstGeom>
        </p:spPr>
      </p:pic>
      <p:pic>
        <p:nvPicPr>
          <p:cNvPr id="28" name="Hình ảnh 22" descr="la">
            <a:extLst>
              <a:ext uri="{FF2B5EF4-FFF2-40B4-BE49-F238E27FC236}">
                <a16:creationId xmlns:a16="http://schemas.microsoft.com/office/drawing/2014/main" id="{73CC0D9E-E37C-4828-8C49-383622636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1661" y="2642614"/>
            <a:ext cx="441848" cy="276860"/>
          </a:xfrm>
          <a:prstGeom prst="rect">
            <a:avLst/>
          </a:prstGeom>
        </p:spPr>
      </p:pic>
      <p:pic>
        <p:nvPicPr>
          <p:cNvPr id="30" name="Hình ảnh 25" descr="re">
            <a:extLst>
              <a:ext uri="{FF2B5EF4-FFF2-40B4-BE49-F238E27FC236}">
                <a16:creationId xmlns:a16="http://schemas.microsoft.com/office/drawing/2014/main" id="{57ADD689-1B75-4458-8DBB-49EA96F32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2963" y="2508002"/>
            <a:ext cx="358151" cy="388620"/>
          </a:xfrm>
          <a:prstGeom prst="rect">
            <a:avLst/>
          </a:prstGeom>
        </p:spPr>
      </p:pic>
      <p:pic>
        <p:nvPicPr>
          <p:cNvPr id="31" name="Hình ảnh 26" descr="mi">
            <a:extLst>
              <a:ext uri="{FF2B5EF4-FFF2-40B4-BE49-F238E27FC236}">
                <a16:creationId xmlns:a16="http://schemas.microsoft.com/office/drawing/2014/main" id="{A9533C85-FA9A-44E8-8784-6C6F3667E4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4664" y="3425132"/>
            <a:ext cx="581433" cy="233045"/>
          </a:xfrm>
          <a:prstGeom prst="rect">
            <a:avLst/>
          </a:prstGeom>
        </p:spPr>
      </p:pic>
      <p:pic>
        <p:nvPicPr>
          <p:cNvPr id="32" name="Hình ảnh 27" descr="mi">
            <a:extLst>
              <a:ext uri="{FF2B5EF4-FFF2-40B4-BE49-F238E27FC236}">
                <a16:creationId xmlns:a16="http://schemas.microsoft.com/office/drawing/2014/main" id="{A3B738BB-AAD7-4C2B-9468-211D8AE6EE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5878" y="4821375"/>
            <a:ext cx="581433" cy="233045"/>
          </a:xfrm>
          <a:prstGeom prst="rect">
            <a:avLst/>
          </a:prstGeom>
        </p:spPr>
      </p:pic>
      <p:pic>
        <p:nvPicPr>
          <p:cNvPr id="33" name="Hình ảnh 29" descr="do">
            <a:extLst>
              <a:ext uri="{FF2B5EF4-FFF2-40B4-BE49-F238E27FC236}">
                <a16:creationId xmlns:a16="http://schemas.microsoft.com/office/drawing/2014/main" id="{A02FA2BC-4A2F-4C05-AC6B-B99B9B391B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8220" y="2568558"/>
            <a:ext cx="441848" cy="266700"/>
          </a:xfrm>
          <a:prstGeom prst="rect">
            <a:avLst/>
          </a:prstGeom>
        </p:spPr>
      </p:pic>
      <p:pic>
        <p:nvPicPr>
          <p:cNvPr id="35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59CB590-2A21-498A-AD8D-2E9CA66BFA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298" y="4728358"/>
            <a:ext cx="441848" cy="440055"/>
          </a:xfrm>
          <a:prstGeom prst="rect">
            <a:avLst/>
          </a:prstGeom>
        </p:spPr>
      </p:pic>
      <p:pic>
        <p:nvPicPr>
          <p:cNvPr id="36" name="Hình ảnh 21" descr="sol">
            <a:extLst>
              <a:ext uri="{FF2B5EF4-FFF2-40B4-BE49-F238E27FC236}">
                <a16:creationId xmlns:a16="http://schemas.microsoft.com/office/drawing/2014/main" id="{4BFFEB5B-F79A-4F55-AE89-A5B38ADFBF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5698" y="4791212"/>
            <a:ext cx="516657" cy="293370"/>
          </a:xfrm>
          <a:prstGeom prst="rect">
            <a:avLst/>
          </a:prstGeom>
        </p:spPr>
      </p:pic>
      <p:pic>
        <p:nvPicPr>
          <p:cNvPr id="37" name="Hình ảnh 29" descr="do">
            <a:extLst>
              <a:ext uri="{FF2B5EF4-FFF2-40B4-BE49-F238E27FC236}">
                <a16:creationId xmlns:a16="http://schemas.microsoft.com/office/drawing/2014/main" id="{21311DFC-6772-4B25-A902-5803946976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5454" y="2653701"/>
            <a:ext cx="441848" cy="266700"/>
          </a:xfrm>
          <a:prstGeom prst="rect">
            <a:avLst/>
          </a:prstGeom>
        </p:spPr>
      </p:pic>
      <p:pic>
        <p:nvPicPr>
          <p:cNvPr id="38" name="Hình ảnh 29" descr="do">
            <a:extLst>
              <a:ext uri="{FF2B5EF4-FFF2-40B4-BE49-F238E27FC236}">
                <a16:creationId xmlns:a16="http://schemas.microsoft.com/office/drawing/2014/main" id="{E639ABB1-380C-4BB5-91D6-77E683E4AE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0225" y="4784619"/>
            <a:ext cx="441848" cy="266700"/>
          </a:xfrm>
          <a:prstGeom prst="rect">
            <a:avLst/>
          </a:prstGeom>
        </p:spPr>
      </p:pic>
      <p:pic>
        <p:nvPicPr>
          <p:cNvPr id="39" name="Hình ảnh 21" descr="sol">
            <a:extLst>
              <a:ext uri="{FF2B5EF4-FFF2-40B4-BE49-F238E27FC236}">
                <a16:creationId xmlns:a16="http://schemas.microsoft.com/office/drawing/2014/main" id="{A89A731D-E3A5-4FB3-BA78-B62CFC12D2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0251" y="4784619"/>
            <a:ext cx="516657" cy="293370"/>
          </a:xfrm>
          <a:prstGeom prst="rect">
            <a:avLst/>
          </a:prstGeom>
        </p:spPr>
      </p:pic>
      <p:pic>
        <p:nvPicPr>
          <p:cNvPr id="40" name="Hình ảnh 29" descr="do">
            <a:extLst>
              <a:ext uri="{FF2B5EF4-FFF2-40B4-BE49-F238E27FC236}">
                <a16:creationId xmlns:a16="http://schemas.microsoft.com/office/drawing/2014/main" id="{900D5C71-9575-499A-870E-22BA37AB16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0540" y="4777005"/>
            <a:ext cx="441848" cy="266700"/>
          </a:xfrm>
          <a:prstGeom prst="rect">
            <a:avLst/>
          </a:prstGeom>
        </p:spPr>
      </p:pic>
      <p:pic>
        <p:nvPicPr>
          <p:cNvPr id="41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3F71297F-359C-44DE-A5C8-4A57EFB955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3658" y="929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75B54-CC76-47B5-A174-90DA8B9D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21" y="67113"/>
            <a:ext cx="6048462" cy="630519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CAC1A10-1BFB-43A8-A3BD-D913110CA7E8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934CD9-3C8B-4EA1-A2D4-AE47D74B3E9D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1850210-E3F9-4B96-9643-0FB4336F1908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4FB7AEF-6A19-4522-B35A-28E01D594F4A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09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 thuyết âm nhạc: Nhịp 3/4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4BA8F-4D8E-4232-87D9-9150DBE8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24" y="0"/>
            <a:ext cx="5799964" cy="6771985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D95EA6A-D281-4323-A8B9-42082F9DCE30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143EED-100E-4A02-82A5-E81B0D5ADF1F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748DD4F-3047-4F53-B0F3-38666758DFFB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6BB7E3B-C913-496A-9229-DC53E8647EF7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Đếm Sao - Candy Ngọc Hà - Nhạc Thiếu Nhi [MV Official]">
            <a:hlinkClick r:id="" action="ppaction://media"/>
            <a:extLst>
              <a:ext uri="{FF2B5EF4-FFF2-40B4-BE49-F238E27FC236}">
                <a16:creationId xmlns:a16="http://schemas.microsoft.com/office/drawing/2014/main" id="{7D6018C0-518E-48D7-80A6-1ADE0E6A0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0" end="114974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922" y="3081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6137995"/>
            <a:ext cx="12419009" cy="7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51338" y="6356168"/>
            <a:ext cx="12419009" cy="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253815"/>
            <a:ext cx="3499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 nhạc:</a:t>
            </a:r>
          </a:p>
        </p:txBody>
      </p:sp>
      <p:sp>
        <p:nvSpPr>
          <p:cNvPr id="15" name="Hình chữ nhật 16">
            <a:extLst>
              <a:ext uri="{FF2B5EF4-FFF2-40B4-BE49-F238E27FC236}">
                <a16:creationId xmlns:a16="http://schemas.microsoft.com/office/drawing/2014/main" id="{C8F775BE-A712-4B29-A998-32071D6CEAAA}"/>
              </a:ext>
            </a:extLst>
          </p:cNvPr>
          <p:cNvSpPr/>
          <p:nvPr/>
        </p:nvSpPr>
        <p:spPr>
          <a:xfrm>
            <a:off x="476905" y="4144275"/>
            <a:ext cx="1132632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2400" noProof="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Bài được viết ở nhịp ¾ gồm 8 ô nhịp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Cao độ: Đô, rê, mi,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Trường độ: Nốt đen, nốt trắng, nốt móc đơn, nốt đen chấm dôi, dấu lặng đen</a:t>
            </a:r>
            <a:endParaRPr kumimoji="0" lang="vi-VN" sz="2400" b="0" i="0" u="none" strike="noStrike" kern="1200" cap="none" spc="0" normalizeH="0" baseline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615442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609246" y="2446209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392476" y="98765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CD0BC255-4AD3-4C2E-B49F-1190DE850334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6FBB0E-B80D-403C-A8C6-4BED78EF6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549" y="4030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801411"/>
            <a:ext cx="10111462" cy="1190569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517678" y="2838234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3051127" y="348629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32F77183-F730-46B1-B068-0A0A7C5E43F5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6096588-B9B8-4911-914A-90E33FA7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8734" y="381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280</Words>
  <Application>Microsoft Office PowerPoint</Application>
  <PresentationFormat>Widescreen</PresentationFormat>
  <Paragraphs>47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微软雅黑</vt:lpstr>
      <vt:lpstr>Arial</vt:lpstr>
      <vt:lpstr>Calibri</vt:lpstr>
      <vt:lpstr>Calibri Light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Windows User</cp:lastModifiedBy>
  <cp:revision>12</cp:revision>
  <dcterms:created xsi:type="dcterms:W3CDTF">2024-06-22T14:36:22Z</dcterms:created>
  <dcterms:modified xsi:type="dcterms:W3CDTF">2025-01-18T02:38:58Z</dcterms:modified>
</cp:coreProperties>
</file>