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7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8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0" r:id="rId2"/>
    <p:sldId id="257" r:id="rId3"/>
    <p:sldId id="328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29" r:id="rId12"/>
    <p:sldId id="349" r:id="rId13"/>
    <p:sldId id="351" r:id="rId14"/>
    <p:sldId id="330" r:id="rId15"/>
    <p:sldId id="331" r:id="rId16"/>
    <p:sldId id="411" r:id="rId17"/>
    <p:sldId id="412" r:id="rId18"/>
    <p:sldId id="413" r:id="rId19"/>
    <p:sldId id="415" r:id="rId20"/>
    <p:sldId id="416" r:id="rId21"/>
    <p:sldId id="417" r:id="rId22"/>
    <p:sldId id="4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87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8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 a letter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answer the questions.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1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3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2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6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3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6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7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8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24.emf"/><Relationship Id="rId4" Type="http://schemas.openxmlformats.org/officeDocument/2006/relationships/audio" Target="../media/audio2.wav"/><Relationship Id="rId9" Type="http://schemas.openxmlformats.org/officeDocument/2006/relationships/customXml" Target="../ink/ink17.xml"/><Relationship Id="rId1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30.png"/><Relationship Id="rId4" Type="http://schemas.openxmlformats.org/officeDocument/2006/relationships/slide" Target="slide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12" Type="http://schemas.openxmlformats.org/officeDocument/2006/relationships/slide" Target="slide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5" Type="http://schemas.openxmlformats.org/officeDocument/2006/relationships/image" Target="../media/image9.jpeg"/><Relationship Id="rId10" Type="http://schemas.openxmlformats.org/officeDocument/2006/relationships/slide" Target="slide18.xml"/><Relationship Id="rId4" Type="http://schemas.openxmlformats.org/officeDocument/2006/relationships/image" Target="../media/image8.jpeg"/><Relationship Id="rId9" Type="http://schemas.openxmlformats.org/officeDocument/2006/relationships/slide" Target="slide17.xml"/><Relationship Id="rId1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34" Type="http://schemas.openxmlformats.org/officeDocument/2006/relationships/slide" Target="slide13.xml"/><Relationship Id="rId33" Type="http://schemas.openxmlformats.org/officeDocument/2006/relationships/slide" Target="slide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1.xml"/><Relationship Id="rId28" Type="http://schemas.openxmlformats.org/officeDocument/2006/relationships/customXml" Target="../ink/ink2.xml"/><Relationship Id="rId31" Type="http://schemas.openxmlformats.org/officeDocument/2006/relationships/slide" Target="slide4.xml"/><Relationship Id="rId4" Type="http://schemas.openxmlformats.org/officeDocument/2006/relationships/customXml" Target="../ink/ink1.xml"/><Relationship Id="rId27" Type="http://schemas.openxmlformats.org/officeDocument/2006/relationships/image" Target="../media/image24.emf"/><Relationship Id="rId30" Type="http://schemas.openxmlformats.org/officeDocument/2006/relationships/image" Target="../media/image25.emf"/><Relationship Id="rId35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4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24.emf"/><Relationship Id="rId4" Type="http://schemas.openxmlformats.org/officeDocument/2006/relationships/audio" Target="../media/audio2.wav"/><Relationship Id="rId9" Type="http://schemas.openxmlformats.org/officeDocument/2006/relationships/customXml" Target="../ink/ink3.xml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6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620.png"/><Relationship Id="rId4" Type="http://schemas.openxmlformats.org/officeDocument/2006/relationships/audio" Target="../media/audio2.wav"/><Relationship Id="rId9" Type="http://schemas.openxmlformats.org/officeDocument/2006/relationships/customXml" Target="../ink/ink5.xml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8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620.png"/><Relationship Id="rId4" Type="http://schemas.openxmlformats.org/officeDocument/2006/relationships/audio" Target="../media/audio2.wav"/><Relationship Id="rId9" Type="http://schemas.openxmlformats.org/officeDocument/2006/relationships/customXml" Target="../ink/ink7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0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620.png"/><Relationship Id="rId4" Type="http://schemas.openxmlformats.org/officeDocument/2006/relationships/audio" Target="../media/audio2.wav"/><Relationship Id="rId9" Type="http://schemas.openxmlformats.org/officeDocument/2006/relationships/customXml" Target="../ink/ink9.xml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2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24.emf"/><Relationship Id="rId4" Type="http://schemas.openxmlformats.org/officeDocument/2006/relationships/audio" Target="../media/audio2.wav"/><Relationship Id="rId9" Type="http://schemas.openxmlformats.org/officeDocument/2006/relationships/customXml" Target="../ink/ink11.xml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4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24.emf"/><Relationship Id="rId4" Type="http://schemas.openxmlformats.org/officeDocument/2006/relationships/audio" Target="../media/audio2.wav"/><Relationship Id="rId9" Type="http://schemas.openxmlformats.org/officeDocument/2006/relationships/customXml" Target="../ink/ink13.xml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6.xml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24.emf"/><Relationship Id="rId4" Type="http://schemas.openxmlformats.org/officeDocument/2006/relationships/audio" Target="../media/audio2.wav"/><Relationship Id="rId9" Type="http://schemas.openxmlformats.org/officeDocument/2006/relationships/customXml" Target="../ink/ink15.xml"/><Relationship Id="rId1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782429" y="1875096"/>
            <a:ext cx="4486939" cy="703312"/>
            <a:chOff x="4385119" y="2298807"/>
            <a:chExt cx="3180502" cy="7033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481" y="2343171"/>
              <a:ext cx="2153157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385119" y="2298807"/>
              <a:ext cx="3180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Part 1,2,3-Page 6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737" y="32441"/>
            <a:ext cx="4124325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00" y="2485110"/>
            <a:ext cx="5448800" cy="41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10" y="-16110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4545" y="103417"/>
            <a:ext cx="948417" cy="948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240" y="2180952"/>
            <a:ext cx="4857750" cy="361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b="6204"/>
          <a:stretch/>
        </p:blipFill>
        <p:spPr>
          <a:xfrm>
            <a:off x="6096000" y="2180952"/>
            <a:ext cx="5124450" cy="364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43678" y="201555"/>
            <a:ext cx="470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96" y="103417"/>
            <a:ext cx="7715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2764" y="253051"/>
            <a:ext cx="968240" cy="96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207" y="2780194"/>
            <a:ext cx="10021977" cy="3892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64" y="5550589"/>
            <a:ext cx="99060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294" y="879349"/>
            <a:ext cx="2677523" cy="1850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93" y="327596"/>
            <a:ext cx="5695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2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6" y="1034289"/>
            <a:ext cx="11659317" cy="5503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6998240" y="3748026"/>
              <a:ext cx="1989647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2" y="1343312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180924" y="-141630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2067611"/>
            <a:chOff x="75994" y="90707"/>
            <a:chExt cx="1131444" cy="2067611"/>
          </a:xfrm>
        </p:grpSpPr>
        <p:pic>
          <p:nvPicPr>
            <p:cNvPr id="12" name="Picture 2" descr="Happy flower cartoon flower Royalty Free Vector Image">
              <a:hlinkClick r:id="rId9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365" y="1715644"/>
              <a:ext cx="820429" cy="44267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68" b="99681" l="4630" r="98148">
                        <a14:backgroundMark x1="89815" y1="74441" x2="89815" y2="74441"/>
                        <a14:backgroundMark x1="92130" y1="64217" x2="83333" y2="76038"/>
                        <a14:backgroundMark x1="88426" y1="85623" x2="91667" y2="9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8" y="1446430"/>
            <a:ext cx="20574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4" b="99687" l="7309" r="973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672" y="1787229"/>
            <a:ext cx="2867025" cy="30384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36865"/>
            <a:ext cx="5111853" cy="189213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5111853" cy="193559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26" b="99128" l="1384" r="97059">
                        <a14:foregroundMark x1="55882" y1="30233" x2="58651" y2="32122"/>
                        <a14:foregroundMark x1="32353" y1="32703" x2="35467" y2="32267"/>
                        <a14:foregroundMark x1="36159" y1="31686" x2="36332" y2="31105"/>
                        <a14:foregroundMark x1="46021" y1="45203" x2="50519" y2="44913"/>
                        <a14:foregroundMark x1="70242" y1="61192" x2="80450" y2="69913"/>
                        <a14:foregroundMark x1="55882" y1="92151" x2="74048" y2="95349"/>
                        <a14:foregroundMark x1="38927" y1="88663" x2="45675" y2="88663"/>
                        <a14:foregroundMark x1="10035" y1="78779" x2="9516" y2="84157"/>
                        <a14:foregroundMark x1="17820" y1="58140" x2="25952" y2="58140"/>
                        <a14:foregroundMark x1="46367" y1="56541" x2="45675" y2="57267"/>
                        <a14:backgroundMark x1="9689" y1="45640" x2="12630" y2="52035"/>
                        <a14:backgroundMark x1="3979" y1="78343" x2="4844" y2="80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713" y="1715644"/>
            <a:ext cx="2198108" cy="26164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" b="95548" l="5184" r="93144">
                        <a14:backgroundMark x1="9532" y1="51669" x2="17224" y2="62480"/>
                        <a14:backgroundMark x1="19398" y1="46582" x2="21405" y2="59459"/>
                        <a14:backgroundMark x1="14047" y1="43720" x2="14716" y2="48649"/>
                        <a14:backgroundMark x1="78428" y1="39905" x2="78930" y2="42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61531" y="1610367"/>
            <a:ext cx="3413042" cy="35899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88" b="100000" l="1310" r="100000">
                        <a14:foregroundMark x1="14874" y1="72222" x2="18428" y2="89068"/>
                        <a14:foregroundMark x1="12067" y1="68100" x2="7016" y2="95878"/>
                        <a14:foregroundMark x1="9167" y1="87455" x2="16651" y2="93728"/>
                        <a14:foregroundMark x1="21515" y1="74373" x2="27877" y2="85305"/>
                        <a14:foregroundMark x1="6361" y1="70609" x2="20019" y2="65950"/>
                        <a14:foregroundMark x1="5706" y1="65950" x2="5426" y2="87455"/>
                        <a14:foregroundMark x1="7858" y1="97491" x2="20861" y2="96774"/>
                        <a14:foregroundMark x1="23761" y1="93728" x2="23761" y2="98746"/>
                        <a14:foregroundMark x1="20393" y1="81541" x2="23948" y2="87814"/>
                        <a14:foregroundMark x1="21048" y1="70072" x2="27502" y2="78136"/>
                        <a14:foregroundMark x1="11413" y1="59140" x2="15154" y2="59140"/>
                        <a14:foregroundMark x1="2619" y1="87455" x2="2619" y2="99283"/>
                        <a14:foregroundMark x1="2993" y1="84050" x2="1964" y2="87097"/>
                        <a14:foregroundMark x1="1684" y1="87097" x2="1684" y2="87097"/>
                        <a14:foregroundMark x1="2339" y1="82437" x2="1310" y2="82796"/>
                        <a14:foregroundMark x1="84004" y1="72222" x2="79888" y2="85305"/>
                        <a14:foregroundMark x1="89710" y1="69355" x2="91487" y2="96237"/>
                        <a14:foregroundMark x1="82507" y1="72760" x2="92423" y2="70968"/>
                        <a14:foregroundMark x1="81197" y1="95878" x2="94574" y2="91577"/>
                        <a14:foregroundMark x1="94200" y1="75627" x2="95229" y2="98029"/>
                        <a14:foregroundMark x1="90178" y1="62903" x2="96165" y2="73477"/>
                        <a14:foregroundMark x1="83817" y1="66308" x2="76333" y2="82437"/>
                        <a14:foregroundMark x1="81197" y1="93011" x2="80730" y2="98029"/>
                        <a14:foregroundMark x1="85126" y1="59677" x2="90458" y2="56631"/>
                        <a14:foregroundMark x1="82226" y1="87455" x2="84939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953" y="1674645"/>
            <a:ext cx="5934218" cy="309756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06" y="2334566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81570" y="1908449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1671" y="4361035"/>
                <a:ext cx="3636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06860" y="368234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593696" y="2717868"/>
              <a:ext cx="1729962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45860" y="1378228"/>
            <a:ext cx="2330457" cy="1612226"/>
            <a:chOff x="3782989" y="1250224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82989" y="1250224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4040670" y="1747879"/>
              <a:ext cx="173797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488764" y="2176548"/>
              <a:ext cx="141320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63428" y="3855748"/>
              <a:ext cx="1731564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84570" y="-69816"/>
            <a:ext cx="57230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family 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that?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28567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586" y1="79630" x2="29515" y2="82099"/>
                        <a14:foregroundMark x1="18943" y1="79630" x2="18943" y2="80864"/>
                        <a14:foregroundMark x1="21586" y1="85494" x2="24670" y2="85494"/>
                        <a14:foregroundMark x1="18062" y1="84259" x2="16300" y2="80864"/>
                        <a14:foregroundMark x1="83260" y1="78086" x2="76211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383" y="1563866"/>
            <a:ext cx="2162175" cy="30861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this?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5" b="100000" l="3090" r="89888">
                        <a14:backgroundMark x1="29775" y1="40520" x2="19101" y2="62082"/>
                        <a14:backgroundMark x1="8708" y1="40520" x2="10955" y2="67286"/>
                        <a14:backgroundMark x1="12079" y1="70260" x2="8708" y2="85130"/>
                        <a14:backgroundMark x1="7865" y1="87732" x2="7022" y2="92565"/>
                        <a14:backgroundMark x1="66854" y1="16729" x2="67135" y2="56877"/>
                        <a14:backgroundMark x1="59831" y1="32342" x2="62921" y2="47955"/>
                        <a14:backgroundMark x1="76404" y1="14498" x2="78652" y2="77323"/>
                        <a14:backgroundMark x1="71348" y1="13011" x2="73034" y2="63941"/>
                        <a14:backgroundMark x1="83427" y1="89963" x2="83427" y2="96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808" y="1825804"/>
            <a:ext cx="3390900" cy="25622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6" b="100000" l="7099" r="94136">
                        <a14:foregroundMark x1="59877" y1="58306" x2="58951" y2="71661"/>
                        <a14:foregroundMark x1="59259" y1="25407" x2="59259" y2="30293"/>
                        <a14:backgroundMark x1="64815" y1="20521" x2="89506" y2="68078"/>
                        <a14:backgroundMark x1="22531" y1="21824" x2="20679" y2="53094"/>
                        <a14:backgroundMark x1="25000" y1="20847" x2="24074" y2="26710"/>
                        <a14:backgroundMark x1="8951" y1="73941" x2="13272" y2="93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205" y="1644829"/>
            <a:ext cx="3086100" cy="292417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44904" y="1955549"/>
            <a:ext cx="2851096" cy="24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0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52C2E0D9-DACA-44E1-A3AD-5FD3F73C2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73408"/>
            <a:ext cx="2694200" cy="221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5461" y="1858089"/>
            <a:ext cx="2739220" cy="23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C8A7B-DDFF-4A32-8E90-8A8BD881B8D2}"/>
              </a:ext>
            </a:extLst>
          </p:cNvPr>
          <p:cNvGrpSpPr/>
          <p:nvPr/>
        </p:nvGrpSpPr>
        <p:grpSpPr>
          <a:xfrm>
            <a:off x="1255306" y="422672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71119553-3E1B-4E4B-BC1B-3DB005EBF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1494F1-0D5D-4695-9D0B-549607FD926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0A2D84A9-179A-4DE6-BD85-8D6008CF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12237" y="1795223"/>
            <a:ext cx="3337257" cy="225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friends.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471" y="1768544"/>
            <a:ext cx="3014269" cy="237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02683" y="1805040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727</Words>
  <Application>Microsoft Office PowerPoint</Application>
  <PresentationFormat>Widescreen</PresentationFormat>
  <Paragraphs>213</Paragraphs>
  <Slides>22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55</cp:revision>
  <dcterms:created xsi:type="dcterms:W3CDTF">2022-01-25T11:05:41Z</dcterms:created>
  <dcterms:modified xsi:type="dcterms:W3CDTF">2025-01-18T01:47:35Z</dcterms:modified>
</cp:coreProperties>
</file>