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audio2.wav" ContentType="audio/x-wav"/>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410" r:id="rId2"/>
    <p:sldId id="257" r:id="rId3"/>
    <p:sldId id="419" r:id="rId4"/>
    <p:sldId id="420" r:id="rId5"/>
    <p:sldId id="421" r:id="rId6"/>
    <p:sldId id="422" r:id="rId7"/>
    <p:sldId id="423" r:id="rId8"/>
    <p:sldId id="424" r:id="rId9"/>
    <p:sldId id="425" r:id="rId10"/>
    <p:sldId id="426" r:id="rId11"/>
    <p:sldId id="427" r:id="rId12"/>
    <p:sldId id="350" r:id="rId13"/>
    <p:sldId id="428" r:id="rId14"/>
    <p:sldId id="329" r:id="rId15"/>
    <p:sldId id="349" r:id="rId16"/>
    <p:sldId id="351" r:id="rId17"/>
    <p:sldId id="330" r:id="rId18"/>
    <p:sldId id="429" r:id="rId19"/>
    <p:sldId id="430" r:id="rId20"/>
    <p:sldId id="431" r:id="rId21"/>
    <p:sldId id="432" r:id="rId22"/>
    <p:sldId id="433" r:id="rId23"/>
    <p:sldId id="434" r:id="rId24"/>
    <p:sldId id="435" r:id="rId25"/>
    <p:sldId id="43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907D6"/>
    <a:srgbClr val="EA16CC"/>
    <a:srgbClr val="483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5T11:08:57.642"/>
    </inkml:context>
    <inkml:brush xml:id="br0">
      <inkml:brushProperty name="width" value="0.05" units="cm"/>
      <inkml:brushProperty name="height" value="0.05" units="cm"/>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5T11:17:41.343"/>
    </inkml:context>
    <inkml:brush xml:id="br0">
      <inkml:brushProperty name="width" value="0.1" units="cm"/>
      <inkml:brushProperty name="height" value="0.2" units="cm"/>
      <inkml:brushProperty name="color" value="#800000"/>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12139-F68C-49BC-A563-C055EAFB51D9}" type="datetimeFigureOut">
              <a:rPr lang="en-US" smtClean="0"/>
              <a:t>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DA761-9DC0-47F8-9055-380C8A563A96}" type="slidenum">
              <a:rPr lang="en-US" smtClean="0"/>
              <a:t>‹#›</a:t>
            </a:fld>
            <a:endParaRPr lang="en-US"/>
          </a:p>
        </p:txBody>
      </p:sp>
    </p:spTree>
    <p:extLst>
      <p:ext uri="{BB962C8B-B14F-4D97-AF65-F5344CB8AC3E}">
        <p14:creationId xmlns:p14="http://schemas.microsoft.com/office/powerpoint/2010/main" val="8837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Divide the class into 2 teams to play “ Happy Birthday”.</a:t>
            </a:r>
          </a:p>
          <a:p>
            <a:r>
              <a:rPr lang="en-US" sz="1200" kern="1200" dirty="0">
                <a:solidFill>
                  <a:schemeClr val="tx1"/>
                </a:solidFill>
                <a:effectLst/>
                <a:latin typeface="+mn-lt"/>
                <a:ea typeface="+mn-ea"/>
                <a:cs typeface="+mn-cs"/>
              </a:rPr>
              <a:t>- Each team choose one number to go to the question.</a:t>
            </a:r>
          </a:p>
          <a:p>
            <a:r>
              <a:rPr lang="en-US" sz="1200" kern="1200" dirty="0">
                <a:solidFill>
                  <a:schemeClr val="tx1"/>
                </a:solidFill>
                <a:effectLst/>
                <a:latin typeface="+mn-lt"/>
                <a:ea typeface="+mn-ea"/>
                <a:cs typeface="+mn-cs"/>
              </a:rPr>
              <a:t>- Have pupils look, read and answer the questions.</a:t>
            </a:r>
          </a:p>
          <a:p>
            <a:r>
              <a:rPr lang="en-US" sz="1200" kern="1200" dirty="0">
                <a:solidFill>
                  <a:schemeClr val="tx1"/>
                </a:solidFill>
                <a:effectLst/>
                <a:latin typeface="+mn-lt"/>
                <a:ea typeface="+mn-ea"/>
                <a:cs typeface="+mn-cs"/>
              </a:rPr>
              <a:t>- Let pupils choose one birthday hat to get points.</a:t>
            </a:r>
          </a:p>
          <a:p>
            <a:r>
              <a:rPr lang="en-US" sz="1200" kern="1200" dirty="0">
                <a:solidFill>
                  <a:schemeClr val="tx1"/>
                </a:solidFill>
                <a:effectLst/>
                <a:latin typeface="+mn-lt"/>
                <a:ea typeface="+mn-ea"/>
                <a:cs typeface="+mn-cs"/>
              </a:rPr>
              <a:t>- Back to the menu for another question.</a:t>
            </a:r>
          </a:p>
          <a:p>
            <a:r>
              <a:rPr lang="en-US" sz="1200" kern="1200" dirty="0">
                <a:solidFill>
                  <a:schemeClr val="tx1"/>
                </a:solidFill>
                <a:effectLst/>
                <a:latin typeface="+mn-lt"/>
                <a:ea typeface="+mn-ea"/>
                <a:cs typeface="+mn-cs"/>
              </a:rPr>
              <a:t>- Pupils continue their turn until there are not any numbers. </a:t>
            </a:r>
          </a:p>
          <a:p>
            <a:r>
              <a:rPr lang="en-US" sz="1200" kern="1200" dirty="0">
                <a:solidFill>
                  <a:schemeClr val="tx1"/>
                </a:solidFill>
                <a:effectLst/>
                <a:latin typeface="+mn-lt"/>
                <a:ea typeface="+mn-ea"/>
                <a:cs typeface="+mn-cs"/>
              </a:rPr>
              <a:t>- The team with the most points wins.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000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12</a:t>
            </a:fld>
            <a:endParaRPr lang="en-US"/>
          </a:p>
        </p:txBody>
      </p:sp>
    </p:spTree>
    <p:extLst>
      <p:ext uri="{BB962C8B-B14F-4D97-AF65-F5344CB8AC3E}">
        <p14:creationId xmlns:p14="http://schemas.microsoft.com/office/powerpoint/2010/main" val="4175628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6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DA761-9DC0-47F8-9055-380C8A563A96}" type="slidenum">
              <a:rPr lang="en-US" smtClean="0"/>
              <a:t>14</a:t>
            </a:fld>
            <a:endParaRPr lang="en-US"/>
          </a:p>
        </p:txBody>
      </p:sp>
    </p:spTree>
    <p:extLst>
      <p:ext uri="{BB962C8B-B14F-4D97-AF65-F5344CB8AC3E}">
        <p14:creationId xmlns:p14="http://schemas.microsoft.com/office/powerpoint/2010/main" val="951856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16</a:t>
            </a:fld>
            <a:endParaRPr lang="en-US"/>
          </a:p>
        </p:txBody>
      </p:sp>
    </p:spTree>
    <p:extLst>
      <p:ext uri="{BB962C8B-B14F-4D97-AF65-F5344CB8AC3E}">
        <p14:creationId xmlns:p14="http://schemas.microsoft.com/office/powerpoint/2010/main" val="754091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Divide the class into 2 teams to play “ Big gifts”.</a:t>
            </a:r>
          </a:p>
          <a:p>
            <a:r>
              <a:rPr lang="en-US" sz="1200" kern="1200" dirty="0">
                <a:solidFill>
                  <a:schemeClr val="tx1"/>
                </a:solidFill>
                <a:effectLst/>
                <a:latin typeface="+mn-lt"/>
                <a:ea typeface="+mn-ea"/>
                <a:cs typeface="+mn-cs"/>
              </a:rPr>
              <a:t>- Each team choose one letter to go to the questionl.</a:t>
            </a:r>
          </a:p>
          <a:p>
            <a:r>
              <a:rPr lang="en-US" sz="1200" kern="1200" dirty="0">
                <a:solidFill>
                  <a:schemeClr val="tx1"/>
                </a:solidFill>
                <a:effectLst/>
                <a:latin typeface="+mn-lt"/>
                <a:ea typeface="+mn-ea"/>
                <a:cs typeface="+mn-cs"/>
              </a:rPr>
              <a:t>- Have pupils look, read and answer the questions.</a:t>
            </a:r>
          </a:p>
          <a:p>
            <a:r>
              <a:rPr lang="en-US" sz="1200" kern="1200" dirty="0">
                <a:solidFill>
                  <a:schemeClr val="tx1"/>
                </a:solidFill>
                <a:effectLst/>
                <a:latin typeface="+mn-lt"/>
                <a:ea typeface="+mn-ea"/>
                <a:cs typeface="+mn-cs"/>
              </a:rPr>
              <a:t>- Let pupils choose one birthday gift to get points.</a:t>
            </a:r>
          </a:p>
          <a:p>
            <a:r>
              <a:rPr lang="en-US" sz="1200" kern="1200" dirty="0">
                <a:solidFill>
                  <a:schemeClr val="tx1"/>
                </a:solidFill>
                <a:effectLst/>
                <a:latin typeface="+mn-lt"/>
                <a:ea typeface="+mn-ea"/>
                <a:cs typeface="+mn-cs"/>
              </a:rPr>
              <a:t>- Back to the menu for another question.</a:t>
            </a:r>
          </a:p>
          <a:p>
            <a:r>
              <a:rPr lang="en-US" sz="1200" kern="1200" dirty="0">
                <a:solidFill>
                  <a:schemeClr val="tx1"/>
                </a:solidFill>
                <a:effectLst/>
                <a:latin typeface="+mn-lt"/>
                <a:ea typeface="+mn-ea"/>
                <a:cs typeface="+mn-cs"/>
              </a:rPr>
              <a:t>- Pupils continue their turn until there are not any numbers. </a:t>
            </a:r>
          </a:p>
          <a:p>
            <a:r>
              <a:rPr lang="en-US" sz="1200" kern="1200" dirty="0">
                <a:solidFill>
                  <a:schemeClr val="tx1"/>
                </a:solidFill>
                <a:effectLst/>
                <a:latin typeface="+mn-lt"/>
                <a:ea typeface="+mn-ea"/>
                <a:cs typeface="+mn-cs"/>
              </a:rPr>
              <a:t>- The one who gets the most points is the winner</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17</a:t>
            </a:fld>
            <a:endParaRPr lang="en-US"/>
          </a:p>
        </p:txBody>
      </p:sp>
    </p:spTree>
    <p:extLst>
      <p:ext uri="{BB962C8B-B14F-4D97-AF65-F5344CB8AC3E}">
        <p14:creationId xmlns:p14="http://schemas.microsoft.com/office/powerpoint/2010/main" val="3565702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18</a:t>
            </a:fld>
            <a:endParaRPr lang="en-US"/>
          </a:p>
        </p:txBody>
      </p:sp>
    </p:spTree>
    <p:extLst>
      <p:ext uri="{BB962C8B-B14F-4D97-AF65-F5344CB8AC3E}">
        <p14:creationId xmlns:p14="http://schemas.microsoft.com/office/powerpoint/2010/main" val="3721273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19</a:t>
            </a:fld>
            <a:endParaRPr lang="en-US"/>
          </a:p>
        </p:txBody>
      </p:sp>
    </p:spTree>
    <p:extLst>
      <p:ext uri="{BB962C8B-B14F-4D97-AF65-F5344CB8AC3E}">
        <p14:creationId xmlns:p14="http://schemas.microsoft.com/office/powerpoint/2010/main" val="786914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20</a:t>
            </a:fld>
            <a:endParaRPr lang="en-US"/>
          </a:p>
        </p:txBody>
      </p:sp>
    </p:spTree>
    <p:extLst>
      <p:ext uri="{BB962C8B-B14F-4D97-AF65-F5344CB8AC3E}">
        <p14:creationId xmlns:p14="http://schemas.microsoft.com/office/powerpoint/2010/main" val="2383958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21</a:t>
            </a:fld>
            <a:endParaRPr lang="en-US"/>
          </a:p>
        </p:txBody>
      </p:sp>
    </p:spTree>
    <p:extLst>
      <p:ext uri="{BB962C8B-B14F-4D97-AF65-F5344CB8AC3E}">
        <p14:creationId xmlns:p14="http://schemas.microsoft.com/office/powerpoint/2010/main" val="272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22</a:t>
            </a:fld>
            <a:endParaRPr lang="en-US"/>
          </a:p>
        </p:txBody>
      </p:sp>
    </p:spTree>
    <p:extLst>
      <p:ext uri="{BB962C8B-B14F-4D97-AF65-F5344CB8AC3E}">
        <p14:creationId xmlns:p14="http://schemas.microsoft.com/office/powerpoint/2010/main" val="3060276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HS </a:t>
            </a:r>
            <a:r>
              <a:rPr lang="en-GB" dirty="0" err="1"/>
              <a:t>đọc</a:t>
            </a:r>
            <a:r>
              <a:rPr lang="en-GB" dirty="0"/>
              <a:t> </a:t>
            </a:r>
            <a:r>
              <a:rPr lang="en-GB" dirty="0" err="1"/>
              <a:t>câu</a:t>
            </a:r>
            <a:r>
              <a:rPr lang="en-GB" dirty="0"/>
              <a:t> </a:t>
            </a:r>
            <a:r>
              <a:rPr lang="en-GB" dirty="0" err="1"/>
              <a:t>hỏi</a:t>
            </a:r>
            <a:r>
              <a:rPr lang="en-GB" dirty="0"/>
              <a:t>, </a:t>
            </a:r>
            <a:r>
              <a:rPr lang="en-GB" dirty="0" err="1"/>
              <a:t>nhìn</a:t>
            </a:r>
            <a:r>
              <a:rPr lang="en-GB" dirty="0"/>
              <a:t> </a:t>
            </a:r>
            <a:r>
              <a:rPr lang="en-GB" dirty="0" err="1"/>
              <a:t>vào</a:t>
            </a:r>
            <a:r>
              <a:rPr lang="en-GB" dirty="0"/>
              <a:t> </a:t>
            </a:r>
            <a:r>
              <a:rPr lang="en-GB" dirty="0" err="1"/>
              <a:t>số</a:t>
            </a:r>
            <a:r>
              <a:rPr lang="en-GB" dirty="0"/>
              <a:t> </a:t>
            </a:r>
            <a:r>
              <a:rPr lang="en-GB" dirty="0" err="1"/>
              <a:t>để</a:t>
            </a:r>
            <a:r>
              <a:rPr lang="en-GB" dirty="0"/>
              <a:t> </a:t>
            </a:r>
            <a:r>
              <a:rPr lang="en-GB" dirty="0" err="1"/>
              <a:t>trả</a:t>
            </a:r>
            <a:r>
              <a:rPr lang="en-GB" dirty="0"/>
              <a:t> </a:t>
            </a:r>
            <a:r>
              <a:rPr lang="en-GB" dirty="0" err="1"/>
              <a:t>lời</a:t>
            </a:r>
            <a:r>
              <a:rPr lang="en-GB" dirty="0"/>
              <a:t> </a:t>
            </a:r>
            <a:r>
              <a:rPr lang="en-GB" dirty="0" err="1"/>
              <a:t>về</a:t>
            </a:r>
            <a:r>
              <a:rPr lang="en-GB" dirty="0"/>
              <a:t> </a:t>
            </a:r>
            <a:r>
              <a:rPr lang="en-GB" dirty="0" err="1"/>
              <a:t>số</a:t>
            </a:r>
            <a:r>
              <a:rPr lang="en-GB" dirty="0"/>
              <a:t> </a:t>
            </a:r>
            <a:r>
              <a:rPr lang="en-GB" dirty="0" err="1"/>
              <a:t>tuổi</a:t>
            </a:r>
            <a:r>
              <a:rPr lang="en-GB" dirty="0"/>
              <a:t> ‘’I am </a:t>
            </a:r>
            <a:r>
              <a:rPr lang="en-GB" u="sng" dirty="0"/>
              <a:t>ten</a:t>
            </a:r>
            <a:r>
              <a:rPr lang="en-GB" u="none" dirty="0"/>
              <a:t>  years old’’. Hs </a:t>
            </a:r>
            <a:r>
              <a:rPr lang="en-GB" u="none" dirty="0" err="1"/>
              <a:t>trả</a:t>
            </a:r>
            <a:r>
              <a:rPr lang="en-GB" u="none" dirty="0"/>
              <a:t> </a:t>
            </a:r>
            <a:r>
              <a:rPr lang="en-GB" u="none" dirty="0" err="1"/>
              <a:t>lời</a:t>
            </a:r>
            <a:r>
              <a:rPr lang="en-GB" u="none" dirty="0"/>
              <a:t> </a:t>
            </a:r>
            <a:r>
              <a:rPr lang="en-GB" u="none" dirty="0" err="1"/>
              <a:t>đúng</a:t>
            </a:r>
            <a:r>
              <a:rPr lang="en-GB" u="none" dirty="0"/>
              <a:t> </a:t>
            </a:r>
            <a:r>
              <a:rPr lang="en-GB" u="none" dirty="0" err="1"/>
              <a:t>thì</a:t>
            </a:r>
            <a:r>
              <a:rPr lang="en-GB" u="none" dirty="0"/>
              <a:t> </a:t>
            </a:r>
            <a:r>
              <a:rPr lang="en-GB" u="none" dirty="0" err="1"/>
              <a:t>được</a:t>
            </a:r>
            <a:r>
              <a:rPr lang="en-GB" u="none" dirty="0"/>
              <a:t> </a:t>
            </a:r>
            <a:r>
              <a:rPr lang="en-GB" u="none" dirty="0" err="1"/>
              <a:t>nhận</a:t>
            </a:r>
            <a:r>
              <a:rPr lang="en-GB" u="none" dirty="0"/>
              <a:t> </a:t>
            </a:r>
            <a:r>
              <a:rPr lang="en-GB" u="none" dirty="0" err="1"/>
              <a:t>điểm</a:t>
            </a:r>
            <a:r>
              <a:rPr lang="en-GB" u="none" dirty="0"/>
              <a:t> </a:t>
            </a:r>
            <a:r>
              <a:rPr lang="en-GB" u="none" dirty="0" err="1"/>
              <a:t>bằng</a:t>
            </a:r>
            <a:r>
              <a:rPr lang="en-GB" u="none" dirty="0"/>
              <a:t> </a:t>
            </a:r>
            <a:r>
              <a:rPr lang="en-GB" u="none" dirty="0" err="1"/>
              <a:t>cách</a:t>
            </a:r>
            <a:r>
              <a:rPr lang="en-GB" u="none" dirty="0"/>
              <a:t> </a:t>
            </a:r>
            <a:r>
              <a:rPr lang="en-GB" u="none" dirty="0" err="1"/>
              <a:t>chọn</a:t>
            </a:r>
            <a:r>
              <a:rPr lang="en-GB" u="none" dirty="0"/>
              <a:t> MŨ </a:t>
            </a:r>
            <a:r>
              <a:rPr lang="en-GB" u="none" dirty="0" err="1"/>
              <a:t>để</a:t>
            </a:r>
            <a:r>
              <a:rPr lang="en-GB" u="none" dirty="0"/>
              <a:t> </a:t>
            </a:r>
            <a:r>
              <a:rPr lang="en-GB" u="none" dirty="0" err="1"/>
              <a:t>có</a:t>
            </a:r>
            <a:r>
              <a:rPr lang="en-GB" u="none" dirty="0"/>
              <a:t> </a:t>
            </a:r>
            <a:r>
              <a:rPr lang="en-GB" u="none" dirty="0" err="1"/>
              <a:t>số</a:t>
            </a:r>
            <a:r>
              <a:rPr lang="en-GB" u="none" dirty="0"/>
              <a:t> </a:t>
            </a:r>
            <a:r>
              <a:rPr lang="en-GB" u="none" dirty="0" err="1"/>
              <a:t>điểm</a:t>
            </a:r>
            <a:r>
              <a:rPr lang="en-GB" u="none" dirty="0"/>
              <a:t>, </a:t>
            </a:r>
            <a:r>
              <a:rPr lang="en-GB" u="none" dirty="0" err="1"/>
              <a:t>Gv</a:t>
            </a:r>
            <a:r>
              <a:rPr lang="en-GB" u="none" dirty="0"/>
              <a:t> click </a:t>
            </a:r>
            <a:r>
              <a:rPr lang="en-GB" u="none" dirty="0" err="1"/>
              <a:t>vào</a:t>
            </a:r>
            <a:r>
              <a:rPr lang="en-GB" u="none" dirty="0"/>
              <a:t> </a:t>
            </a:r>
            <a:r>
              <a:rPr lang="en-GB" u="none" dirty="0" err="1"/>
              <a:t>mũ</a:t>
            </a:r>
            <a:r>
              <a:rPr lang="en-GB" u="none" dirty="0"/>
              <a:t> </a:t>
            </a:r>
            <a:r>
              <a:rPr lang="en-GB" u="none" dirty="0" err="1"/>
              <a:t>và</a:t>
            </a:r>
            <a:r>
              <a:rPr lang="en-GB" u="none" dirty="0"/>
              <a:t> </a:t>
            </a:r>
            <a:r>
              <a:rPr lang="en-GB" u="none" dirty="0" err="1"/>
              <a:t>sau</a:t>
            </a:r>
            <a:r>
              <a:rPr lang="en-GB" u="none" dirty="0"/>
              <a:t> </a:t>
            </a:r>
            <a:r>
              <a:rPr lang="en-GB" u="none" dirty="0" err="1"/>
              <a:t>đó</a:t>
            </a:r>
            <a:r>
              <a:rPr lang="en-GB" u="none" dirty="0"/>
              <a:t> </a:t>
            </a:r>
            <a:r>
              <a:rPr lang="en-GB" u="none" dirty="0" err="1"/>
              <a:t>nhấn</a:t>
            </a:r>
            <a:r>
              <a:rPr lang="en-GB" u="none" dirty="0"/>
              <a:t> </a:t>
            </a:r>
            <a:r>
              <a:rPr lang="en-GB" u="none" dirty="0" err="1"/>
              <a:t>nút</a:t>
            </a:r>
            <a:r>
              <a:rPr lang="en-GB" u="none" dirty="0"/>
              <a:t> Home </a:t>
            </a:r>
            <a:r>
              <a:rPr lang="en-GB" u="none" dirty="0" err="1"/>
              <a:t>để</a:t>
            </a:r>
            <a:r>
              <a:rPr lang="en-GB" u="none" dirty="0"/>
              <a:t> quay </a:t>
            </a:r>
            <a:r>
              <a:rPr lang="en-GB" u="none" dirty="0" err="1"/>
              <a:t>về</a:t>
            </a:r>
            <a:r>
              <a:rPr lang="en-GB" u="none" dirty="0"/>
              <a:t> SLIDE REVIEW </a:t>
            </a:r>
            <a:r>
              <a:rPr lang="en-GB" u="none" dirty="0" err="1"/>
              <a:t>và</a:t>
            </a:r>
            <a:r>
              <a:rPr lang="en-GB" u="none" dirty="0"/>
              <a:t> </a:t>
            </a:r>
            <a:r>
              <a:rPr lang="en-GB" u="none" dirty="0" err="1"/>
              <a:t>cho</a:t>
            </a:r>
            <a:r>
              <a:rPr lang="en-GB" u="none" dirty="0"/>
              <a:t> </a:t>
            </a:r>
            <a:r>
              <a:rPr lang="en-GB" u="none" dirty="0" err="1"/>
              <a:t>điểm</a:t>
            </a:r>
            <a:r>
              <a:rPr lang="en-GB" u="none" dirty="0"/>
              <a:t> </a:t>
            </a:r>
            <a:r>
              <a:rPr lang="en-GB" u="none" dirty="0" err="1"/>
              <a:t>và</a:t>
            </a:r>
            <a:r>
              <a:rPr lang="en-GB" u="none" dirty="0"/>
              <a:t> </a:t>
            </a:r>
            <a:r>
              <a:rPr lang="en-GB" u="none" dirty="0" err="1"/>
              <a:t>cho</a:t>
            </a:r>
            <a:r>
              <a:rPr lang="en-GB" u="none" dirty="0"/>
              <a:t> </a:t>
            </a:r>
            <a:r>
              <a:rPr lang="en-GB" u="none" dirty="0" err="1"/>
              <a:t>đội</a:t>
            </a:r>
            <a:r>
              <a:rPr lang="en-GB" u="none" dirty="0"/>
              <a:t> </a:t>
            </a:r>
            <a:r>
              <a:rPr lang="en-GB" u="none" dirty="0" err="1"/>
              <a:t>khác</a:t>
            </a:r>
            <a:r>
              <a:rPr lang="en-GB" u="none" dirty="0"/>
              <a:t> </a:t>
            </a:r>
            <a:r>
              <a:rPr lang="en-GB" u="none" dirty="0" err="1"/>
              <a:t>chọn</a:t>
            </a:r>
            <a:r>
              <a:rPr lang="en-GB" u="none" dirty="0"/>
              <a:t> </a:t>
            </a:r>
            <a:r>
              <a:rPr lang="en-GB" u="none" dirty="0" err="1"/>
              <a:t>đi</a:t>
            </a:r>
            <a:r>
              <a:rPr lang="en-GB" u="none" dirty="0"/>
              <a:t> </a:t>
            </a:r>
            <a:r>
              <a:rPr lang="en-GB" u="none" dirty="0" err="1"/>
              <a:t>tiếp</a:t>
            </a:r>
            <a:r>
              <a:rPr lang="en-GB" u="none" dirty="0"/>
              <a:t> . </a:t>
            </a:r>
            <a:r>
              <a:rPr lang="en-GB" u="none" dirty="0" err="1"/>
              <a:t>Nếu</a:t>
            </a:r>
            <a:r>
              <a:rPr lang="en-GB" u="none" dirty="0"/>
              <a:t> Hs </a:t>
            </a:r>
            <a:r>
              <a:rPr lang="en-GB" u="none" dirty="0" err="1"/>
              <a:t>chưa</a:t>
            </a:r>
            <a:r>
              <a:rPr lang="en-GB" u="none" dirty="0"/>
              <a:t> </a:t>
            </a:r>
            <a:r>
              <a:rPr lang="en-GB" u="none" dirty="0" err="1"/>
              <a:t>trả</a:t>
            </a:r>
            <a:r>
              <a:rPr lang="en-GB" u="none" dirty="0"/>
              <a:t> </a:t>
            </a:r>
            <a:r>
              <a:rPr lang="en-GB" u="none" dirty="0" err="1"/>
              <a:t>lời</a:t>
            </a:r>
            <a:r>
              <a:rPr lang="en-GB" u="none" dirty="0"/>
              <a:t> </a:t>
            </a:r>
            <a:r>
              <a:rPr lang="en-GB" u="none" dirty="0" err="1"/>
              <a:t>được</a:t>
            </a:r>
            <a:r>
              <a:rPr lang="en-GB" u="none" dirty="0"/>
              <a:t> GV </a:t>
            </a:r>
            <a:r>
              <a:rPr lang="en-GB" u="none" dirty="0" err="1"/>
              <a:t>nhấn</a:t>
            </a:r>
            <a:r>
              <a:rPr lang="en-GB" u="none" dirty="0"/>
              <a:t> </a:t>
            </a:r>
            <a:r>
              <a:rPr lang="en-GB" u="none" dirty="0" err="1"/>
              <a:t>vào</a:t>
            </a:r>
            <a:r>
              <a:rPr lang="en-GB" u="none" dirty="0"/>
              <a:t> Check </a:t>
            </a:r>
            <a:r>
              <a:rPr lang="en-GB" u="none" dirty="0" err="1"/>
              <a:t>để</a:t>
            </a:r>
            <a:r>
              <a:rPr lang="en-GB" u="none" dirty="0"/>
              <a:t> </a:t>
            </a:r>
            <a:r>
              <a:rPr lang="en-GB" u="none" dirty="0" err="1"/>
              <a:t>đưa</a:t>
            </a:r>
            <a:r>
              <a:rPr lang="en-GB" u="none" dirty="0"/>
              <a:t> </a:t>
            </a:r>
            <a:r>
              <a:rPr lang="en-GB" u="none" dirty="0" err="1"/>
              <a:t>ra</a:t>
            </a:r>
            <a:r>
              <a:rPr lang="en-GB" u="none" dirty="0"/>
              <a:t> </a:t>
            </a:r>
            <a:r>
              <a:rPr lang="en-GB" u="none" dirty="0" err="1"/>
              <a:t>câu</a:t>
            </a:r>
            <a:r>
              <a:rPr lang="en-GB" u="none" dirty="0"/>
              <a:t> </a:t>
            </a:r>
            <a:r>
              <a:rPr lang="en-GB" u="none" dirty="0" err="1"/>
              <a:t>trả</a:t>
            </a:r>
            <a:r>
              <a:rPr lang="en-GB" u="none" dirty="0"/>
              <a:t> </a:t>
            </a:r>
            <a:r>
              <a:rPr lang="en-GB" u="none" dirty="0" err="1"/>
              <a:t>lời</a:t>
            </a:r>
            <a:r>
              <a:rPr lang="en-GB" u="none" dirty="0"/>
              <a:t> </a:t>
            </a:r>
            <a:r>
              <a:rPr lang="en-GB" u="none" dirty="0" err="1"/>
              <a:t>cho</a:t>
            </a:r>
            <a:r>
              <a:rPr lang="en-GB" u="none" dirty="0"/>
              <a:t> HS </a:t>
            </a:r>
            <a:r>
              <a:rPr lang="en-GB" u="none" dirty="0" err="1"/>
              <a:t>và</a:t>
            </a:r>
            <a:r>
              <a:rPr lang="en-GB" u="none" dirty="0"/>
              <a:t> </a:t>
            </a:r>
            <a:r>
              <a:rPr lang="en-GB" u="none" dirty="0" err="1"/>
              <a:t>cả</a:t>
            </a:r>
            <a:r>
              <a:rPr lang="en-GB" u="none" dirty="0"/>
              <a:t> </a:t>
            </a:r>
            <a:r>
              <a:rPr lang="en-GB" u="none" dirty="0" err="1"/>
              <a:t>đội</a:t>
            </a:r>
            <a:r>
              <a:rPr lang="en-GB" u="none" dirty="0"/>
              <a:t> </a:t>
            </a:r>
            <a:r>
              <a:rPr lang="en-GB" u="none" dirty="0" err="1"/>
              <a:t>đọc</a:t>
            </a:r>
            <a:r>
              <a:rPr lang="en-GB" u="none" dirty="0"/>
              <a:t> to.</a:t>
            </a:r>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675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23</a:t>
            </a:fld>
            <a:endParaRPr lang="en-US"/>
          </a:p>
        </p:txBody>
      </p:sp>
    </p:spTree>
    <p:extLst>
      <p:ext uri="{BB962C8B-B14F-4D97-AF65-F5344CB8AC3E}">
        <p14:creationId xmlns:p14="http://schemas.microsoft.com/office/powerpoint/2010/main" val="126559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24</a:t>
            </a:fld>
            <a:endParaRPr lang="en-US"/>
          </a:p>
        </p:txBody>
      </p:sp>
    </p:spTree>
    <p:extLst>
      <p:ext uri="{BB962C8B-B14F-4D97-AF65-F5344CB8AC3E}">
        <p14:creationId xmlns:p14="http://schemas.microsoft.com/office/powerpoint/2010/main" val="3974530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5"/>
          </p:nvPr>
        </p:nvSpPr>
        <p:spPr/>
        <p:txBody>
          <a:bodyPr/>
          <a:lstStyle/>
          <a:p>
            <a:fld id="{D7ADA761-9DC0-47F8-9055-380C8A563A96}" type="slidenum">
              <a:rPr lang="en-US" smtClean="0"/>
              <a:t>25</a:t>
            </a:fld>
            <a:endParaRPr lang="en-US"/>
          </a:p>
        </p:txBody>
      </p:sp>
    </p:spTree>
    <p:extLst>
      <p:ext uri="{BB962C8B-B14F-4D97-AF65-F5344CB8AC3E}">
        <p14:creationId xmlns:p14="http://schemas.microsoft.com/office/powerpoint/2010/main" val="158397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5</a:t>
            </a:fld>
            <a:endParaRPr lang="en-US"/>
          </a:p>
        </p:txBody>
      </p:sp>
    </p:spTree>
    <p:extLst>
      <p:ext uri="{BB962C8B-B14F-4D97-AF65-F5344CB8AC3E}">
        <p14:creationId xmlns:p14="http://schemas.microsoft.com/office/powerpoint/2010/main" val="153409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6</a:t>
            </a:fld>
            <a:endParaRPr lang="en-US"/>
          </a:p>
        </p:txBody>
      </p:sp>
    </p:spTree>
    <p:extLst>
      <p:ext uri="{BB962C8B-B14F-4D97-AF65-F5344CB8AC3E}">
        <p14:creationId xmlns:p14="http://schemas.microsoft.com/office/powerpoint/2010/main" val="845379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7</a:t>
            </a:fld>
            <a:endParaRPr lang="en-US"/>
          </a:p>
        </p:txBody>
      </p:sp>
    </p:spTree>
    <p:extLst>
      <p:ext uri="{BB962C8B-B14F-4D97-AF65-F5344CB8AC3E}">
        <p14:creationId xmlns:p14="http://schemas.microsoft.com/office/powerpoint/2010/main" val="1630684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8</a:t>
            </a:fld>
            <a:endParaRPr lang="en-US"/>
          </a:p>
        </p:txBody>
      </p:sp>
    </p:spTree>
    <p:extLst>
      <p:ext uri="{BB962C8B-B14F-4D97-AF65-F5344CB8AC3E}">
        <p14:creationId xmlns:p14="http://schemas.microsoft.com/office/powerpoint/2010/main" val="2199319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9</a:t>
            </a:fld>
            <a:endParaRPr lang="en-US"/>
          </a:p>
        </p:txBody>
      </p:sp>
    </p:spTree>
    <p:extLst>
      <p:ext uri="{BB962C8B-B14F-4D97-AF65-F5344CB8AC3E}">
        <p14:creationId xmlns:p14="http://schemas.microsoft.com/office/powerpoint/2010/main" val="229106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10</a:t>
            </a:fld>
            <a:endParaRPr lang="en-US"/>
          </a:p>
        </p:txBody>
      </p:sp>
    </p:spTree>
    <p:extLst>
      <p:ext uri="{BB962C8B-B14F-4D97-AF65-F5344CB8AC3E}">
        <p14:creationId xmlns:p14="http://schemas.microsoft.com/office/powerpoint/2010/main" val="367218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95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4A1E-ECD6-4493-9838-A59998E5C2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C7DC42-AF43-4377-920E-F88E4FE426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AB6B5A-0AC3-4A55-A0C1-C0C03625F3EE}"/>
              </a:ext>
            </a:extLst>
          </p:cNvPr>
          <p:cNvSpPr>
            <a:spLocks noGrp="1"/>
          </p:cNvSpPr>
          <p:nvPr>
            <p:ph type="dt" sz="half" idx="10"/>
          </p:nvPr>
        </p:nvSpPr>
        <p:spPr/>
        <p:txBody>
          <a:bodyPr/>
          <a:lstStyle/>
          <a:p>
            <a:fld id="{F3ACF1D7-ED57-45EF-B1CA-4BD9810B426F}" type="datetimeFigureOut">
              <a:rPr lang="en-US" smtClean="0"/>
              <a:t>1/18/2025</a:t>
            </a:fld>
            <a:endParaRPr lang="en-US"/>
          </a:p>
        </p:txBody>
      </p:sp>
      <p:sp>
        <p:nvSpPr>
          <p:cNvPr id="5" name="Footer Placeholder 4">
            <a:extLst>
              <a:ext uri="{FF2B5EF4-FFF2-40B4-BE49-F238E27FC236}">
                <a16:creationId xmlns:a16="http://schemas.microsoft.com/office/drawing/2014/main" id="{03FA9DA4-659A-444F-AA5B-20015D5BD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8E232-4827-4E5F-AD15-439E5FA288D5}"/>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299592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05C4-F6A0-4B7D-9F04-1E2DFD1705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2A3008-3543-4209-8A75-5A6E5DD0F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93FCD-7880-4605-9CDA-09D5CBFBCC83}"/>
              </a:ext>
            </a:extLst>
          </p:cNvPr>
          <p:cNvSpPr>
            <a:spLocks noGrp="1"/>
          </p:cNvSpPr>
          <p:nvPr>
            <p:ph type="dt" sz="half" idx="10"/>
          </p:nvPr>
        </p:nvSpPr>
        <p:spPr/>
        <p:txBody>
          <a:bodyPr/>
          <a:lstStyle/>
          <a:p>
            <a:fld id="{F3ACF1D7-ED57-45EF-B1CA-4BD9810B426F}" type="datetimeFigureOut">
              <a:rPr lang="en-US" smtClean="0"/>
              <a:t>1/18/2025</a:t>
            </a:fld>
            <a:endParaRPr lang="en-US"/>
          </a:p>
        </p:txBody>
      </p:sp>
      <p:sp>
        <p:nvSpPr>
          <p:cNvPr id="5" name="Footer Placeholder 4">
            <a:extLst>
              <a:ext uri="{FF2B5EF4-FFF2-40B4-BE49-F238E27FC236}">
                <a16:creationId xmlns:a16="http://schemas.microsoft.com/office/drawing/2014/main" id="{74820856-2393-45B2-8E7E-6FAC84E88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EB154-C14E-4DD1-9190-E8BFE71F4EB4}"/>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988681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4E60C-66BE-442F-A146-6DCDD27AD8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9BE3E-31FA-46A9-9A32-052581BD82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344D5-B8A7-47F4-9F48-76782A131575}"/>
              </a:ext>
            </a:extLst>
          </p:cNvPr>
          <p:cNvSpPr>
            <a:spLocks noGrp="1"/>
          </p:cNvSpPr>
          <p:nvPr>
            <p:ph type="dt" sz="half" idx="10"/>
          </p:nvPr>
        </p:nvSpPr>
        <p:spPr/>
        <p:txBody>
          <a:bodyPr/>
          <a:lstStyle/>
          <a:p>
            <a:fld id="{F3ACF1D7-ED57-45EF-B1CA-4BD9810B426F}" type="datetimeFigureOut">
              <a:rPr lang="en-US" smtClean="0"/>
              <a:t>1/18/2025</a:t>
            </a:fld>
            <a:endParaRPr lang="en-US"/>
          </a:p>
        </p:txBody>
      </p:sp>
      <p:sp>
        <p:nvSpPr>
          <p:cNvPr id="5" name="Footer Placeholder 4">
            <a:extLst>
              <a:ext uri="{FF2B5EF4-FFF2-40B4-BE49-F238E27FC236}">
                <a16:creationId xmlns:a16="http://schemas.microsoft.com/office/drawing/2014/main" id="{C1867BD8-643B-4291-BC5F-84D909450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9645C-A05A-498B-8273-313281E07C5C}"/>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4234701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A98E1-0A43-4E5C-AA8B-A9FAB5D461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83FFEE-B608-4582-BD58-A91865591D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1F201-91A3-4D98-85BA-344078580F0A}"/>
              </a:ext>
            </a:extLst>
          </p:cNvPr>
          <p:cNvSpPr>
            <a:spLocks noGrp="1"/>
          </p:cNvSpPr>
          <p:nvPr>
            <p:ph type="dt" sz="half" idx="10"/>
          </p:nvPr>
        </p:nvSpPr>
        <p:spPr/>
        <p:txBody>
          <a:bodyPr/>
          <a:lstStyle/>
          <a:p>
            <a:fld id="{F3ACF1D7-ED57-45EF-B1CA-4BD9810B426F}" type="datetimeFigureOut">
              <a:rPr lang="en-US" smtClean="0"/>
              <a:t>1/18/2025</a:t>
            </a:fld>
            <a:endParaRPr lang="en-US"/>
          </a:p>
        </p:txBody>
      </p:sp>
      <p:sp>
        <p:nvSpPr>
          <p:cNvPr id="5" name="Footer Placeholder 4">
            <a:extLst>
              <a:ext uri="{FF2B5EF4-FFF2-40B4-BE49-F238E27FC236}">
                <a16:creationId xmlns:a16="http://schemas.microsoft.com/office/drawing/2014/main" id="{7D2D7FCF-AB8A-40DA-9FEB-A1AD42BF3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DFEBF-3300-4E0A-8351-EFEFC277FDB3}"/>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2233032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3053-C92F-427A-8B13-0B83C7E882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35E702-8CA4-4F76-874E-96867236C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8C654E-AAA0-4943-984A-E1AFEED1E25F}"/>
              </a:ext>
            </a:extLst>
          </p:cNvPr>
          <p:cNvSpPr>
            <a:spLocks noGrp="1"/>
          </p:cNvSpPr>
          <p:nvPr>
            <p:ph type="dt" sz="half" idx="10"/>
          </p:nvPr>
        </p:nvSpPr>
        <p:spPr/>
        <p:txBody>
          <a:bodyPr/>
          <a:lstStyle/>
          <a:p>
            <a:fld id="{F3ACF1D7-ED57-45EF-B1CA-4BD9810B426F}" type="datetimeFigureOut">
              <a:rPr lang="en-US" smtClean="0"/>
              <a:t>1/18/2025</a:t>
            </a:fld>
            <a:endParaRPr lang="en-US"/>
          </a:p>
        </p:txBody>
      </p:sp>
      <p:sp>
        <p:nvSpPr>
          <p:cNvPr id="5" name="Footer Placeholder 4">
            <a:extLst>
              <a:ext uri="{FF2B5EF4-FFF2-40B4-BE49-F238E27FC236}">
                <a16:creationId xmlns:a16="http://schemas.microsoft.com/office/drawing/2014/main" id="{5AB0C0B2-363B-4789-B654-D63E872B3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F4379-E5EB-445A-B0EB-815C77EED530}"/>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056584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6C26D-C897-4802-A8E4-FF6273108D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07952-9625-41A2-8686-642996CA1D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2C1EEF-A6E6-4D3F-96B4-BA3654DDE8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22176-E3A6-4DEE-9B7B-AA3B27D038A2}"/>
              </a:ext>
            </a:extLst>
          </p:cNvPr>
          <p:cNvSpPr>
            <a:spLocks noGrp="1"/>
          </p:cNvSpPr>
          <p:nvPr>
            <p:ph type="dt" sz="half" idx="10"/>
          </p:nvPr>
        </p:nvSpPr>
        <p:spPr/>
        <p:txBody>
          <a:bodyPr/>
          <a:lstStyle/>
          <a:p>
            <a:fld id="{F3ACF1D7-ED57-45EF-B1CA-4BD9810B426F}" type="datetimeFigureOut">
              <a:rPr lang="en-US" smtClean="0"/>
              <a:t>1/18/2025</a:t>
            </a:fld>
            <a:endParaRPr lang="en-US"/>
          </a:p>
        </p:txBody>
      </p:sp>
      <p:sp>
        <p:nvSpPr>
          <p:cNvPr id="6" name="Footer Placeholder 5">
            <a:extLst>
              <a:ext uri="{FF2B5EF4-FFF2-40B4-BE49-F238E27FC236}">
                <a16:creationId xmlns:a16="http://schemas.microsoft.com/office/drawing/2014/main" id="{2F45A3A8-990A-43A4-8A7A-E83A98DEC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E71FC0-FD68-4822-9349-7ED3B96C5C9F}"/>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90966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A7B8-D411-4799-BC47-B7ED30E67E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EA7D53-76E2-4CDD-B64D-3AC8DDDCBC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326CA3-9436-4482-A8BC-E4B26412A9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745B53-3897-4368-B02A-48BB09E6C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464099-542D-4224-BA26-E94745395D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59529D-8D1F-4C91-B869-FAA2D77B9732}"/>
              </a:ext>
            </a:extLst>
          </p:cNvPr>
          <p:cNvSpPr>
            <a:spLocks noGrp="1"/>
          </p:cNvSpPr>
          <p:nvPr>
            <p:ph type="dt" sz="half" idx="10"/>
          </p:nvPr>
        </p:nvSpPr>
        <p:spPr/>
        <p:txBody>
          <a:bodyPr/>
          <a:lstStyle/>
          <a:p>
            <a:fld id="{F3ACF1D7-ED57-45EF-B1CA-4BD9810B426F}" type="datetimeFigureOut">
              <a:rPr lang="en-US" smtClean="0"/>
              <a:t>1/18/2025</a:t>
            </a:fld>
            <a:endParaRPr lang="en-US"/>
          </a:p>
        </p:txBody>
      </p:sp>
      <p:sp>
        <p:nvSpPr>
          <p:cNvPr id="8" name="Footer Placeholder 7">
            <a:extLst>
              <a:ext uri="{FF2B5EF4-FFF2-40B4-BE49-F238E27FC236}">
                <a16:creationId xmlns:a16="http://schemas.microsoft.com/office/drawing/2014/main" id="{D0C0CF99-A3B0-4014-99CC-46AF619C06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9CABCC-4D84-47F2-9CF9-2EB0B0E2E7BF}"/>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084339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2DBA7-F566-4D5B-BD1D-D091A03C97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EED315-716D-4DF6-A612-ED54FF3C5449}"/>
              </a:ext>
            </a:extLst>
          </p:cNvPr>
          <p:cNvSpPr>
            <a:spLocks noGrp="1"/>
          </p:cNvSpPr>
          <p:nvPr>
            <p:ph type="dt" sz="half" idx="10"/>
          </p:nvPr>
        </p:nvSpPr>
        <p:spPr/>
        <p:txBody>
          <a:bodyPr/>
          <a:lstStyle/>
          <a:p>
            <a:fld id="{F3ACF1D7-ED57-45EF-B1CA-4BD9810B426F}" type="datetimeFigureOut">
              <a:rPr lang="en-US" smtClean="0"/>
              <a:t>1/18/2025</a:t>
            </a:fld>
            <a:endParaRPr lang="en-US"/>
          </a:p>
        </p:txBody>
      </p:sp>
      <p:sp>
        <p:nvSpPr>
          <p:cNvPr id="4" name="Footer Placeholder 3">
            <a:extLst>
              <a:ext uri="{FF2B5EF4-FFF2-40B4-BE49-F238E27FC236}">
                <a16:creationId xmlns:a16="http://schemas.microsoft.com/office/drawing/2014/main" id="{BDE6500D-83DF-448E-A5C4-73DC157D7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E3385-750C-48FA-B589-081F88F0C90C}"/>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342727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2B19D-5379-40B4-9428-7E6A7FEB67C2}"/>
              </a:ext>
            </a:extLst>
          </p:cNvPr>
          <p:cNvSpPr>
            <a:spLocks noGrp="1"/>
          </p:cNvSpPr>
          <p:nvPr>
            <p:ph type="dt" sz="half" idx="10"/>
          </p:nvPr>
        </p:nvSpPr>
        <p:spPr/>
        <p:txBody>
          <a:bodyPr/>
          <a:lstStyle/>
          <a:p>
            <a:fld id="{F3ACF1D7-ED57-45EF-B1CA-4BD9810B426F}" type="datetimeFigureOut">
              <a:rPr lang="en-US" smtClean="0"/>
              <a:t>1/18/2025</a:t>
            </a:fld>
            <a:endParaRPr lang="en-US"/>
          </a:p>
        </p:txBody>
      </p:sp>
      <p:sp>
        <p:nvSpPr>
          <p:cNvPr id="3" name="Footer Placeholder 2">
            <a:extLst>
              <a:ext uri="{FF2B5EF4-FFF2-40B4-BE49-F238E27FC236}">
                <a16:creationId xmlns:a16="http://schemas.microsoft.com/office/drawing/2014/main" id="{5A8FC63C-2646-42A3-8933-0B252B3340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39C92C-8775-4375-8D68-14106B9F2B22}"/>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56663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6D759-81BC-4483-9A5C-EB273DD1D1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CA9A3F-C082-4DDC-B1DF-32E9EF889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F2EFD1-F078-48EE-892A-B0A0F6E588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B445D-3C6E-4628-BCA1-A28433B231A2}"/>
              </a:ext>
            </a:extLst>
          </p:cNvPr>
          <p:cNvSpPr>
            <a:spLocks noGrp="1"/>
          </p:cNvSpPr>
          <p:nvPr>
            <p:ph type="dt" sz="half" idx="10"/>
          </p:nvPr>
        </p:nvSpPr>
        <p:spPr/>
        <p:txBody>
          <a:bodyPr/>
          <a:lstStyle/>
          <a:p>
            <a:fld id="{F3ACF1D7-ED57-45EF-B1CA-4BD9810B426F}" type="datetimeFigureOut">
              <a:rPr lang="en-US" smtClean="0"/>
              <a:t>1/18/2025</a:t>
            </a:fld>
            <a:endParaRPr lang="en-US"/>
          </a:p>
        </p:txBody>
      </p:sp>
      <p:sp>
        <p:nvSpPr>
          <p:cNvPr id="6" name="Footer Placeholder 5">
            <a:extLst>
              <a:ext uri="{FF2B5EF4-FFF2-40B4-BE49-F238E27FC236}">
                <a16:creationId xmlns:a16="http://schemas.microsoft.com/office/drawing/2014/main" id="{8E85BDBD-B4DC-474F-94A5-54393EAC8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CC648-F0A4-4EF3-A6DE-75CC825AD557}"/>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35141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1BA1B-531A-41CD-8704-7AD29AB52E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2C6A4-D990-48D0-9D48-25936A3BB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1DAFED-8FFE-480B-BEA1-6FFDCFDAB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6004A-858D-4EA1-9E82-E37C044CC40C}"/>
              </a:ext>
            </a:extLst>
          </p:cNvPr>
          <p:cNvSpPr>
            <a:spLocks noGrp="1"/>
          </p:cNvSpPr>
          <p:nvPr>
            <p:ph type="dt" sz="half" idx="10"/>
          </p:nvPr>
        </p:nvSpPr>
        <p:spPr/>
        <p:txBody>
          <a:bodyPr/>
          <a:lstStyle/>
          <a:p>
            <a:fld id="{F3ACF1D7-ED57-45EF-B1CA-4BD9810B426F}" type="datetimeFigureOut">
              <a:rPr lang="en-US" smtClean="0"/>
              <a:t>1/18/2025</a:t>
            </a:fld>
            <a:endParaRPr lang="en-US"/>
          </a:p>
        </p:txBody>
      </p:sp>
      <p:sp>
        <p:nvSpPr>
          <p:cNvPr id="6" name="Footer Placeholder 5">
            <a:extLst>
              <a:ext uri="{FF2B5EF4-FFF2-40B4-BE49-F238E27FC236}">
                <a16:creationId xmlns:a16="http://schemas.microsoft.com/office/drawing/2014/main" id="{48E55515-D97B-48E4-95B6-B820DB669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352AC-9D2B-4EB2-B3D6-BA858CE39483}"/>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68777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F7D21B-0821-46EC-A4C0-9100FF9F55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0C68DB-A6EB-424D-B575-F7C5E9D6B7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0C130-A828-42C6-89FB-437006F08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CF1D7-ED57-45EF-B1CA-4BD9810B426F}" type="datetimeFigureOut">
              <a:rPr lang="en-US" smtClean="0"/>
              <a:t>1/18/2025</a:t>
            </a:fld>
            <a:endParaRPr lang="en-US"/>
          </a:p>
        </p:txBody>
      </p:sp>
      <p:sp>
        <p:nvSpPr>
          <p:cNvPr id="5" name="Footer Placeholder 4">
            <a:extLst>
              <a:ext uri="{FF2B5EF4-FFF2-40B4-BE49-F238E27FC236}">
                <a16:creationId xmlns:a16="http://schemas.microsoft.com/office/drawing/2014/main" id="{62AC2663-8F02-415B-9428-610F362BFC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4BE147-7DDB-4F32-8D98-1C31667CD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EFED5-99B3-410F-A019-6BE3429CE8E1}" type="slidenum">
              <a:rPr lang="en-US" smtClean="0"/>
              <a:t>‹#›</a:t>
            </a:fld>
            <a:endParaRPr lang="en-US"/>
          </a:p>
        </p:txBody>
      </p:sp>
    </p:spTree>
    <p:extLst>
      <p:ext uri="{BB962C8B-B14F-4D97-AF65-F5344CB8AC3E}">
        <p14:creationId xmlns:p14="http://schemas.microsoft.com/office/powerpoint/2010/main" val="4121866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3.jp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4.jp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6.jp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37.jpeg"/><Relationship Id="rId4" Type="http://schemas.openxmlformats.org/officeDocument/2006/relationships/notesSlide" Target="../notesSlides/notesSlide12.xm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jpeg"/><Relationship Id="rId5" Type="http://schemas.openxmlformats.org/officeDocument/2006/relationships/slide" Target="slide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8.jpe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3.png"/><Relationship Id="rId18" Type="http://schemas.openxmlformats.org/officeDocument/2006/relationships/slide" Target="slide3.xml"/><Relationship Id="rId3" Type="http://schemas.openxmlformats.org/officeDocument/2006/relationships/audio" Target="../media/audio2.wav"/><Relationship Id="rId7" Type="http://schemas.openxmlformats.org/officeDocument/2006/relationships/slide" Target="slide20.xml"/><Relationship Id="rId12" Type="http://schemas.openxmlformats.org/officeDocument/2006/relationships/slide" Target="slide25.xml"/><Relationship Id="rId17" Type="http://schemas.openxmlformats.org/officeDocument/2006/relationships/slide" Target="slide2.xml"/><Relationship Id="rId2" Type="http://schemas.openxmlformats.org/officeDocument/2006/relationships/notesSlide" Target="../notesSlides/notesSlide14.xml"/><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image" Target="../media/image44.png"/><Relationship Id="rId10" Type="http://schemas.openxmlformats.org/officeDocument/2006/relationships/slide" Target="slide23.xml"/><Relationship Id="rId4" Type="http://schemas.openxmlformats.org/officeDocument/2006/relationships/slide" Target="slide17.xml"/><Relationship Id="rId9" Type="http://schemas.openxmlformats.org/officeDocument/2006/relationships/slide" Target="slide22.xml"/><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7.xml"/><Relationship Id="rId3" Type="http://schemas.openxmlformats.org/officeDocument/2006/relationships/image" Target="../media/image45.jpeg"/><Relationship Id="rId7" Type="http://schemas.openxmlformats.org/officeDocument/2006/relationships/image" Target="../media/image49.png"/><Relationship Id="rId12"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jpe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7.xml"/><Relationship Id="rId3" Type="http://schemas.openxmlformats.org/officeDocument/2006/relationships/image" Target="../media/image45.jpeg"/><Relationship Id="rId7" Type="http://schemas.openxmlformats.org/officeDocument/2006/relationships/image" Target="../media/image49.png"/><Relationship Id="rId12"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jpe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34" Type="http://schemas.openxmlformats.org/officeDocument/2006/relationships/slide" Target="slide16.xml"/><Relationship Id="rId33" Type="http://schemas.openxmlformats.org/officeDocument/2006/relationships/slide" Target="slide15.xml"/><Relationship Id="rId2" Type="http://schemas.openxmlformats.org/officeDocument/2006/relationships/image" Target="../media/image6.png"/><Relationship Id="rId1" Type="http://schemas.openxmlformats.org/officeDocument/2006/relationships/slideLayout" Target="../slideLayouts/slideLayout7.xml"/><Relationship Id="rId32" Type="http://schemas.openxmlformats.org/officeDocument/2006/relationships/slide" Target="slide14.xml"/><Relationship Id="rId28" Type="http://schemas.openxmlformats.org/officeDocument/2006/relationships/customXml" Target="../ink/ink2.xml"/><Relationship Id="rId31" Type="http://schemas.openxmlformats.org/officeDocument/2006/relationships/slide" Target="slide3.xml"/><Relationship Id="rId4" Type="http://schemas.openxmlformats.org/officeDocument/2006/relationships/customXml" Target="../ink/ink1.xml"/><Relationship Id="rId27" Type="http://schemas.openxmlformats.org/officeDocument/2006/relationships/image" Target="../media/image25.png"/><Relationship Id="rId30" Type="http://schemas.openxmlformats.org/officeDocument/2006/relationships/image" Target="../media/image26.png"/><Relationship Id="rId35" Type="http://schemas.openxmlformats.org/officeDocument/2006/relationships/slide" Target="slide17.xml"/></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7.xml"/><Relationship Id="rId3" Type="http://schemas.openxmlformats.org/officeDocument/2006/relationships/image" Target="../media/image45.jpeg"/><Relationship Id="rId7" Type="http://schemas.openxmlformats.org/officeDocument/2006/relationships/image" Target="../media/image49.png"/><Relationship Id="rId12" Type="http://schemas.microsoft.com/office/2007/relationships/hdphoto" Target="../media/hdphoto5.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jpe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6.wdp"/><Relationship Id="rId3" Type="http://schemas.openxmlformats.org/officeDocument/2006/relationships/image" Target="../media/image45.jpeg"/><Relationship Id="rId7" Type="http://schemas.microsoft.com/office/2007/relationships/hdphoto" Target="../media/hdphoto4.wdp"/><Relationship Id="rId12"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3.png"/><Relationship Id="rId11" Type="http://schemas.microsoft.com/office/2007/relationships/hdphoto" Target="../media/hdphoto7.wdp"/><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jpeg"/><Relationship Id="rId9" Type="http://schemas.microsoft.com/office/2007/relationships/hdphoto" Target="../media/hdphoto5.wdp"/><Relationship Id="rId14" Type="http://schemas.openxmlformats.org/officeDocument/2006/relationships/slide" Target="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5.wdp"/><Relationship Id="rId3" Type="http://schemas.openxmlformats.org/officeDocument/2006/relationships/image" Target="../media/image45.jpeg"/><Relationship Id="rId7" Type="http://schemas.microsoft.com/office/2007/relationships/hdphoto" Target="../media/hdphoto8.wdp"/><Relationship Id="rId12"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3.png"/><Relationship Id="rId11" Type="http://schemas.microsoft.com/office/2007/relationships/hdphoto" Target="../media/hdphoto4.wdp"/><Relationship Id="rId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46.jpeg"/><Relationship Id="rId9" Type="http://schemas.microsoft.com/office/2007/relationships/hdphoto" Target="../media/hdphoto6.wdp"/><Relationship Id="rId14" Type="http://schemas.openxmlformats.org/officeDocument/2006/relationships/slide" Target="slide17.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6.wdp"/><Relationship Id="rId3" Type="http://schemas.openxmlformats.org/officeDocument/2006/relationships/image" Target="../media/image45.jpeg"/><Relationship Id="rId7" Type="http://schemas.microsoft.com/office/2007/relationships/hdphoto" Target="../media/hdphoto4.wdp"/><Relationship Id="rId12"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png"/><Relationship Id="rId11" Type="http://schemas.microsoft.com/office/2007/relationships/hdphoto" Target="../media/hdphoto9.wdp"/><Relationship Id="rId5" Type="http://schemas.openxmlformats.org/officeDocument/2006/relationships/image" Target="../media/image47.png"/><Relationship Id="rId10" Type="http://schemas.openxmlformats.org/officeDocument/2006/relationships/image" Target="../media/image54.png"/><Relationship Id="rId4" Type="http://schemas.openxmlformats.org/officeDocument/2006/relationships/image" Target="../media/image46.jpeg"/><Relationship Id="rId9" Type="http://schemas.microsoft.com/office/2007/relationships/hdphoto" Target="../media/hdphoto5.wdp"/><Relationship Id="rId14" Type="http://schemas.openxmlformats.org/officeDocument/2006/relationships/slide" Target="slide17.xml"/></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7.xml"/><Relationship Id="rId3" Type="http://schemas.openxmlformats.org/officeDocument/2006/relationships/image" Target="../media/image45.jpeg"/><Relationship Id="rId7" Type="http://schemas.openxmlformats.org/officeDocument/2006/relationships/image" Target="../media/image49.png"/><Relationship Id="rId12"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jpe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slide" Target="slide17.xml"/><Relationship Id="rId3" Type="http://schemas.openxmlformats.org/officeDocument/2006/relationships/image" Target="../media/image43.png"/><Relationship Id="rId7" Type="http://schemas.openxmlformats.org/officeDocument/2006/relationships/image" Target="../media/image45.jpeg"/><Relationship Id="rId12" Type="http://schemas.microsoft.com/office/2007/relationships/hdphoto" Target="../media/hdphoto6.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56.PNG"/><Relationship Id="rId4" Type="http://schemas.microsoft.com/office/2007/relationships/hdphoto" Target="../media/hdphoto4.wdp"/><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slide" Target="slide6.xml"/><Relationship Id="rId18" Type="http://schemas.openxmlformats.org/officeDocument/2006/relationships/image" Target="../media/image13.gif"/><Relationship Id="rId26" Type="http://schemas.openxmlformats.org/officeDocument/2006/relationships/image" Target="../media/image18.gif"/><Relationship Id="rId3" Type="http://schemas.openxmlformats.org/officeDocument/2006/relationships/slideLayout" Target="../slideLayouts/slideLayout7.xml"/><Relationship Id="rId21" Type="http://schemas.openxmlformats.org/officeDocument/2006/relationships/slide" Target="slide4.xml"/><Relationship Id="rId7" Type="http://schemas.openxmlformats.org/officeDocument/2006/relationships/slide" Target="slide9.xml"/><Relationship Id="rId12" Type="http://schemas.openxmlformats.org/officeDocument/2006/relationships/image" Target="../media/image10.gif"/><Relationship Id="rId17" Type="http://schemas.openxmlformats.org/officeDocument/2006/relationships/slide" Target="slide11.xml"/><Relationship Id="rId25" Type="http://schemas.openxmlformats.org/officeDocument/2006/relationships/slide" Target="slide8.xml"/><Relationship Id="rId2" Type="http://schemas.openxmlformats.org/officeDocument/2006/relationships/control" Target="../activeX/activeX2.xml"/><Relationship Id="rId16" Type="http://schemas.openxmlformats.org/officeDocument/2006/relationships/image" Target="../media/image12.gif"/><Relationship Id="rId20" Type="http://schemas.openxmlformats.org/officeDocument/2006/relationships/image" Target="../media/image14.gif"/><Relationship Id="rId29" Type="http://schemas.microsoft.com/office/2007/relationships/hdphoto" Target="../media/hdphoto2.wdp"/><Relationship Id="rId1" Type="http://schemas.openxmlformats.org/officeDocument/2006/relationships/control" Target="../activeX/activeX1.xml"/><Relationship Id="rId6" Type="http://schemas.openxmlformats.org/officeDocument/2006/relationships/image" Target="../media/image7.gif"/><Relationship Id="rId11" Type="http://schemas.openxmlformats.org/officeDocument/2006/relationships/slide" Target="slide7.xml"/><Relationship Id="rId24" Type="http://schemas.openxmlformats.org/officeDocument/2006/relationships/image" Target="../media/image17.gif"/><Relationship Id="rId5" Type="http://schemas.openxmlformats.org/officeDocument/2006/relationships/slide" Target="slide10.xml"/><Relationship Id="rId15" Type="http://schemas.openxmlformats.org/officeDocument/2006/relationships/slide" Target="slide13.xml"/><Relationship Id="rId23" Type="http://schemas.openxmlformats.org/officeDocument/2006/relationships/image" Target="../media/image16.png"/><Relationship Id="rId28" Type="http://schemas.openxmlformats.org/officeDocument/2006/relationships/image" Target="../media/image19.png"/><Relationship Id="rId10" Type="http://schemas.openxmlformats.org/officeDocument/2006/relationships/image" Target="../media/image9.gif"/><Relationship Id="rId19" Type="http://schemas.openxmlformats.org/officeDocument/2006/relationships/slide" Target="slide12.xml"/><Relationship Id="rId31" Type="http://schemas.openxmlformats.org/officeDocument/2006/relationships/image" Target="../media/image20.wmf"/><Relationship Id="rId4" Type="http://schemas.openxmlformats.org/officeDocument/2006/relationships/notesSlide" Target="../notesSlides/notesSlide1.xml"/><Relationship Id="rId9" Type="http://schemas.openxmlformats.org/officeDocument/2006/relationships/slide" Target="slide5.xml"/><Relationship Id="rId14" Type="http://schemas.openxmlformats.org/officeDocument/2006/relationships/image" Target="../media/image11.gif"/><Relationship Id="rId22" Type="http://schemas.openxmlformats.org/officeDocument/2006/relationships/image" Target="../media/image15.gif"/><Relationship Id="rId27" Type="http://schemas.openxmlformats.org/officeDocument/2006/relationships/slide" Target="slide2.xml"/><Relationship Id="rId30"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5.jpg"/><Relationship Id="rId4" Type="http://schemas.openxmlformats.org/officeDocument/2006/relationships/image" Target="../media/image21.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8.jp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9.jp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30.jpeg"/><Relationship Id="rId4" Type="http://schemas.openxmlformats.org/officeDocument/2006/relationships/image" Target="../media/image21.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1.jp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trellis">
          <a:fgClr>
            <a:schemeClr val="accent5">
              <a:lumMod val="40000"/>
              <a:lumOff val="60000"/>
            </a:schemeClr>
          </a:fgClr>
          <a:bgClr>
            <a:schemeClr val="accent5">
              <a:lumMod val="40000"/>
              <a:lumOff val="60000"/>
            </a:schemeClr>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D2DAF-6368-4360-A420-81ACE5D336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42" t="22022"/>
          <a:stretch/>
        </p:blipFill>
        <p:spPr>
          <a:xfrm>
            <a:off x="-10633" y="-10633"/>
            <a:ext cx="1852153" cy="1911412"/>
          </a:xfrm>
          <a:prstGeom prst="rect">
            <a:avLst/>
          </a:prstGeom>
        </p:spPr>
      </p:pic>
      <p:pic>
        <p:nvPicPr>
          <p:cNvPr id="4" name="Picture 3">
            <a:extLst>
              <a:ext uri="{FF2B5EF4-FFF2-40B4-BE49-F238E27FC236}">
                <a16:creationId xmlns:a16="http://schemas.microsoft.com/office/drawing/2014/main" id="{1911F6F8-C1B1-4FDB-9A6D-C731795CBA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5" name="TextBox 4">
            <a:extLst>
              <a:ext uri="{FF2B5EF4-FFF2-40B4-BE49-F238E27FC236}">
                <a16:creationId xmlns:a16="http://schemas.microsoft.com/office/drawing/2014/main" id="{F319B475-6E22-45D4-B4AC-B92E996813FF}"/>
              </a:ext>
            </a:extLst>
          </p:cNvPr>
          <p:cNvSpPr txBox="1"/>
          <p:nvPr/>
        </p:nvSpPr>
        <p:spPr>
          <a:xfrm>
            <a:off x="142043" y="341108"/>
            <a:ext cx="11934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11</a:t>
            </a:r>
          </a:p>
        </p:txBody>
      </p:sp>
      <p:grpSp>
        <p:nvGrpSpPr>
          <p:cNvPr id="2" name="Group 1">
            <a:extLst>
              <a:ext uri="{FF2B5EF4-FFF2-40B4-BE49-F238E27FC236}">
                <a16:creationId xmlns:a16="http://schemas.microsoft.com/office/drawing/2014/main" id="{059D8D76-CEB0-474C-9BAD-383A1182039B}"/>
              </a:ext>
            </a:extLst>
          </p:cNvPr>
          <p:cNvGrpSpPr/>
          <p:nvPr/>
        </p:nvGrpSpPr>
        <p:grpSpPr>
          <a:xfrm>
            <a:off x="3156475" y="1967558"/>
            <a:ext cx="5879050" cy="658948"/>
            <a:chOff x="3850876" y="2047457"/>
            <a:chExt cx="5879050" cy="658948"/>
          </a:xfrm>
        </p:grpSpPr>
        <p:pic>
          <p:nvPicPr>
            <p:cNvPr id="6" name="Picture 5">
              <a:extLst>
                <a:ext uri="{FF2B5EF4-FFF2-40B4-BE49-F238E27FC236}">
                  <a16:creationId xmlns:a16="http://schemas.microsoft.com/office/drawing/2014/main" id="{EEEB20B1-DDF3-4D34-9E16-4E2CE2307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876" y="2047457"/>
              <a:ext cx="5879050" cy="658948"/>
            </a:xfrm>
            <a:prstGeom prst="rect">
              <a:avLst/>
            </a:prstGeom>
          </p:spPr>
        </p:pic>
        <p:sp>
          <p:nvSpPr>
            <p:cNvPr id="7" name="TextBox 6">
              <a:extLst>
                <a:ext uri="{FF2B5EF4-FFF2-40B4-BE49-F238E27FC236}">
                  <a16:creationId xmlns:a16="http://schemas.microsoft.com/office/drawing/2014/main" id="{ACEF202D-0201-491B-B471-33ACB3D2F17D}"/>
                </a:ext>
              </a:extLst>
            </p:cNvPr>
            <p:cNvSpPr txBox="1"/>
            <p:nvPr/>
          </p:nvSpPr>
          <p:spPr>
            <a:xfrm>
              <a:off x="4555436" y="2047457"/>
              <a:ext cx="44699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LESSON 2 </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Part 1,2,3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0" name="picture 16">
            <a:hlinkClick r:id="" action="ppaction://hlinkshowjump?jump=nextslide"/>
            <a:extLst>
              <a:ext uri="{FF2B5EF4-FFF2-40B4-BE49-F238E27FC236}">
                <a16:creationId xmlns:a16="http://schemas.microsoft.com/office/drawing/2014/main" id="{C88B5F75-7F1D-4681-AA4E-E0C82983673A}"/>
              </a:ext>
            </a:extLst>
          </p:cNvPr>
          <p:cNvPicPr>
            <a:picLocks noChangeAspect="1"/>
          </p:cNvPicPr>
          <p:nvPr/>
        </p:nvPicPr>
        <p:blipFill>
          <a:blip r:embed="rId5"/>
          <a:stretch>
            <a:fillRect/>
          </a:stretch>
        </p:blipFill>
        <p:spPr>
          <a:xfrm flipH="1">
            <a:off x="10987466" y="5619724"/>
            <a:ext cx="1204534" cy="1238276"/>
          </a:xfrm>
          <a:prstGeom prst="rect">
            <a:avLst/>
          </a:prstGeom>
        </p:spPr>
      </p:pic>
      <p:sp>
        <p:nvSpPr>
          <p:cNvPr id="11" name="Rectangle 10">
            <a:extLst>
              <a:ext uri="{FF2B5EF4-FFF2-40B4-BE49-F238E27FC236}">
                <a16:creationId xmlns:a16="http://schemas.microsoft.com/office/drawing/2014/main" id="{46151F3B-66DC-4E41-92A2-DD4F3C76088B}"/>
              </a:ext>
            </a:extLst>
          </p:cNvPr>
          <p:cNvSpPr/>
          <p:nvPr/>
        </p:nvSpPr>
        <p:spPr>
          <a:xfrm>
            <a:off x="3866969" y="464003"/>
            <a:ext cx="4801314" cy="1323439"/>
          </a:xfrm>
          <a:prstGeom prst="rect">
            <a:avLst/>
          </a:prstGeom>
          <a:noFill/>
        </p:spPr>
        <p:txBody>
          <a:bodyPr wrap="none" lIns="91440" tIns="45720" rIns="91440" bIns="45720">
            <a:spAutoFit/>
          </a:bodyPr>
          <a:lstStyle/>
          <a:p>
            <a:pPr algn="ctr"/>
            <a:r>
              <a:rPr lang="en-US" sz="8000" b="0" i="0" dirty="0">
                <a:solidFill>
                  <a:srgbClr val="717DBD"/>
                </a:solidFill>
                <a:effectLst/>
                <a:latin typeface="Times New Roman" panose="02020603050405020304" pitchFamily="18" charset="0"/>
                <a:cs typeface="Times New Roman" panose="02020603050405020304" pitchFamily="18" charset="0"/>
              </a:rPr>
              <a:t>My family</a:t>
            </a:r>
            <a:r>
              <a:rPr lang="en-US" sz="8000" dirty="0">
                <a:latin typeface="Times New Roman" panose="02020603050405020304" pitchFamily="18" charset="0"/>
                <a:cs typeface="Times New Roman" panose="02020603050405020304" pitchFamily="18" charset="0"/>
              </a:rPr>
              <a:t> </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4862" y="2725635"/>
            <a:ext cx="5442274" cy="4132365"/>
          </a:xfrm>
          <a:prstGeom prst="rect">
            <a:avLst/>
          </a:prstGeom>
        </p:spPr>
      </p:pic>
    </p:spTree>
    <p:extLst>
      <p:ext uri="{BB962C8B-B14F-4D97-AF65-F5344CB8AC3E}">
        <p14:creationId xmlns:p14="http://schemas.microsoft.com/office/powerpoint/2010/main" val="3565944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twelve</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2</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7/10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10242" name="Picture 2">
            <a:extLst>
              <a:ext uri="{FF2B5EF4-FFF2-40B4-BE49-F238E27FC236}">
                <a16:creationId xmlns:a16="http://schemas.microsoft.com/office/drawing/2014/main" id="{1E1E5992-C3DF-4533-918B-E4DCEB1DCAF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220330" y="3897857"/>
            <a:ext cx="2309518" cy="240399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74B4ADA-89A4-4128-8D35-78AFA289D972}"/>
              </a:ext>
            </a:extLst>
          </p:cNvPr>
          <p:cNvSpPr/>
          <p:nvPr/>
        </p:nvSpPr>
        <p:spPr>
          <a:xfrm>
            <a:off x="3172765" y="2236667"/>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sp>
        <p:nvSpPr>
          <p:cNvPr id="28" name="Rectangle 27">
            <a:extLst>
              <a:ext uri="{FF2B5EF4-FFF2-40B4-BE49-F238E27FC236}">
                <a16:creationId xmlns:a16="http://schemas.microsoft.com/office/drawing/2014/main" id="{8FF8954F-F786-4384-8A30-43EEF74667D7}"/>
              </a:ext>
            </a:extLst>
          </p:cNvPr>
          <p:cNvSpPr/>
          <p:nvPr/>
        </p:nvSpPr>
        <p:spPr>
          <a:xfrm>
            <a:off x="658525" y="254052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15</a:t>
            </a:r>
          </a:p>
        </p:txBody>
      </p:sp>
      <p:sp>
        <p:nvSpPr>
          <p:cNvPr id="29" name="Rectangle 28">
            <a:extLst>
              <a:ext uri="{FF2B5EF4-FFF2-40B4-BE49-F238E27FC236}">
                <a16:creationId xmlns:a16="http://schemas.microsoft.com/office/drawing/2014/main" id="{A5670926-C168-4A69-9768-C83E280FFD7E}"/>
              </a:ext>
            </a:extLst>
          </p:cNvPr>
          <p:cNvSpPr/>
          <p:nvPr/>
        </p:nvSpPr>
        <p:spPr>
          <a:xfrm>
            <a:off x="1990597" y="250568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6110079F-69BD-46E2-A9E5-A8EADCC41DC9}"/>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47747" y="1065935"/>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E1E83EE0-8D26-40AD-A0F7-6DA7691BB5F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36246" y="962362"/>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93595207-320D-44B8-A5A6-42DC8F677C9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32497" y="96412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9EFEDFD7-2F55-46DB-8670-82C88BD8AB6F}"/>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85689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eleven </a:t>
            </a:r>
            <a:r>
              <a:rPr kumimoji="0" lang="es-ES_tradnl" sz="3600" b="0" i="0" u="none" strike="noStrike" kern="1200" cap="none" spc="0" normalizeH="0" baseline="0" noProof="0" dirty="0" err="1">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8/10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2052" name="Picture 4">
            <a:extLst>
              <a:ext uri="{FF2B5EF4-FFF2-40B4-BE49-F238E27FC236}">
                <a16:creationId xmlns:a16="http://schemas.microsoft.com/office/drawing/2014/main" id="{9E077683-20A8-445E-8236-529A9A9E4DA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69579" y="3496411"/>
            <a:ext cx="3059216" cy="31843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A22B59EF-3F66-465F-9BC0-644C9DC69C79}"/>
              </a:ext>
            </a:extLst>
          </p:cNvPr>
          <p:cNvSpPr/>
          <p:nvPr/>
        </p:nvSpPr>
        <p:spPr>
          <a:xfrm>
            <a:off x="3189952" y="236800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sp>
        <p:nvSpPr>
          <p:cNvPr id="29" name="Rectangle 28">
            <a:extLst>
              <a:ext uri="{FF2B5EF4-FFF2-40B4-BE49-F238E27FC236}">
                <a16:creationId xmlns:a16="http://schemas.microsoft.com/office/drawing/2014/main" id="{1F0911BB-66B4-4D7B-8FB0-5814B0A44E05}"/>
              </a:ext>
            </a:extLst>
          </p:cNvPr>
          <p:cNvSpPr/>
          <p:nvPr/>
        </p:nvSpPr>
        <p:spPr>
          <a:xfrm rot="220792">
            <a:off x="834862" y="2531567"/>
            <a:ext cx="45717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a:t>
            </a:r>
          </a:p>
        </p:txBody>
      </p:sp>
      <p:sp>
        <p:nvSpPr>
          <p:cNvPr id="30" name="Rectangle 29">
            <a:extLst>
              <a:ext uri="{FF2B5EF4-FFF2-40B4-BE49-F238E27FC236}">
                <a16:creationId xmlns:a16="http://schemas.microsoft.com/office/drawing/2014/main" id="{F878F4A3-5CB2-4DFC-8843-A71D97974164}"/>
              </a:ext>
            </a:extLst>
          </p:cNvPr>
          <p:cNvSpPr/>
          <p:nvPr/>
        </p:nvSpPr>
        <p:spPr>
          <a:xfrm>
            <a:off x="1961012" y="2465160"/>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pic>
        <p:nvPicPr>
          <p:cNvPr id="31" name="Picture 8" descr="Cone Clipart Party Hat - Birthday Party Hats Cartoon, HD Png Download ,  Transparent Png Image - PNGitem">
            <a:extLst>
              <a:ext uri="{FF2B5EF4-FFF2-40B4-BE49-F238E27FC236}">
                <a16:creationId xmlns:a16="http://schemas.microsoft.com/office/drawing/2014/main" id="{CFD5584C-F953-45AA-9EF2-75CFE84D02B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77594" y="1014408"/>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one Clipart Party Hat - Birthday Party Hats Cartoon, HD Png Download ,  Transparent Png Image - PNGitem">
            <a:extLst>
              <a:ext uri="{FF2B5EF4-FFF2-40B4-BE49-F238E27FC236}">
                <a16:creationId xmlns:a16="http://schemas.microsoft.com/office/drawing/2014/main" id="{47C691AD-12CB-4687-9FED-4D8C7538F3B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54440" y="953849"/>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one Clipart Party Hat - Birthday Party Hats Cartoon, HD Png Download ,  Transparent Png Image - PNGitem">
            <a:extLst>
              <a:ext uri="{FF2B5EF4-FFF2-40B4-BE49-F238E27FC236}">
                <a16:creationId xmlns:a16="http://schemas.microsoft.com/office/drawing/2014/main" id="{C05CDE4F-F779-4980-9550-6922B263094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62845" y="94468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4" name="60 CuadroTexto">
            <a:hlinkClick r:id="rId11" action="ppaction://hlinksldjump"/>
            <a:extLst>
              <a:ext uri="{FF2B5EF4-FFF2-40B4-BE49-F238E27FC236}">
                <a16:creationId xmlns:a16="http://schemas.microsoft.com/office/drawing/2014/main" id="{80A2ED8F-9FA6-4CE1-B53B-82C272E91DD3}"/>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Rectangle 22"/>
          <p:cNvSpPr/>
          <p:nvPr/>
        </p:nvSpPr>
        <p:spPr>
          <a:xfrm>
            <a:off x="9234516" y="2516616"/>
            <a:ext cx="1069525" cy="1862048"/>
          </a:xfrm>
          <a:prstGeom prst="rect">
            <a:avLst/>
          </a:prstGeom>
        </p:spPr>
        <p:txBody>
          <a:bodyPr wrap="none">
            <a:spAutoFit/>
          </a:bodyPr>
          <a:lstStyle/>
          <a:p>
            <a:pPr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1</a:t>
            </a:r>
          </a:p>
        </p:txBody>
      </p:sp>
    </p:spTree>
    <p:extLst>
      <p:ext uri="{BB962C8B-B14F-4D97-AF65-F5344CB8AC3E}">
        <p14:creationId xmlns:p14="http://schemas.microsoft.com/office/powerpoint/2010/main" val="291741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1"/>
                                        </p:tgtEl>
                                      </p:cBhvr>
                                    </p:animEffect>
                                    <p:anim calcmode="lin" valueType="num">
                                      <p:cBhvr>
                                        <p:cTn id="63" dur="1000"/>
                                        <p:tgtEl>
                                          <p:spTgt spid="31"/>
                                        </p:tgtEl>
                                        <p:attrNameLst>
                                          <p:attrName>ppt_x</p:attrName>
                                        </p:attrNameLst>
                                      </p:cBhvr>
                                      <p:tavLst>
                                        <p:tav tm="0">
                                          <p:val>
                                            <p:strVal val="ppt_x"/>
                                          </p:val>
                                        </p:tav>
                                        <p:tav tm="100000">
                                          <p:val>
                                            <p:strVal val="ppt_x"/>
                                          </p:val>
                                        </p:tav>
                                      </p:tavLst>
                                    </p:anim>
                                    <p:anim calcmode="lin" valueType="num">
                                      <p:cBhvr>
                                        <p:cTn id="64" dur="1000"/>
                                        <p:tgtEl>
                                          <p:spTgt spid="31"/>
                                        </p:tgtEl>
                                        <p:attrNameLst>
                                          <p:attrName>ppt_y</p:attrName>
                                        </p:attrNameLst>
                                      </p:cBhvr>
                                      <p:tavLst>
                                        <p:tav tm="0">
                                          <p:val>
                                            <p:strVal val="ppt_y"/>
                                          </p:val>
                                        </p:tav>
                                        <p:tav tm="100000">
                                          <p:val>
                                            <p:strVal val="ppt_y-.1"/>
                                          </p:val>
                                        </p:tav>
                                      </p:tavLst>
                                    </p:anim>
                                    <p:set>
                                      <p:cBhvr>
                                        <p:cTn id="6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2"/>
                                        </p:tgtEl>
                                      </p:cBhvr>
                                    </p:animEffect>
                                    <p:anim calcmode="lin" valueType="num">
                                      <p:cBhvr>
                                        <p:cTn id="71" dur="1000"/>
                                        <p:tgtEl>
                                          <p:spTgt spid="32"/>
                                        </p:tgtEl>
                                        <p:attrNameLst>
                                          <p:attrName>ppt_x</p:attrName>
                                        </p:attrNameLst>
                                      </p:cBhvr>
                                      <p:tavLst>
                                        <p:tav tm="0">
                                          <p:val>
                                            <p:strVal val="ppt_x"/>
                                          </p:val>
                                        </p:tav>
                                        <p:tav tm="100000">
                                          <p:val>
                                            <p:strVal val="ppt_x"/>
                                          </p:val>
                                        </p:tav>
                                      </p:tavLst>
                                    </p:anim>
                                    <p:anim calcmode="lin" valueType="num">
                                      <p:cBhvr>
                                        <p:cTn id="72" dur="1000"/>
                                        <p:tgtEl>
                                          <p:spTgt spid="32"/>
                                        </p:tgtEl>
                                        <p:attrNameLst>
                                          <p:attrName>ppt_y</p:attrName>
                                        </p:attrNameLst>
                                      </p:cBhvr>
                                      <p:tavLst>
                                        <p:tav tm="0">
                                          <p:val>
                                            <p:strVal val="ppt_y"/>
                                          </p:val>
                                        </p:tav>
                                        <p:tav tm="100000">
                                          <p:val>
                                            <p:strVal val="ppt_y-.1"/>
                                          </p:val>
                                        </p:tav>
                                      </p:tavLst>
                                    </p:anim>
                                    <p:set>
                                      <p:cBhvr>
                                        <p:cTn id="73"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3"/>
                                        </p:tgtEl>
                                      </p:cBhvr>
                                    </p:animEffect>
                                    <p:anim calcmode="lin" valueType="num">
                                      <p:cBhvr>
                                        <p:cTn id="79" dur="1000"/>
                                        <p:tgtEl>
                                          <p:spTgt spid="33"/>
                                        </p:tgtEl>
                                        <p:attrNameLst>
                                          <p:attrName>ppt_x</p:attrName>
                                        </p:attrNameLst>
                                      </p:cBhvr>
                                      <p:tavLst>
                                        <p:tav tm="0">
                                          <p:val>
                                            <p:strVal val="ppt_x"/>
                                          </p:val>
                                        </p:tav>
                                        <p:tav tm="100000">
                                          <p:val>
                                            <p:strVal val="ppt_x"/>
                                          </p:val>
                                        </p:tav>
                                      </p:tavLst>
                                    </p:anim>
                                    <p:anim calcmode="lin" valueType="num">
                                      <p:cBhvr>
                                        <p:cTn id="80" dur="1000"/>
                                        <p:tgtEl>
                                          <p:spTgt spid="33"/>
                                        </p:tgtEl>
                                        <p:attrNameLst>
                                          <p:attrName>ppt_y</p:attrName>
                                        </p:attrNameLst>
                                      </p:cBhvr>
                                      <p:tavLst>
                                        <p:tav tm="0">
                                          <p:val>
                                            <p:strVal val="ppt_y"/>
                                          </p:val>
                                        </p:tav>
                                        <p:tav tm="100000">
                                          <p:val>
                                            <p:strVal val="ppt_y-.1"/>
                                          </p:val>
                                        </p:tav>
                                      </p:tavLst>
                                    </p:anim>
                                    <p:set>
                                      <p:cBhvr>
                                        <p:cTn id="8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6" grpId="0" animBg="1"/>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7261" y="177555"/>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nineteen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9/10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4098" name="Picture 2">
            <a:extLst>
              <a:ext uri="{FF2B5EF4-FFF2-40B4-BE49-F238E27FC236}">
                <a16:creationId xmlns:a16="http://schemas.microsoft.com/office/drawing/2014/main" id="{351651AB-F1C9-41F1-AB36-214D202226F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73925" y="3644973"/>
            <a:ext cx="2989142" cy="30564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DDCD63D9-3E62-4028-9AA8-5FBB27008482}"/>
              </a:ext>
            </a:extLst>
          </p:cNvPr>
          <p:cNvSpPr/>
          <p:nvPr/>
        </p:nvSpPr>
        <p:spPr>
          <a:xfrm>
            <a:off x="3199494"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sp>
        <p:nvSpPr>
          <p:cNvPr id="28" name="Rectangle 27">
            <a:extLst>
              <a:ext uri="{FF2B5EF4-FFF2-40B4-BE49-F238E27FC236}">
                <a16:creationId xmlns:a16="http://schemas.microsoft.com/office/drawing/2014/main" id="{9AEDCEB4-2667-4DD5-998A-E1E97A4DBAB4}"/>
              </a:ext>
            </a:extLst>
          </p:cNvPr>
          <p:cNvSpPr/>
          <p:nvPr/>
        </p:nvSpPr>
        <p:spPr>
          <a:xfrm>
            <a:off x="900923"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sp>
        <p:nvSpPr>
          <p:cNvPr id="29" name="Rectangle 28">
            <a:extLst>
              <a:ext uri="{FF2B5EF4-FFF2-40B4-BE49-F238E27FC236}">
                <a16:creationId xmlns:a16="http://schemas.microsoft.com/office/drawing/2014/main" id="{3530E14D-71A5-4FEE-B18A-92DB9FEC7602}"/>
              </a:ext>
            </a:extLst>
          </p:cNvPr>
          <p:cNvSpPr/>
          <p:nvPr/>
        </p:nvSpPr>
        <p:spPr>
          <a:xfrm>
            <a:off x="2076637"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19C18FDC-292A-4AC7-946E-823FEECEB44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553504" y="1338569"/>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E4DD9087-2A54-4641-9AB0-ED94E7E3ACF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66596" y="1334067"/>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9099E39B-CDAB-4CCB-87C6-1ED81FC7D22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865987" y="135731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8B700926-066B-49FA-A11F-1108A4EC474E}"/>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Rectangle 22"/>
          <p:cNvSpPr/>
          <p:nvPr/>
        </p:nvSpPr>
        <p:spPr>
          <a:xfrm>
            <a:off x="9281375" y="2711581"/>
            <a:ext cx="923650" cy="1569660"/>
          </a:xfrm>
          <a:prstGeom prst="rect">
            <a:avLst/>
          </a:prstGeom>
        </p:spPr>
        <p:txBody>
          <a:bodyPr wrap="none">
            <a:spAutoFit/>
          </a:bodyPr>
          <a:lstStyle/>
          <a:p>
            <a:pPr lvl="0" algn="ctr">
              <a:defRPr/>
            </a:pPr>
            <a:r>
              <a:rPr lang="es-ES" sz="96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9</a:t>
            </a:r>
          </a:p>
        </p:txBody>
      </p:sp>
    </p:spTree>
    <p:extLst>
      <p:ext uri="{BB962C8B-B14F-4D97-AF65-F5344CB8AC3E}">
        <p14:creationId xmlns:p14="http://schemas.microsoft.com/office/powerpoint/2010/main" val="12232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lang="es-ES_tradnl" sz="3600" dirty="0">
                <a:ln w="0"/>
                <a:solidFill>
                  <a:srgbClr val="00FF00"/>
                </a:solidFill>
                <a:effectLst>
                  <a:glow rad="101600">
                    <a:srgbClr val="00B050">
                      <a:alpha val="60000"/>
                    </a:srgbClr>
                  </a:glow>
                  <a:outerShdw blurRad="38100" dist="25400" dir="5400000" algn="ctr" rotWithShape="0">
                    <a:srgbClr val="6E747A">
                      <a:alpha val="43000"/>
                    </a:srgbClr>
                  </a:outerShdw>
                </a:effectLst>
                <a:latin typeface="Comic Sans MS" panose="030F0702030302020204" pitchFamily="66" charset="0"/>
              </a:rPr>
              <a:t>s</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eventeen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2272" y="2684441"/>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7</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421092" y="1967654"/>
            <a:ext cx="1278686"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10/10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3074" name="Picture 2">
            <a:extLst>
              <a:ext uri="{FF2B5EF4-FFF2-40B4-BE49-F238E27FC236}">
                <a16:creationId xmlns:a16="http://schemas.microsoft.com/office/drawing/2014/main" id="{DFD8B55B-9FFB-4679-955B-335B29DFEFD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018059" y="3767060"/>
            <a:ext cx="2962884" cy="2962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2893BCA-4813-4AC8-9DE8-23CC64521E0F}"/>
              </a:ext>
            </a:extLst>
          </p:cNvPr>
          <p:cNvSpPr/>
          <p:nvPr/>
        </p:nvSpPr>
        <p:spPr>
          <a:xfrm>
            <a:off x="3246908"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sp>
        <p:nvSpPr>
          <p:cNvPr id="30" name="Rectangle 29">
            <a:extLst>
              <a:ext uri="{FF2B5EF4-FFF2-40B4-BE49-F238E27FC236}">
                <a16:creationId xmlns:a16="http://schemas.microsoft.com/office/drawing/2014/main" id="{537E5A83-323A-457C-952F-4BFC9A36927D}"/>
              </a:ext>
            </a:extLst>
          </p:cNvPr>
          <p:cNvSpPr/>
          <p:nvPr/>
        </p:nvSpPr>
        <p:spPr>
          <a:xfrm>
            <a:off x="948337"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sp>
        <p:nvSpPr>
          <p:cNvPr id="31" name="Rectangle 30">
            <a:extLst>
              <a:ext uri="{FF2B5EF4-FFF2-40B4-BE49-F238E27FC236}">
                <a16:creationId xmlns:a16="http://schemas.microsoft.com/office/drawing/2014/main" id="{88DE2D09-E186-4AF1-AD54-BCD391596CA9}"/>
              </a:ext>
            </a:extLst>
          </p:cNvPr>
          <p:cNvSpPr/>
          <p:nvPr/>
        </p:nvSpPr>
        <p:spPr>
          <a:xfrm>
            <a:off x="2124051"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pic>
        <p:nvPicPr>
          <p:cNvPr id="32" name="Picture 8" descr="Cone Clipart Party Hat - Birthday Party Hats Cartoon, HD Png Download ,  Transparent Png Image - PNGitem">
            <a:extLst>
              <a:ext uri="{FF2B5EF4-FFF2-40B4-BE49-F238E27FC236}">
                <a16:creationId xmlns:a16="http://schemas.microsoft.com/office/drawing/2014/main" id="{2661DC0A-FF49-415F-95F0-E486727F0EF1}"/>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528221" y="1087535"/>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one Clipart Party Hat - Birthday Party Hats Cartoon, HD Png Download ,  Transparent Png Image - PNGitem">
            <a:extLst>
              <a:ext uri="{FF2B5EF4-FFF2-40B4-BE49-F238E27FC236}">
                <a16:creationId xmlns:a16="http://schemas.microsoft.com/office/drawing/2014/main" id="{0ED07CF1-B103-4F4D-84C4-74C31BEA409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862795" y="110851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one Clipart Party Hat - Birthday Party Hats Cartoon, HD Png Download ,  Transparent Png Image - PNGitem">
            <a:extLst>
              <a:ext uri="{FF2B5EF4-FFF2-40B4-BE49-F238E27FC236}">
                <a16:creationId xmlns:a16="http://schemas.microsoft.com/office/drawing/2014/main" id="{D823AB83-5E0A-4E62-9026-F845B58F0C7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67992" y="115494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5" name="60 CuadroTexto">
            <a:hlinkClick r:id="rId11" action="ppaction://hlinksldjump"/>
            <a:extLst>
              <a:ext uri="{FF2B5EF4-FFF2-40B4-BE49-F238E27FC236}">
                <a16:creationId xmlns:a16="http://schemas.microsoft.com/office/drawing/2014/main" id="{BEBD6E58-A8A0-4EE5-AB92-E57EDFF4150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57400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2"/>
                                        </p:tgtEl>
                                      </p:cBhvr>
                                    </p:animEffect>
                                    <p:anim calcmode="lin" valueType="num">
                                      <p:cBhvr>
                                        <p:cTn id="63" dur="1000"/>
                                        <p:tgtEl>
                                          <p:spTgt spid="32"/>
                                        </p:tgtEl>
                                        <p:attrNameLst>
                                          <p:attrName>ppt_x</p:attrName>
                                        </p:attrNameLst>
                                      </p:cBhvr>
                                      <p:tavLst>
                                        <p:tav tm="0">
                                          <p:val>
                                            <p:strVal val="ppt_x"/>
                                          </p:val>
                                        </p:tav>
                                        <p:tav tm="100000">
                                          <p:val>
                                            <p:strVal val="ppt_x"/>
                                          </p:val>
                                        </p:tav>
                                      </p:tavLst>
                                    </p:anim>
                                    <p:anim calcmode="lin" valueType="num">
                                      <p:cBhvr>
                                        <p:cTn id="64" dur="1000"/>
                                        <p:tgtEl>
                                          <p:spTgt spid="32"/>
                                        </p:tgtEl>
                                        <p:attrNameLst>
                                          <p:attrName>ppt_y</p:attrName>
                                        </p:attrNameLst>
                                      </p:cBhvr>
                                      <p:tavLst>
                                        <p:tav tm="0">
                                          <p:val>
                                            <p:strVal val="ppt_y"/>
                                          </p:val>
                                        </p:tav>
                                        <p:tav tm="100000">
                                          <p:val>
                                            <p:strVal val="ppt_y-.1"/>
                                          </p:val>
                                        </p:tav>
                                      </p:tavLst>
                                    </p:anim>
                                    <p:set>
                                      <p:cBhvr>
                                        <p:cTn id="65"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3"/>
                                        </p:tgtEl>
                                      </p:cBhvr>
                                    </p:animEffect>
                                    <p:anim calcmode="lin" valueType="num">
                                      <p:cBhvr>
                                        <p:cTn id="71" dur="1000"/>
                                        <p:tgtEl>
                                          <p:spTgt spid="33"/>
                                        </p:tgtEl>
                                        <p:attrNameLst>
                                          <p:attrName>ppt_x</p:attrName>
                                        </p:attrNameLst>
                                      </p:cBhvr>
                                      <p:tavLst>
                                        <p:tav tm="0">
                                          <p:val>
                                            <p:strVal val="ppt_x"/>
                                          </p:val>
                                        </p:tav>
                                        <p:tav tm="100000">
                                          <p:val>
                                            <p:strVal val="ppt_x"/>
                                          </p:val>
                                        </p:tav>
                                      </p:tavLst>
                                    </p:anim>
                                    <p:anim calcmode="lin" valueType="num">
                                      <p:cBhvr>
                                        <p:cTn id="72" dur="1000"/>
                                        <p:tgtEl>
                                          <p:spTgt spid="33"/>
                                        </p:tgtEl>
                                        <p:attrNameLst>
                                          <p:attrName>ppt_y</p:attrName>
                                        </p:attrNameLst>
                                      </p:cBhvr>
                                      <p:tavLst>
                                        <p:tav tm="0">
                                          <p:val>
                                            <p:strVal val="ppt_y"/>
                                          </p:val>
                                        </p:tav>
                                        <p:tav tm="100000">
                                          <p:val>
                                            <p:strVal val="ppt_y-.1"/>
                                          </p:val>
                                        </p:tav>
                                      </p:tavLst>
                                    </p:anim>
                                    <p:set>
                                      <p:cBhvr>
                                        <p:cTn id="73"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4"/>
                                        </p:tgtEl>
                                      </p:cBhvr>
                                    </p:animEffect>
                                    <p:anim calcmode="lin" valueType="num">
                                      <p:cBhvr>
                                        <p:cTn id="79" dur="1000"/>
                                        <p:tgtEl>
                                          <p:spTgt spid="34"/>
                                        </p:tgtEl>
                                        <p:attrNameLst>
                                          <p:attrName>ppt_x</p:attrName>
                                        </p:attrNameLst>
                                      </p:cBhvr>
                                      <p:tavLst>
                                        <p:tav tm="0">
                                          <p:val>
                                            <p:strVal val="ppt_x"/>
                                          </p:val>
                                        </p:tav>
                                        <p:tav tm="100000">
                                          <p:val>
                                            <p:strVal val="ppt_x"/>
                                          </p:val>
                                        </p:tav>
                                      </p:tavLst>
                                    </p:anim>
                                    <p:anim calcmode="lin" valueType="num">
                                      <p:cBhvr>
                                        <p:cTn id="80" dur="1000"/>
                                        <p:tgtEl>
                                          <p:spTgt spid="34"/>
                                        </p:tgtEl>
                                        <p:attrNameLst>
                                          <p:attrName>ppt_y</p:attrName>
                                        </p:attrNameLst>
                                      </p:cBhvr>
                                      <p:tavLst>
                                        <p:tav tm="0">
                                          <p:val>
                                            <p:strVal val="ppt_y"/>
                                          </p:val>
                                        </p:tav>
                                        <p:tav tm="100000">
                                          <p:val>
                                            <p:strVal val="ppt_y-.1"/>
                                          </p:val>
                                        </p:tav>
                                      </p:tavLst>
                                    </p:anim>
                                    <p:set>
                                      <p:cBhvr>
                                        <p:cTn id="8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descr="150 ideas de Imprimibles | disenos de unas, manualidades, imprimibles">
            <a:extLst>
              <a:ext uri="{FF2B5EF4-FFF2-40B4-BE49-F238E27FC236}">
                <a16:creationId xmlns:a16="http://schemas.microsoft.com/office/drawing/2014/main" id="{E1187D6D-73D9-477E-A6FC-662F5A537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Vector | Home icon pin deal. isolated on white">
            <a:hlinkClick r:id="rId6" action="ppaction://hlinksldjump"/>
            <a:extLst>
              <a:ext uri="{FF2B5EF4-FFF2-40B4-BE49-F238E27FC236}">
                <a16:creationId xmlns:a16="http://schemas.microsoft.com/office/drawing/2014/main" id="{7A80D9CD-61CC-48DF-8681-061504BD37F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938213" y="1503218"/>
            <a:ext cx="10034588" cy="4729012"/>
          </a:xfrm>
          <a:prstGeom prst="rect">
            <a:avLst/>
          </a:prstGeom>
        </p:spPr>
      </p:pic>
      <p:pic>
        <p:nvPicPr>
          <p:cNvPr id="3" name="Trac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5">
                <a:tint val="45000"/>
                <a:satMod val="400000"/>
              </a:schemeClr>
            </a:duotone>
          </a:blip>
          <a:stretch>
            <a:fillRect/>
          </a:stretch>
        </p:blipFill>
        <p:spPr>
          <a:xfrm>
            <a:off x="6345382" y="1503218"/>
            <a:ext cx="609600" cy="609600"/>
          </a:xfrm>
          <a:prstGeom prst="rect">
            <a:avLst/>
          </a:prstGeom>
        </p:spPr>
      </p:pic>
    </p:spTree>
    <p:extLst>
      <p:ext uri="{BB962C8B-B14F-4D97-AF65-F5344CB8AC3E}">
        <p14:creationId xmlns:p14="http://schemas.microsoft.com/office/powerpoint/2010/main" val="2901507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2" descr="150 ideas de Imprimibles | disenos de unas, manualidades, imprimibles">
            <a:extLst>
              <a:ext uri="{FF2B5EF4-FFF2-40B4-BE49-F238E27FC236}">
                <a16:creationId xmlns:a16="http://schemas.microsoft.com/office/drawing/2014/main" id="{FCA1E303-D1FF-4396-8D36-A63DAD63F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Vector | Home icon pin deal. isolated on white">
            <a:hlinkClick r:id="rId5" action="ppaction://hlinksldjump"/>
            <a:extLst>
              <a:ext uri="{FF2B5EF4-FFF2-40B4-BE49-F238E27FC236}">
                <a16:creationId xmlns:a16="http://schemas.microsoft.com/office/drawing/2014/main" id="{76052071-9489-4C41-994B-CEBC2BCBFAC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787400" y="1950484"/>
            <a:ext cx="10515600" cy="3553369"/>
          </a:xfrm>
          <a:prstGeom prst="rect">
            <a:avLst/>
          </a:prstGeom>
        </p:spPr>
      </p:pic>
      <p:pic>
        <p:nvPicPr>
          <p:cNvPr id="3" name="Trac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5">
                <a:tint val="45000"/>
                <a:satMod val="400000"/>
              </a:schemeClr>
            </a:duotone>
          </a:blip>
          <a:stretch>
            <a:fillRect/>
          </a:stretch>
        </p:blipFill>
        <p:spPr>
          <a:xfrm>
            <a:off x="6261100" y="2145146"/>
            <a:ext cx="609600" cy="609600"/>
          </a:xfrm>
          <a:prstGeom prst="rect">
            <a:avLst/>
          </a:prstGeom>
        </p:spPr>
      </p:pic>
    </p:spTree>
    <p:extLst>
      <p:ext uri="{BB962C8B-B14F-4D97-AF65-F5344CB8AC3E}">
        <p14:creationId xmlns:p14="http://schemas.microsoft.com/office/powerpoint/2010/main" val="1293311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descr="150 ideas de Imprimibles | disenos de unas, manualidades, imprimibles">
            <a:extLst>
              <a:ext uri="{FF2B5EF4-FFF2-40B4-BE49-F238E27FC236}">
                <a16:creationId xmlns:a16="http://schemas.microsoft.com/office/drawing/2014/main" id="{552E5A66-D478-40FC-B65E-11156AAE2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Vector | Home icon pin deal. isolated on white">
            <a:hlinkClick r:id="rId4" action="ppaction://hlinksldjump"/>
            <a:extLst>
              <a:ext uri="{FF2B5EF4-FFF2-40B4-BE49-F238E27FC236}">
                <a16:creationId xmlns:a16="http://schemas.microsoft.com/office/drawing/2014/main" id="{3DAB04F1-8980-4CBC-B8A1-CF4A5B6E8F7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568325" y="1261144"/>
            <a:ext cx="11055350" cy="4995193"/>
          </a:xfrm>
          <a:prstGeom prst="rect">
            <a:avLst/>
          </a:prstGeom>
        </p:spPr>
      </p:pic>
    </p:spTree>
    <p:extLst>
      <p:ext uri="{BB962C8B-B14F-4D97-AF65-F5344CB8AC3E}">
        <p14:creationId xmlns:p14="http://schemas.microsoft.com/office/powerpoint/2010/main" val="2000618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04288E-91BC-4F40-A1A5-53A5C6057959}"/>
              </a:ext>
            </a:extLst>
          </p:cNvPr>
          <p:cNvGrpSpPr/>
          <p:nvPr/>
        </p:nvGrpSpPr>
        <p:grpSpPr>
          <a:xfrm>
            <a:off x="206140" y="176209"/>
            <a:ext cx="2328387" cy="1589904"/>
            <a:chOff x="6828870" y="3390495"/>
            <a:chExt cx="2328387" cy="1589904"/>
          </a:xfrm>
          <a:solidFill>
            <a:srgbClr val="92D050"/>
          </a:solidFill>
          <a:effectLst>
            <a:glow rad="228600">
              <a:schemeClr val="accent4">
                <a:satMod val="175000"/>
                <a:alpha val="40000"/>
              </a:schemeClr>
            </a:glow>
          </a:effectLst>
        </p:grpSpPr>
        <p:sp>
          <p:nvSpPr>
            <p:cNvPr id="3" name="Oval 2">
              <a:hlinkClick r:id="rId4" action="ppaction://hlinksldjump"/>
              <a:extLst>
                <a:ext uri="{FF2B5EF4-FFF2-40B4-BE49-F238E27FC236}">
                  <a16:creationId xmlns:a16="http://schemas.microsoft.com/office/drawing/2014/main" id="{45684250-76B2-4562-BDA5-49823DE1DFEB}"/>
                </a:ext>
              </a:extLst>
            </p:cNvPr>
            <p:cNvSpPr/>
            <p:nvPr/>
          </p:nvSpPr>
          <p:spPr>
            <a:xfrm>
              <a:off x="6828870" y="3390495"/>
              <a:ext cx="2328387" cy="1589904"/>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0FD9EDD-5AC5-4C94-A6ED-5DCBF5A7AC9E}"/>
                </a:ext>
              </a:extLst>
            </p:cNvPr>
            <p:cNvSpPr/>
            <p:nvPr/>
          </p:nvSpPr>
          <p:spPr>
            <a:xfrm>
              <a:off x="7176251" y="3855748"/>
              <a:ext cx="1705916" cy="830997"/>
            </a:xfrm>
            <a:prstGeom prst="rect">
              <a:avLst/>
            </a:prstGeom>
            <a:grpFill/>
          </p:spPr>
          <p:txBody>
            <a:bodyPr wrap="none" lIns="91440" tIns="45720" rIns="91440" bIns="45720">
              <a:spAutoFit/>
            </a:bodyPr>
            <a:lstStyle/>
            <a:p>
              <a:pPr algn="ctr"/>
              <a:r>
                <a:rPr lang="en-GB" sz="2400" dirty="0">
                  <a:latin typeface="Times New Roman" panose="02020603050405020304" pitchFamily="18" charset="0"/>
                  <a:cs typeface="Times New Roman" panose="02020603050405020304" pitchFamily="18" charset="0"/>
                </a:rPr>
                <a:t>Fun corner</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and wrap up</a:t>
              </a:r>
            </a:p>
          </p:txBody>
        </p:sp>
      </p:grpSp>
      <p:sp>
        <p:nvSpPr>
          <p:cNvPr id="80" name="Dice0">
            <a:extLst>
              <a:ext uri="{FF2B5EF4-FFF2-40B4-BE49-F238E27FC236}">
                <a16:creationId xmlns:a16="http://schemas.microsoft.com/office/drawing/2014/main" id="{2D94A500-02D2-4EB4-8ECB-DAC1BDD03728}"/>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81" name="Dice1">
            <a:extLst>
              <a:ext uri="{FF2B5EF4-FFF2-40B4-BE49-F238E27FC236}">
                <a16:creationId xmlns:a16="http://schemas.microsoft.com/office/drawing/2014/main" id="{A110DD05-2C7D-4E33-B203-82D297DAEED8}"/>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82" name="Dice2">
            <a:extLst>
              <a:ext uri="{FF2B5EF4-FFF2-40B4-BE49-F238E27FC236}">
                <a16:creationId xmlns:a16="http://schemas.microsoft.com/office/drawing/2014/main" id="{AD13761B-3A67-406E-B7A7-6199554A16A0}"/>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83" name="Dice3">
            <a:extLst>
              <a:ext uri="{FF2B5EF4-FFF2-40B4-BE49-F238E27FC236}">
                <a16:creationId xmlns:a16="http://schemas.microsoft.com/office/drawing/2014/main" id="{4AD63CDF-4A96-4048-9514-3FC86C8EB5A6}"/>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84" name="Dice4">
            <a:extLst>
              <a:ext uri="{FF2B5EF4-FFF2-40B4-BE49-F238E27FC236}">
                <a16:creationId xmlns:a16="http://schemas.microsoft.com/office/drawing/2014/main" id="{5D2842B4-9245-432D-ACEF-6F4087E782C3}"/>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85" name="Dice5">
            <a:extLst>
              <a:ext uri="{FF2B5EF4-FFF2-40B4-BE49-F238E27FC236}">
                <a16:creationId xmlns:a16="http://schemas.microsoft.com/office/drawing/2014/main" id="{80774BE2-B0FF-4572-A57B-0E1AFEC91E12}"/>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86" name="Dice6">
            <a:extLst>
              <a:ext uri="{FF2B5EF4-FFF2-40B4-BE49-F238E27FC236}">
                <a16:creationId xmlns:a16="http://schemas.microsoft.com/office/drawing/2014/main" id="{AD52FDF0-1D82-44E5-B267-5F8CC36A66C5}"/>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87" name="Dice7">
            <a:extLst>
              <a:ext uri="{FF2B5EF4-FFF2-40B4-BE49-F238E27FC236}">
                <a16:creationId xmlns:a16="http://schemas.microsoft.com/office/drawing/2014/main" id="{3EA48CDA-AF49-4043-A429-010DE7C773C4}"/>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88" name="Dice8">
            <a:extLst>
              <a:ext uri="{FF2B5EF4-FFF2-40B4-BE49-F238E27FC236}">
                <a16:creationId xmlns:a16="http://schemas.microsoft.com/office/drawing/2014/main" id="{23FDD363-AB91-49E3-8E04-71CD52F1F5B1}"/>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89" name="Dice9">
            <a:extLst>
              <a:ext uri="{FF2B5EF4-FFF2-40B4-BE49-F238E27FC236}">
                <a16:creationId xmlns:a16="http://schemas.microsoft.com/office/drawing/2014/main" id="{5790E802-A301-4B9E-86F2-0AE1F2C411E7}"/>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90" name="Dice0">
            <a:extLst>
              <a:ext uri="{FF2B5EF4-FFF2-40B4-BE49-F238E27FC236}">
                <a16:creationId xmlns:a16="http://schemas.microsoft.com/office/drawing/2014/main" id="{161750EC-76BA-442F-9C51-4203B38C871D}"/>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91" name="Dice1">
            <a:extLst>
              <a:ext uri="{FF2B5EF4-FFF2-40B4-BE49-F238E27FC236}">
                <a16:creationId xmlns:a16="http://schemas.microsoft.com/office/drawing/2014/main" id="{269C8F3C-D7E8-4EF1-A753-569A27426562}"/>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92" name="Dice2">
            <a:extLst>
              <a:ext uri="{FF2B5EF4-FFF2-40B4-BE49-F238E27FC236}">
                <a16:creationId xmlns:a16="http://schemas.microsoft.com/office/drawing/2014/main" id="{E4CEE2B3-3BE4-4455-89BD-27AF10AE3B03}"/>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93" name="Dice3">
            <a:extLst>
              <a:ext uri="{FF2B5EF4-FFF2-40B4-BE49-F238E27FC236}">
                <a16:creationId xmlns:a16="http://schemas.microsoft.com/office/drawing/2014/main" id="{75746941-87E3-45EE-98B8-48D64E2761D6}"/>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94" name="Dice4">
            <a:extLst>
              <a:ext uri="{FF2B5EF4-FFF2-40B4-BE49-F238E27FC236}">
                <a16:creationId xmlns:a16="http://schemas.microsoft.com/office/drawing/2014/main" id="{E55665B6-81D7-46F1-A013-886D8668554C}"/>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95" name="Dice5">
            <a:extLst>
              <a:ext uri="{FF2B5EF4-FFF2-40B4-BE49-F238E27FC236}">
                <a16:creationId xmlns:a16="http://schemas.microsoft.com/office/drawing/2014/main" id="{88890C67-D763-4D31-A63C-03447F3934AC}"/>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96" name="Dice6">
            <a:extLst>
              <a:ext uri="{FF2B5EF4-FFF2-40B4-BE49-F238E27FC236}">
                <a16:creationId xmlns:a16="http://schemas.microsoft.com/office/drawing/2014/main" id="{EA8A1D8F-82BB-4B04-9E5E-0E2A53410C6D}"/>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97" name="Dice7">
            <a:extLst>
              <a:ext uri="{FF2B5EF4-FFF2-40B4-BE49-F238E27FC236}">
                <a16:creationId xmlns:a16="http://schemas.microsoft.com/office/drawing/2014/main" id="{0D87A998-6227-46A3-B210-FFE2E89223D8}"/>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98" name="Dice8">
            <a:extLst>
              <a:ext uri="{FF2B5EF4-FFF2-40B4-BE49-F238E27FC236}">
                <a16:creationId xmlns:a16="http://schemas.microsoft.com/office/drawing/2014/main" id="{02B32CDB-88E4-4219-A0C6-B89D08113338}"/>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99" name="Dice9">
            <a:extLst>
              <a:ext uri="{FF2B5EF4-FFF2-40B4-BE49-F238E27FC236}">
                <a16:creationId xmlns:a16="http://schemas.microsoft.com/office/drawing/2014/main" id="{83E996CB-5DBA-46B8-8AAC-CBF4940CE2C1}"/>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00" name="Dice0">
            <a:extLst>
              <a:ext uri="{FF2B5EF4-FFF2-40B4-BE49-F238E27FC236}">
                <a16:creationId xmlns:a16="http://schemas.microsoft.com/office/drawing/2014/main" id="{5A568036-58DC-46CE-88BB-1D8EDE13DF7A}"/>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01" name="Dice1">
            <a:extLst>
              <a:ext uri="{FF2B5EF4-FFF2-40B4-BE49-F238E27FC236}">
                <a16:creationId xmlns:a16="http://schemas.microsoft.com/office/drawing/2014/main" id="{6C25A7D3-83D1-45DB-871A-1D5BD7871687}"/>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02" name="Dice2">
            <a:extLst>
              <a:ext uri="{FF2B5EF4-FFF2-40B4-BE49-F238E27FC236}">
                <a16:creationId xmlns:a16="http://schemas.microsoft.com/office/drawing/2014/main" id="{C9EA4BD4-FF6B-4BCC-8BBE-03BF9EE0A837}"/>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03" name="Dice3">
            <a:extLst>
              <a:ext uri="{FF2B5EF4-FFF2-40B4-BE49-F238E27FC236}">
                <a16:creationId xmlns:a16="http://schemas.microsoft.com/office/drawing/2014/main" id="{43C6E7E9-F510-4AC6-9EDA-1E57DF75D3D2}"/>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04" name="Dice4">
            <a:extLst>
              <a:ext uri="{FF2B5EF4-FFF2-40B4-BE49-F238E27FC236}">
                <a16:creationId xmlns:a16="http://schemas.microsoft.com/office/drawing/2014/main" id="{F1E5B1CC-9B6C-4048-AF5B-69E1B9FCFBEB}"/>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05" name="Dice5">
            <a:extLst>
              <a:ext uri="{FF2B5EF4-FFF2-40B4-BE49-F238E27FC236}">
                <a16:creationId xmlns:a16="http://schemas.microsoft.com/office/drawing/2014/main" id="{EEED6A27-928F-4060-B608-24991250C1BE}"/>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06" name="Dice6">
            <a:extLst>
              <a:ext uri="{FF2B5EF4-FFF2-40B4-BE49-F238E27FC236}">
                <a16:creationId xmlns:a16="http://schemas.microsoft.com/office/drawing/2014/main" id="{0321B4B4-3C26-4076-9322-A450390E1406}"/>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07" name="Dice7">
            <a:extLst>
              <a:ext uri="{FF2B5EF4-FFF2-40B4-BE49-F238E27FC236}">
                <a16:creationId xmlns:a16="http://schemas.microsoft.com/office/drawing/2014/main" id="{BFBA10D5-C576-4809-BE35-A89F60C765E3}"/>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08" name="Dice8">
            <a:extLst>
              <a:ext uri="{FF2B5EF4-FFF2-40B4-BE49-F238E27FC236}">
                <a16:creationId xmlns:a16="http://schemas.microsoft.com/office/drawing/2014/main" id="{BE4858F1-C60E-4DD1-A3D1-AFF17128B6E5}"/>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09" name="Dice9">
            <a:extLst>
              <a:ext uri="{FF2B5EF4-FFF2-40B4-BE49-F238E27FC236}">
                <a16:creationId xmlns:a16="http://schemas.microsoft.com/office/drawing/2014/main" id="{EB08E984-A72A-459F-B536-6F4F15E41129}"/>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10" name="Dice0">
            <a:extLst>
              <a:ext uri="{FF2B5EF4-FFF2-40B4-BE49-F238E27FC236}">
                <a16:creationId xmlns:a16="http://schemas.microsoft.com/office/drawing/2014/main" id="{4937B94D-7ABD-4F83-BEB2-A2E75DC0DD96}"/>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11" name="Dice1">
            <a:extLst>
              <a:ext uri="{FF2B5EF4-FFF2-40B4-BE49-F238E27FC236}">
                <a16:creationId xmlns:a16="http://schemas.microsoft.com/office/drawing/2014/main" id="{2E6AB372-5DBE-438A-A77C-4860B48D5F1C}"/>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12" name="Dice2">
            <a:extLst>
              <a:ext uri="{FF2B5EF4-FFF2-40B4-BE49-F238E27FC236}">
                <a16:creationId xmlns:a16="http://schemas.microsoft.com/office/drawing/2014/main" id="{D4A45B3B-7741-4C3E-B743-43388A482F27}"/>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13" name="Dice3">
            <a:extLst>
              <a:ext uri="{FF2B5EF4-FFF2-40B4-BE49-F238E27FC236}">
                <a16:creationId xmlns:a16="http://schemas.microsoft.com/office/drawing/2014/main" id="{2D3946A3-FA67-4786-B8F8-22380CC19268}"/>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14" name="Dice4">
            <a:extLst>
              <a:ext uri="{FF2B5EF4-FFF2-40B4-BE49-F238E27FC236}">
                <a16:creationId xmlns:a16="http://schemas.microsoft.com/office/drawing/2014/main" id="{5250E8B3-0677-4A34-8707-B646DE47A172}"/>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15" name="Dice5">
            <a:extLst>
              <a:ext uri="{FF2B5EF4-FFF2-40B4-BE49-F238E27FC236}">
                <a16:creationId xmlns:a16="http://schemas.microsoft.com/office/drawing/2014/main" id="{A17D0CF9-FEAC-4E68-818B-67A69102F293}"/>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16" name="Dice6">
            <a:extLst>
              <a:ext uri="{FF2B5EF4-FFF2-40B4-BE49-F238E27FC236}">
                <a16:creationId xmlns:a16="http://schemas.microsoft.com/office/drawing/2014/main" id="{61102A53-5617-4DF4-9E6D-F9886C837B27}"/>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17" name="Dice7">
            <a:extLst>
              <a:ext uri="{FF2B5EF4-FFF2-40B4-BE49-F238E27FC236}">
                <a16:creationId xmlns:a16="http://schemas.microsoft.com/office/drawing/2014/main" id="{6FC7F8E8-8BB4-4DE7-B8B2-4239B523095D}"/>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18" name="Dice8">
            <a:extLst>
              <a:ext uri="{FF2B5EF4-FFF2-40B4-BE49-F238E27FC236}">
                <a16:creationId xmlns:a16="http://schemas.microsoft.com/office/drawing/2014/main" id="{6EA66AA6-53FE-4C4C-AB7C-70780C87A0C9}"/>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19" name="Dice9">
            <a:extLst>
              <a:ext uri="{FF2B5EF4-FFF2-40B4-BE49-F238E27FC236}">
                <a16:creationId xmlns:a16="http://schemas.microsoft.com/office/drawing/2014/main" id="{2DBF8D53-BB5B-4DDD-92F4-4C87E661D814}"/>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20" name="Dice0">
            <a:extLst>
              <a:ext uri="{FF2B5EF4-FFF2-40B4-BE49-F238E27FC236}">
                <a16:creationId xmlns:a16="http://schemas.microsoft.com/office/drawing/2014/main" id="{9AC95BB2-60DD-4671-B02D-A25E046A1BE9}"/>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21" name="Dice1">
            <a:extLst>
              <a:ext uri="{FF2B5EF4-FFF2-40B4-BE49-F238E27FC236}">
                <a16:creationId xmlns:a16="http://schemas.microsoft.com/office/drawing/2014/main" id="{18816F4F-DFA5-4FB2-9470-648B39F2A4CB}"/>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22" name="Dice2">
            <a:extLst>
              <a:ext uri="{FF2B5EF4-FFF2-40B4-BE49-F238E27FC236}">
                <a16:creationId xmlns:a16="http://schemas.microsoft.com/office/drawing/2014/main" id="{01473D76-BE8E-43D5-B46B-B39E800100AF}"/>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23" name="Dice3">
            <a:extLst>
              <a:ext uri="{FF2B5EF4-FFF2-40B4-BE49-F238E27FC236}">
                <a16:creationId xmlns:a16="http://schemas.microsoft.com/office/drawing/2014/main" id="{EC222ECA-5739-4E44-A6C8-244AEB6386E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24" name="Dice4">
            <a:extLst>
              <a:ext uri="{FF2B5EF4-FFF2-40B4-BE49-F238E27FC236}">
                <a16:creationId xmlns:a16="http://schemas.microsoft.com/office/drawing/2014/main" id="{722B77AA-DD2B-48B9-B913-B85C61A3DC4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25" name="Dice5">
            <a:extLst>
              <a:ext uri="{FF2B5EF4-FFF2-40B4-BE49-F238E27FC236}">
                <a16:creationId xmlns:a16="http://schemas.microsoft.com/office/drawing/2014/main" id="{2F9D1039-027E-45B0-A0DF-420850F7B18C}"/>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26" name="Dice6">
            <a:extLst>
              <a:ext uri="{FF2B5EF4-FFF2-40B4-BE49-F238E27FC236}">
                <a16:creationId xmlns:a16="http://schemas.microsoft.com/office/drawing/2014/main" id="{B42C8B3F-09EC-462D-930A-98A4458F9329}"/>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27" name="Dice7">
            <a:extLst>
              <a:ext uri="{FF2B5EF4-FFF2-40B4-BE49-F238E27FC236}">
                <a16:creationId xmlns:a16="http://schemas.microsoft.com/office/drawing/2014/main" id="{D038DAA0-A350-4F2B-AE0B-F24E04AC270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28" name="Dice8">
            <a:extLst>
              <a:ext uri="{FF2B5EF4-FFF2-40B4-BE49-F238E27FC236}">
                <a16:creationId xmlns:a16="http://schemas.microsoft.com/office/drawing/2014/main" id="{DBAD546C-3756-460F-9942-404627928E9D}"/>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29" name="Dice9">
            <a:extLst>
              <a:ext uri="{FF2B5EF4-FFF2-40B4-BE49-F238E27FC236}">
                <a16:creationId xmlns:a16="http://schemas.microsoft.com/office/drawing/2014/main" id="{4E926821-6789-4DE7-9D01-ECD7399AE9FB}"/>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30" name="Dice0">
            <a:extLst>
              <a:ext uri="{FF2B5EF4-FFF2-40B4-BE49-F238E27FC236}">
                <a16:creationId xmlns:a16="http://schemas.microsoft.com/office/drawing/2014/main" id="{CDC8625F-5126-4425-A9CD-655A5D03734B}"/>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31" name="Dice1">
            <a:extLst>
              <a:ext uri="{FF2B5EF4-FFF2-40B4-BE49-F238E27FC236}">
                <a16:creationId xmlns:a16="http://schemas.microsoft.com/office/drawing/2014/main" id="{83ECE8A3-F337-4431-95BD-5BE3E94FFE85}"/>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32" name="Dice2">
            <a:extLst>
              <a:ext uri="{FF2B5EF4-FFF2-40B4-BE49-F238E27FC236}">
                <a16:creationId xmlns:a16="http://schemas.microsoft.com/office/drawing/2014/main" id="{941EF81C-9C33-4C1F-8A6F-94D170548B3F}"/>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33" name="Dice3">
            <a:extLst>
              <a:ext uri="{FF2B5EF4-FFF2-40B4-BE49-F238E27FC236}">
                <a16:creationId xmlns:a16="http://schemas.microsoft.com/office/drawing/2014/main" id="{847B6455-EAF5-496D-B3F0-F5FA26FA583B}"/>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34" name="Dice4">
            <a:extLst>
              <a:ext uri="{FF2B5EF4-FFF2-40B4-BE49-F238E27FC236}">
                <a16:creationId xmlns:a16="http://schemas.microsoft.com/office/drawing/2014/main" id="{248826D7-DA1F-419C-BA97-1E13A9F02C0D}"/>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35" name="Dice5">
            <a:extLst>
              <a:ext uri="{FF2B5EF4-FFF2-40B4-BE49-F238E27FC236}">
                <a16:creationId xmlns:a16="http://schemas.microsoft.com/office/drawing/2014/main" id="{A45588B9-1E82-413B-89B8-72C7B18795E2}"/>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36" name="Dice6">
            <a:extLst>
              <a:ext uri="{FF2B5EF4-FFF2-40B4-BE49-F238E27FC236}">
                <a16:creationId xmlns:a16="http://schemas.microsoft.com/office/drawing/2014/main" id="{F36B93BC-CCD8-43D0-824F-C94E76A46406}"/>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37" name="Dice7">
            <a:extLst>
              <a:ext uri="{FF2B5EF4-FFF2-40B4-BE49-F238E27FC236}">
                <a16:creationId xmlns:a16="http://schemas.microsoft.com/office/drawing/2014/main" id="{86B48A58-C13F-4EF4-B37B-50A9283EEB65}"/>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38" name="Dice8">
            <a:extLst>
              <a:ext uri="{FF2B5EF4-FFF2-40B4-BE49-F238E27FC236}">
                <a16:creationId xmlns:a16="http://schemas.microsoft.com/office/drawing/2014/main" id="{C2328D1A-673C-4F7B-AFC0-620204075416}"/>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39" name="Dice9">
            <a:extLst>
              <a:ext uri="{FF2B5EF4-FFF2-40B4-BE49-F238E27FC236}">
                <a16:creationId xmlns:a16="http://schemas.microsoft.com/office/drawing/2014/main" id="{610D5BD0-A9EC-426D-9D16-AB91B794817C}"/>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40" name="Rectangle 139">
            <a:extLst>
              <a:ext uri="{FF2B5EF4-FFF2-40B4-BE49-F238E27FC236}">
                <a16:creationId xmlns:a16="http://schemas.microsoft.com/office/drawing/2014/main" id="{8604E63D-2A79-48C4-8380-4ECFFD6CAC09}"/>
              </a:ext>
            </a:extLst>
          </p:cNvPr>
          <p:cNvSpPr/>
          <p:nvPr/>
        </p:nvSpPr>
        <p:spPr>
          <a:xfrm>
            <a:off x="2468698" y="2113681"/>
            <a:ext cx="1869423"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a:ln w="12700">
                  <a:solidFill>
                    <a:schemeClr val="accent1"/>
                  </a:solidFill>
                  <a:prstDash val="solid"/>
                </a:ln>
                <a:solidFill>
                  <a:srgbClr val="0000FF"/>
                </a:solidFill>
                <a:effectLst>
                  <a:outerShdw dist="38100" dir="2640000" algn="bl" rotWithShape="0">
                    <a:schemeClr val="accent1"/>
                  </a:outerShdw>
                </a:effectLst>
              </a:rPr>
              <a:t>GIRLS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sp>
        <p:nvSpPr>
          <p:cNvPr id="141" name="Rectangle 140">
            <a:hlinkClick r:id="rId5" action="ppaction://hlinksldjump"/>
            <a:extLst>
              <a:ext uri="{FF2B5EF4-FFF2-40B4-BE49-F238E27FC236}">
                <a16:creationId xmlns:a16="http://schemas.microsoft.com/office/drawing/2014/main" id="{85D76530-B90A-4902-B832-4EF755DF912E}"/>
              </a:ext>
            </a:extLst>
          </p:cNvPr>
          <p:cNvSpPr/>
          <p:nvPr/>
        </p:nvSpPr>
        <p:spPr>
          <a:xfrm>
            <a:off x="4296384" y="4298699"/>
            <a:ext cx="60465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A</a:t>
            </a:r>
          </a:p>
        </p:txBody>
      </p:sp>
      <p:sp>
        <p:nvSpPr>
          <p:cNvPr id="142" name="Rectangle 141">
            <a:hlinkClick r:id="rId6" action="ppaction://hlinksldjump"/>
            <a:extLst>
              <a:ext uri="{FF2B5EF4-FFF2-40B4-BE49-F238E27FC236}">
                <a16:creationId xmlns:a16="http://schemas.microsoft.com/office/drawing/2014/main" id="{1537BAA0-CF04-4659-A647-89B2D83C571E}"/>
              </a:ext>
            </a:extLst>
          </p:cNvPr>
          <p:cNvSpPr/>
          <p:nvPr/>
        </p:nvSpPr>
        <p:spPr>
          <a:xfrm>
            <a:off x="5230539" y="4281447"/>
            <a:ext cx="5725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B</a:t>
            </a:r>
          </a:p>
        </p:txBody>
      </p:sp>
      <p:sp>
        <p:nvSpPr>
          <p:cNvPr id="143" name="Rectangle 142">
            <a:hlinkClick r:id="rId7" action="ppaction://hlinksldjump"/>
            <a:extLst>
              <a:ext uri="{FF2B5EF4-FFF2-40B4-BE49-F238E27FC236}">
                <a16:creationId xmlns:a16="http://schemas.microsoft.com/office/drawing/2014/main" id="{EBDA56B5-4EAD-45C7-8379-5B85E67AE79D}"/>
              </a:ext>
            </a:extLst>
          </p:cNvPr>
          <p:cNvSpPr/>
          <p:nvPr/>
        </p:nvSpPr>
        <p:spPr>
          <a:xfrm>
            <a:off x="6100864" y="4273404"/>
            <a:ext cx="55175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C</a:t>
            </a:r>
          </a:p>
        </p:txBody>
      </p:sp>
      <p:sp>
        <p:nvSpPr>
          <p:cNvPr id="144" name="Rectangle 143">
            <a:hlinkClick r:id="rId8" action="ppaction://hlinksldjump"/>
            <a:extLst>
              <a:ext uri="{FF2B5EF4-FFF2-40B4-BE49-F238E27FC236}">
                <a16:creationId xmlns:a16="http://schemas.microsoft.com/office/drawing/2014/main" id="{37BD66E0-22C6-4D89-94C0-811A846F07F8}"/>
              </a:ext>
            </a:extLst>
          </p:cNvPr>
          <p:cNvSpPr/>
          <p:nvPr/>
        </p:nvSpPr>
        <p:spPr>
          <a:xfrm>
            <a:off x="7036908" y="4273404"/>
            <a:ext cx="62068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D</a:t>
            </a:r>
          </a:p>
        </p:txBody>
      </p:sp>
      <p:sp>
        <p:nvSpPr>
          <p:cNvPr id="145" name="Rectangle 144">
            <a:hlinkClick r:id="rId9" action="ppaction://hlinksldjump"/>
            <a:extLst>
              <a:ext uri="{FF2B5EF4-FFF2-40B4-BE49-F238E27FC236}">
                <a16:creationId xmlns:a16="http://schemas.microsoft.com/office/drawing/2014/main" id="{9C7456B8-9212-4257-89FD-5291D0DD6FF9}"/>
              </a:ext>
            </a:extLst>
          </p:cNvPr>
          <p:cNvSpPr/>
          <p:nvPr/>
        </p:nvSpPr>
        <p:spPr>
          <a:xfrm>
            <a:off x="4267529" y="5196734"/>
            <a:ext cx="64633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E</a:t>
            </a:r>
          </a:p>
        </p:txBody>
      </p:sp>
      <p:sp>
        <p:nvSpPr>
          <p:cNvPr id="146" name="Rectangle 145">
            <a:hlinkClick r:id="rId10" action="ppaction://hlinksldjump"/>
            <a:extLst>
              <a:ext uri="{FF2B5EF4-FFF2-40B4-BE49-F238E27FC236}">
                <a16:creationId xmlns:a16="http://schemas.microsoft.com/office/drawing/2014/main" id="{72EE6032-01BB-4B26-A3FA-3EE4E1251D92}"/>
              </a:ext>
            </a:extLst>
          </p:cNvPr>
          <p:cNvSpPr/>
          <p:nvPr/>
        </p:nvSpPr>
        <p:spPr>
          <a:xfrm>
            <a:off x="5188860" y="5222029"/>
            <a:ext cx="60786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F</a:t>
            </a:r>
          </a:p>
        </p:txBody>
      </p:sp>
      <p:sp>
        <p:nvSpPr>
          <p:cNvPr id="147" name="Rectangle 146">
            <a:hlinkClick r:id="rId11" action="ppaction://hlinksldjump"/>
            <a:extLst>
              <a:ext uri="{FF2B5EF4-FFF2-40B4-BE49-F238E27FC236}">
                <a16:creationId xmlns:a16="http://schemas.microsoft.com/office/drawing/2014/main" id="{CC241B5E-BAED-485F-AC86-1561E6BC2D1D}"/>
              </a:ext>
            </a:extLst>
          </p:cNvPr>
          <p:cNvSpPr/>
          <p:nvPr/>
        </p:nvSpPr>
        <p:spPr>
          <a:xfrm>
            <a:off x="6093970" y="5222029"/>
            <a:ext cx="72327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G</a:t>
            </a:r>
          </a:p>
        </p:txBody>
      </p:sp>
      <p:sp>
        <p:nvSpPr>
          <p:cNvPr id="148" name="Rectangle 147">
            <a:hlinkClick r:id="rId12" action="ppaction://hlinksldjump"/>
            <a:extLst>
              <a:ext uri="{FF2B5EF4-FFF2-40B4-BE49-F238E27FC236}">
                <a16:creationId xmlns:a16="http://schemas.microsoft.com/office/drawing/2014/main" id="{2BDB1275-824B-46BA-8573-CF81B801585B}"/>
              </a:ext>
            </a:extLst>
          </p:cNvPr>
          <p:cNvSpPr/>
          <p:nvPr/>
        </p:nvSpPr>
        <p:spPr>
          <a:xfrm>
            <a:off x="6961826" y="5223347"/>
            <a:ext cx="72327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H</a:t>
            </a:r>
          </a:p>
        </p:txBody>
      </p:sp>
      <p:sp>
        <p:nvSpPr>
          <p:cNvPr id="150" name="Rectangle 149">
            <a:extLst>
              <a:ext uri="{FF2B5EF4-FFF2-40B4-BE49-F238E27FC236}">
                <a16:creationId xmlns:a16="http://schemas.microsoft.com/office/drawing/2014/main" id="{9C6FD4AB-1627-4FEE-8EAD-31524F241AC7}"/>
              </a:ext>
            </a:extLst>
          </p:cNvPr>
          <p:cNvSpPr/>
          <p:nvPr/>
        </p:nvSpPr>
        <p:spPr>
          <a:xfrm>
            <a:off x="2598307" y="3157249"/>
            <a:ext cx="1694631"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a:ln w="12700">
                  <a:solidFill>
                    <a:schemeClr val="accent1"/>
                  </a:solidFill>
                  <a:prstDash val="solid"/>
                </a:ln>
                <a:solidFill>
                  <a:srgbClr val="0000FF"/>
                </a:solidFill>
                <a:effectLst>
                  <a:outerShdw dist="38100" dir="2640000" algn="bl" rotWithShape="0">
                    <a:schemeClr val="accent1"/>
                  </a:outerShdw>
                </a:effectLst>
              </a:rPr>
              <a:t>BOYS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sp>
        <p:nvSpPr>
          <p:cNvPr id="151" name="Rectangle 150">
            <a:extLst>
              <a:ext uri="{FF2B5EF4-FFF2-40B4-BE49-F238E27FC236}">
                <a16:creationId xmlns:a16="http://schemas.microsoft.com/office/drawing/2014/main" id="{BA6FB9F6-B455-4033-A8BE-0916A3972C65}"/>
              </a:ext>
            </a:extLst>
          </p:cNvPr>
          <p:cNvSpPr/>
          <p:nvPr/>
        </p:nvSpPr>
        <p:spPr>
          <a:xfrm>
            <a:off x="4458854" y="476512"/>
            <a:ext cx="2688558"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a:ln w="12700">
                  <a:solidFill>
                    <a:schemeClr val="accent1"/>
                  </a:solidFill>
                  <a:prstDash val="solid"/>
                </a:ln>
                <a:solidFill>
                  <a:srgbClr val="0000FF"/>
                </a:solidFill>
                <a:effectLst>
                  <a:outerShdw dist="38100" dir="2640000" algn="bl" rotWithShape="0">
                    <a:schemeClr val="accent1"/>
                  </a:outerShdw>
                </a:effectLst>
              </a:rPr>
              <a:t>Big gifts!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grpSp>
        <p:nvGrpSpPr>
          <p:cNvPr id="152" name="Group 151">
            <a:extLst>
              <a:ext uri="{FF2B5EF4-FFF2-40B4-BE49-F238E27FC236}">
                <a16:creationId xmlns:a16="http://schemas.microsoft.com/office/drawing/2014/main" id="{D06F0BD2-AEC2-42C7-95E1-E9BB75166428}"/>
              </a:ext>
            </a:extLst>
          </p:cNvPr>
          <p:cNvGrpSpPr/>
          <p:nvPr/>
        </p:nvGrpSpPr>
        <p:grpSpPr>
          <a:xfrm>
            <a:off x="8374375" y="1374136"/>
            <a:ext cx="3117735" cy="3566226"/>
            <a:chOff x="5870895" y="410895"/>
            <a:chExt cx="3117735" cy="3566226"/>
          </a:xfrm>
        </p:grpSpPr>
        <p:grpSp>
          <p:nvGrpSpPr>
            <p:cNvPr id="153" name="3 Grupo">
              <a:extLst>
                <a:ext uri="{FF2B5EF4-FFF2-40B4-BE49-F238E27FC236}">
                  <a16:creationId xmlns:a16="http://schemas.microsoft.com/office/drawing/2014/main" id="{A3E0A632-4B41-4448-A39B-56AE37980D44}"/>
                </a:ext>
              </a:extLst>
            </p:cNvPr>
            <p:cNvGrpSpPr/>
            <p:nvPr/>
          </p:nvGrpSpPr>
          <p:grpSpPr>
            <a:xfrm>
              <a:off x="5870895" y="1256375"/>
              <a:ext cx="3117735" cy="2720746"/>
              <a:chOff x="902327" y="2216727"/>
              <a:chExt cx="3885697" cy="3920046"/>
            </a:xfrm>
          </p:grpSpPr>
          <p:pic>
            <p:nvPicPr>
              <p:cNvPr id="156" name="Picture 2" descr="http://www.cartoonclipartworld.com/freepartyclipart/images/71021_300.gif">
                <a:extLst>
                  <a:ext uri="{FF2B5EF4-FFF2-40B4-BE49-F238E27FC236}">
                    <a16:creationId xmlns:a16="http://schemas.microsoft.com/office/drawing/2014/main" id="{EF0242AF-0474-4628-BE44-4EF397914AEC}"/>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7" name="2 Elipse">
                <a:extLst>
                  <a:ext uri="{FF2B5EF4-FFF2-40B4-BE49-F238E27FC236}">
                    <a16:creationId xmlns:a16="http://schemas.microsoft.com/office/drawing/2014/main" id="{E88B185E-9B1C-4265-8E27-99B5F86BD22A}"/>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154" name="Picture 153" descr="http://bestclipartblog.com/clipart-pics/candle-clip-art-11.png">
              <a:extLst>
                <a:ext uri="{FF2B5EF4-FFF2-40B4-BE49-F238E27FC236}">
                  <a16:creationId xmlns:a16="http://schemas.microsoft.com/office/drawing/2014/main" id="{F82C7D81-FFAB-4E25-8072-86640CDC804D}"/>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78343" y="410895"/>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54">
              <a:extLst>
                <a:ext uri="{FF2B5EF4-FFF2-40B4-BE49-F238E27FC236}">
                  <a16:creationId xmlns:a16="http://schemas.microsoft.com/office/drawing/2014/main" id="{46756E89-6A76-468A-9CEE-4C1FF278E85B}"/>
                </a:ext>
              </a:extLst>
            </p:cNvPr>
            <p:cNvSpPr/>
            <p:nvPr/>
          </p:nvSpPr>
          <p:spPr>
            <a:xfrm>
              <a:off x="6933351" y="703999"/>
              <a:ext cx="1072946" cy="1200329"/>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7200" b="1" cap="none" spc="0" dirty="0">
                  <a:ln w="12700" cmpd="sng">
                    <a:solidFill>
                      <a:schemeClr val="accent4"/>
                    </a:solidFill>
                    <a:prstDash val="solid"/>
                  </a:ln>
                  <a:solidFill>
                    <a:srgbClr val="FF0000"/>
                  </a:solidFill>
                  <a:effectLst/>
                  <a:latin typeface="Arial Black" panose="020B0A04020102020204" pitchFamily="34" charset="0"/>
                </a:rPr>
                <a:t>6</a:t>
              </a:r>
            </a:p>
          </p:txBody>
        </p:sp>
      </p:grpSp>
      <p:grpSp>
        <p:nvGrpSpPr>
          <p:cNvPr id="6" name="Group 5">
            <a:extLst>
              <a:ext uri="{FF2B5EF4-FFF2-40B4-BE49-F238E27FC236}">
                <a16:creationId xmlns:a16="http://schemas.microsoft.com/office/drawing/2014/main" id="{AB6CFF2D-4DED-45E2-A48E-95FC40A55E11}"/>
              </a:ext>
            </a:extLst>
          </p:cNvPr>
          <p:cNvGrpSpPr/>
          <p:nvPr/>
        </p:nvGrpSpPr>
        <p:grpSpPr>
          <a:xfrm>
            <a:off x="82147" y="5797926"/>
            <a:ext cx="998854" cy="923330"/>
            <a:chOff x="651680" y="3572374"/>
            <a:chExt cx="998854" cy="923330"/>
          </a:xfrm>
        </p:grpSpPr>
        <p:sp>
          <p:nvSpPr>
            <p:cNvPr id="5" name="Oval 4">
              <a:hlinkClick r:id="rId17" action="ppaction://hlinksldjump"/>
              <a:extLst>
                <a:ext uri="{FF2B5EF4-FFF2-40B4-BE49-F238E27FC236}">
                  <a16:creationId xmlns:a16="http://schemas.microsoft.com/office/drawing/2014/main" id="{35A2CA44-3CF6-4E3C-B045-5401B28B8A3A}"/>
                </a:ext>
              </a:extLst>
            </p:cNvPr>
            <p:cNvSpPr/>
            <p:nvPr/>
          </p:nvSpPr>
          <p:spPr>
            <a:xfrm>
              <a:off x="651680" y="35723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158" name="60 CuadroTexto">
              <a:hlinkClick r:id="rId18" action="ppaction://hlinksldjump"/>
              <a:extLst>
                <a:ext uri="{FF2B5EF4-FFF2-40B4-BE49-F238E27FC236}">
                  <a16:creationId xmlns:a16="http://schemas.microsoft.com/office/drawing/2014/main" id="{3F273819-83D1-473E-93B5-2FAE2111D9D5}"/>
                </a:ext>
              </a:extLst>
            </p:cNvPr>
            <p:cNvSpPr txBox="1"/>
            <p:nvPr/>
          </p:nvSpPr>
          <p:spPr>
            <a:xfrm>
              <a:off x="705566" y="36647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
        <p:nvSpPr>
          <p:cNvPr id="149" name="Rectangle 148">
            <a:hlinkClick r:id="rId5" action="ppaction://hlinksldjump"/>
            <a:extLst>
              <a:ext uri="{FF2B5EF4-FFF2-40B4-BE49-F238E27FC236}">
                <a16:creationId xmlns:a16="http://schemas.microsoft.com/office/drawing/2014/main" id="{85D76530-B90A-4902-B832-4EF755DF912E}"/>
              </a:ext>
            </a:extLst>
          </p:cNvPr>
          <p:cNvSpPr/>
          <p:nvPr/>
        </p:nvSpPr>
        <p:spPr>
          <a:xfrm>
            <a:off x="4286043" y="4298699"/>
            <a:ext cx="68480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A</a:t>
            </a:r>
          </a:p>
        </p:txBody>
      </p:sp>
      <p:sp>
        <p:nvSpPr>
          <p:cNvPr id="159" name="Rectangle 158">
            <a:hlinkClick r:id="rId6" action="ppaction://hlinksldjump"/>
            <a:extLst>
              <a:ext uri="{FF2B5EF4-FFF2-40B4-BE49-F238E27FC236}">
                <a16:creationId xmlns:a16="http://schemas.microsoft.com/office/drawing/2014/main" id="{1537BAA0-CF04-4659-A647-89B2D83C571E}"/>
              </a:ext>
            </a:extLst>
          </p:cNvPr>
          <p:cNvSpPr/>
          <p:nvPr/>
        </p:nvSpPr>
        <p:spPr>
          <a:xfrm>
            <a:off x="5223404" y="4281447"/>
            <a:ext cx="64633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B</a:t>
            </a:r>
          </a:p>
        </p:txBody>
      </p:sp>
      <p:sp>
        <p:nvSpPr>
          <p:cNvPr id="160" name="Rectangle 159">
            <a:hlinkClick r:id="rId7" action="ppaction://hlinksldjump"/>
            <a:extLst>
              <a:ext uri="{FF2B5EF4-FFF2-40B4-BE49-F238E27FC236}">
                <a16:creationId xmlns:a16="http://schemas.microsoft.com/office/drawing/2014/main" id="{EBDA56B5-4EAD-45C7-8379-5B85E67AE79D}"/>
              </a:ext>
            </a:extLst>
          </p:cNvPr>
          <p:cNvSpPr/>
          <p:nvPr/>
        </p:nvSpPr>
        <p:spPr>
          <a:xfrm>
            <a:off x="6064074" y="4273404"/>
            <a:ext cx="68480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C</a:t>
            </a:r>
          </a:p>
        </p:txBody>
      </p:sp>
      <p:sp>
        <p:nvSpPr>
          <p:cNvPr id="161" name="Rectangle 160">
            <a:hlinkClick r:id="rId8" action="ppaction://hlinksldjump"/>
            <a:extLst>
              <a:ext uri="{FF2B5EF4-FFF2-40B4-BE49-F238E27FC236}">
                <a16:creationId xmlns:a16="http://schemas.microsoft.com/office/drawing/2014/main" id="{37BD66E0-22C6-4D89-94C0-811A846F07F8}"/>
              </a:ext>
            </a:extLst>
          </p:cNvPr>
          <p:cNvSpPr/>
          <p:nvPr/>
        </p:nvSpPr>
        <p:spPr>
          <a:xfrm>
            <a:off x="7034583" y="4273404"/>
            <a:ext cx="68480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2012764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iterate type="lt">
                                    <p:tmAbs val="0"/>
                                  </p:iterate>
                                  <p:childTnLst>
                                    <p:set>
                                      <p:cBhvr>
                                        <p:cTn id="6" dur="1" fill="hold">
                                          <p:stCondLst>
                                            <p:cond delay="0"/>
                                          </p:stCondLst>
                                        </p:cTn>
                                        <p:tgtEl>
                                          <p:spTgt spid="8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par>
                                <p:cTn id="7" presetID="49" presetClass="entr" presetSubtype="0" decel="100000" fill="hold" grpId="1" nodeType="withEffect">
                                  <p:stCondLst>
                                    <p:cond delay="0"/>
                                  </p:stCondLst>
                                  <p:iterate type="lt">
                                    <p:tmPct val="0"/>
                                  </p:iterate>
                                  <p:childTnLst>
                                    <p:set>
                                      <p:cBhvr>
                                        <p:cTn id="8" dur="1" fill="hold">
                                          <p:stCondLst>
                                            <p:cond delay="0"/>
                                          </p:stCondLst>
                                        </p:cTn>
                                        <p:tgtEl>
                                          <p:spTgt spid="81"/>
                                        </p:tgtEl>
                                        <p:attrNameLst>
                                          <p:attrName>style.visibility</p:attrName>
                                        </p:attrNameLst>
                                      </p:cBhvr>
                                      <p:to>
                                        <p:strVal val="visible"/>
                                      </p:to>
                                    </p:set>
                                    <p:anim calcmode="lin" valueType="num">
                                      <p:cBhvr>
                                        <p:cTn id="9" dur="500" fill="hold"/>
                                        <p:tgtEl>
                                          <p:spTgt spid="81"/>
                                        </p:tgtEl>
                                        <p:attrNameLst>
                                          <p:attrName>ppt_w</p:attrName>
                                        </p:attrNameLst>
                                      </p:cBhvr>
                                      <p:tavLst>
                                        <p:tav tm="0">
                                          <p:val>
                                            <p:fltVal val="0"/>
                                          </p:val>
                                        </p:tav>
                                        <p:tav tm="100000">
                                          <p:val>
                                            <p:strVal val="#ppt_w"/>
                                          </p:val>
                                        </p:tav>
                                      </p:tavLst>
                                    </p:anim>
                                    <p:anim calcmode="lin" valueType="num">
                                      <p:cBhvr>
                                        <p:cTn id="10" dur="500" fill="hold"/>
                                        <p:tgtEl>
                                          <p:spTgt spid="81"/>
                                        </p:tgtEl>
                                        <p:attrNameLst>
                                          <p:attrName>ppt_h</p:attrName>
                                        </p:attrNameLst>
                                      </p:cBhvr>
                                      <p:tavLst>
                                        <p:tav tm="0">
                                          <p:val>
                                            <p:fltVal val="0"/>
                                          </p:val>
                                        </p:tav>
                                        <p:tav tm="100000">
                                          <p:val>
                                            <p:strVal val="#ppt_h"/>
                                          </p:val>
                                        </p:tav>
                                      </p:tavLst>
                                    </p:anim>
                                    <p:anim calcmode="lin" valueType="num">
                                      <p:cBhvr>
                                        <p:cTn id="11" dur="500" fill="hold"/>
                                        <p:tgtEl>
                                          <p:spTgt spid="81"/>
                                        </p:tgtEl>
                                        <p:attrNameLst>
                                          <p:attrName>style.rotation</p:attrName>
                                        </p:attrNameLst>
                                      </p:cBhvr>
                                      <p:tavLst>
                                        <p:tav tm="0">
                                          <p:val>
                                            <p:fltVal val="360"/>
                                          </p:val>
                                        </p:tav>
                                        <p:tav tm="100000">
                                          <p:val>
                                            <p:fltVal val="0"/>
                                          </p:val>
                                        </p:tav>
                                      </p:tavLst>
                                    </p:anim>
                                    <p:animEffect transition="in" filter="fade">
                                      <p:cBhvr>
                                        <p:cTn id="12" dur="500"/>
                                        <p:tgtEl>
                                          <p:spTgt spid="81"/>
                                        </p:tgtEl>
                                      </p:cBhvr>
                                    </p:animEffect>
                                  </p:childTnLst>
                                </p:cTn>
                              </p:par>
                            </p:childTnLst>
                          </p:cTn>
                        </p:par>
                      </p:childTnLst>
                    </p:cTn>
                  </p:par>
                </p:childTnLst>
              </p:cTn>
              <p:nextCondLst>
                <p:cond evt="onClick" delay="0">
                  <p:tgtEl>
                    <p:spTgt spid="80"/>
                  </p:tgtEl>
                </p:cond>
              </p:nextCondLst>
            </p:seq>
            <p:seq concurrent="1" nextAc="seek">
              <p:cTn id="13" restart="whenNotActive" fill="hold" evtFilter="cancelBubble" nodeType="interactiveSeq">
                <p:stCondLst>
                  <p:cond evt="onClick" delay="0">
                    <p:tgtEl>
                      <p:spTgt spid="81"/>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iterate type="lt">
                                    <p:tmAbs val="0"/>
                                  </p:iterate>
                                  <p:childTnLst>
                                    <p:set>
                                      <p:cBhvr>
                                        <p:cTn id="17"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coin.wav"/>
                                        </p:tgtEl>
                                      </p:cMediaNode>
                                    </p:audio>
                                  </p:subTnLst>
                                </p:cTn>
                              </p:par>
                              <p:par>
                                <p:cTn id="18" presetID="49" presetClass="entr" presetSubtype="0" decel="100000" fill="hold" grpId="1" nodeType="withEffect">
                                  <p:stCondLst>
                                    <p:cond delay="0"/>
                                  </p:stCondLst>
                                  <p:iterate type="lt">
                                    <p:tmPct val="0"/>
                                  </p:iterate>
                                  <p:childTnLst>
                                    <p:set>
                                      <p:cBhvr>
                                        <p:cTn id="19" dur="1" fill="hold">
                                          <p:stCondLst>
                                            <p:cond delay="0"/>
                                          </p:stCondLst>
                                        </p:cTn>
                                        <p:tgtEl>
                                          <p:spTgt spid="82"/>
                                        </p:tgtEl>
                                        <p:attrNameLst>
                                          <p:attrName>style.visibility</p:attrName>
                                        </p:attrNameLst>
                                      </p:cBhvr>
                                      <p:to>
                                        <p:strVal val="visible"/>
                                      </p:to>
                                    </p:set>
                                    <p:anim calcmode="lin" valueType="num">
                                      <p:cBhvr>
                                        <p:cTn id="20" dur="500" fill="hold"/>
                                        <p:tgtEl>
                                          <p:spTgt spid="82"/>
                                        </p:tgtEl>
                                        <p:attrNameLst>
                                          <p:attrName>ppt_w</p:attrName>
                                        </p:attrNameLst>
                                      </p:cBhvr>
                                      <p:tavLst>
                                        <p:tav tm="0">
                                          <p:val>
                                            <p:fltVal val="0"/>
                                          </p:val>
                                        </p:tav>
                                        <p:tav tm="100000">
                                          <p:val>
                                            <p:strVal val="#ppt_w"/>
                                          </p:val>
                                        </p:tav>
                                      </p:tavLst>
                                    </p:anim>
                                    <p:anim calcmode="lin" valueType="num">
                                      <p:cBhvr>
                                        <p:cTn id="21" dur="500" fill="hold"/>
                                        <p:tgtEl>
                                          <p:spTgt spid="82"/>
                                        </p:tgtEl>
                                        <p:attrNameLst>
                                          <p:attrName>ppt_h</p:attrName>
                                        </p:attrNameLst>
                                      </p:cBhvr>
                                      <p:tavLst>
                                        <p:tav tm="0">
                                          <p:val>
                                            <p:fltVal val="0"/>
                                          </p:val>
                                        </p:tav>
                                        <p:tav tm="100000">
                                          <p:val>
                                            <p:strVal val="#ppt_h"/>
                                          </p:val>
                                        </p:tav>
                                      </p:tavLst>
                                    </p:anim>
                                    <p:anim calcmode="lin" valueType="num">
                                      <p:cBhvr>
                                        <p:cTn id="22" dur="500" fill="hold"/>
                                        <p:tgtEl>
                                          <p:spTgt spid="82"/>
                                        </p:tgtEl>
                                        <p:attrNameLst>
                                          <p:attrName>style.rotation</p:attrName>
                                        </p:attrNameLst>
                                      </p:cBhvr>
                                      <p:tavLst>
                                        <p:tav tm="0">
                                          <p:val>
                                            <p:fltVal val="360"/>
                                          </p:val>
                                        </p:tav>
                                        <p:tav tm="100000">
                                          <p:val>
                                            <p:fltVal val="0"/>
                                          </p:val>
                                        </p:tav>
                                      </p:tavLst>
                                    </p:anim>
                                    <p:animEffect transition="in" filter="fade">
                                      <p:cBhvr>
                                        <p:cTn id="23" dur="500"/>
                                        <p:tgtEl>
                                          <p:spTgt spid="82"/>
                                        </p:tgtEl>
                                      </p:cBhvr>
                                    </p:animEffect>
                                  </p:childTnLst>
                                </p:cTn>
                              </p:par>
                            </p:childTnLst>
                          </p:cTn>
                        </p:par>
                      </p:childTnLst>
                    </p:cTn>
                  </p:par>
                </p:childTnLst>
              </p:cTn>
              <p:nextCondLst>
                <p:cond evt="onClick" delay="0">
                  <p:tgtEl>
                    <p:spTgt spid="81"/>
                  </p:tgtEl>
                </p:cond>
              </p:nextCondLst>
            </p:seq>
            <p:seq concurrent="1" nextAc="seek">
              <p:cTn id="24" restart="whenNotActive" fill="hold" evtFilter="cancelBubble" nodeType="interactiveSeq">
                <p:stCondLst>
                  <p:cond evt="onClick" delay="0">
                    <p:tgtEl>
                      <p:spTgt spid="82"/>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iterate type="lt">
                                    <p:tmAbs val="0"/>
                                  </p:iterate>
                                  <p:childTnLst>
                                    <p:set>
                                      <p:cBhvr>
                                        <p:cTn id="28"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coin.wav"/>
                                        </p:tgtEl>
                                      </p:cMediaNode>
                                    </p:audio>
                                  </p:subTnLst>
                                </p:cTn>
                              </p:par>
                              <p:par>
                                <p:cTn id="29" presetID="49" presetClass="entr" presetSubtype="0" decel="100000" fill="hold" grpId="1" nodeType="withEffect">
                                  <p:stCondLst>
                                    <p:cond delay="0"/>
                                  </p:stCondLst>
                                  <p:iterate type="lt">
                                    <p:tmPct val="0"/>
                                  </p:iterate>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 calcmode="lin" valueType="num">
                                      <p:cBhvr>
                                        <p:cTn id="33" dur="500" fill="hold"/>
                                        <p:tgtEl>
                                          <p:spTgt spid="83"/>
                                        </p:tgtEl>
                                        <p:attrNameLst>
                                          <p:attrName>style.rotation</p:attrName>
                                        </p:attrNameLst>
                                      </p:cBhvr>
                                      <p:tavLst>
                                        <p:tav tm="0">
                                          <p:val>
                                            <p:fltVal val="360"/>
                                          </p:val>
                                        </p:tav>
                                        <p:tav tm="100000">
                                          <p:val>
                                            <p:fltVal val="0"/>
                                          </p:val>
                                        </p:tav>
                                      </p:tavLst>
                                    </p:anim>
                                    <p:animEffect transition="in" filter="fade">
                                      <p:cBhvr>
                                        <p:cTn id="34" dur="500"/>
                                        <p:tgtEl>
                                          <p:spTgt spid="83"/>
                                        </p:tgtEl>
                                      </p:cBhvr>
                                    </p:animEffect>
                                  </p:childTnLst>
                                </p:cTn>
                              </p:par>
                            </p:childTnLst>
                          </p:cTn>
                        </p:par>
                      </p:childTnLst>
                    </p:cTn>
                  </p:par>
                </p:childTnLst>
              </p:cTn>
              <p:nextCondLst>
                <p:cond evt="onClick" delay="0">
                  <p:tgtEl>
                    <p:spTgt spid="82"/>
                  </p:tgtEl>
                </p:cond>
              </p:nextCondLst>
            </p:seq>
            <p:seq concurrent="1" nextAc="seek">
              <p:cTn id="35" restart="whenNotActive" fill="hold" evtFilter="cancelBubble" nodeType="interactiveSeq">
                <p:stCondLst>
                  <p:cond evt="onClick" delay="0">
                    <p:tgtEl>
                      <p:spTgt spid="83"/>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iterate type="lt">
                                    <p:tmAbs val="0"/>
                                  </p:iterate>
                                  <p:childTnLst>
                                    <p:set>
                                      <p:cBhvr>
                                        <p:cTn id="39"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oin.wav"/>
                                        </p:tgtEl>
                                      </p:cMediaNode>
                                    </p:audio>
                                  </p:subTnLst>
                                </p:cTn>
                              </p:par>
                              <p:par>
                                <p:cTn id="40" presetID="49" presetClass="entr" presetSubtype="0" decel="100000" fill="hold" grpId="1" nodeType="withEffect">
                                  <p:stCondLst>
                                    <p:cond delay="0"/>
                                  </p:stCondLst>
                                  <p:iterate type="lt">
                                    <p:tmPct val="0"/>
                                  </p:iterate>
                                  <p:childTnLst>
                                    <p:set>
                                      <p:cBhvr>
                                        <p:cTn id="41" dur="1" fill="hold">
                                          <p:stCondLst>
                                            <p:cond delay="0"/>
                                          </p:stCondLst>
                                        </p:cTn>
                                        <p:tgtEl>
                                          <p:spTgt spid="84"/>
                                        </p:tgtEl>
                                        <p:attrNameLst>
                                          <p:attrName>style.visibility</p:attrName>
                                        </p:attrNameLst>
                                      </p:cBhvr>
                                      <p:to>
                                        <p:strVal val="visible"/>
                                      </p:to>
                                    </p:set>
                                    <p:anim calcmode="lin" valueType="num">
                                      <p:cBhvr>
                                        <p:cTn id="42" dur="500" fill="hold"/>
                                        <p:tgtEl>
                                          <p:spTgt spid="84"/>
                                        </p:tgtEl>
                                        <p:attrNameLst>
                                          <p:attrName>ppt_w</p:attrName>
                                        </p:attrNameLst>
                                      </p:cBhvr>
                                      <p:tavLst>
                                        <p:tav tm="0">
                                          <p:val>
                                            <p:fltVal val="0"/>
                                          </p:val>
                                        </p:tav>
                                        <p:tav tm="100000">
                                          <p:val>
                                            <p:strVal val="#ppt_w"/>
                                          </p:val>
                                        </p:tav>
                                      </p:tavLst>
                                    </p:anim>
                                    <p:anim calcmode="lin" valueType="num">
                                      <p:cBhvr>
                                        <p:cTn id="43" dur="500" fill="hold"/>
                                        <p:tgtEl>
                                          <p:spTgt spid="84"/>
                                        </p:tgtEl>
                                        <p:attrNameLst>
                                          <p:attrName>ppt_h</p:attrName>
                                        </p:attrNameLst>
                                      </p:cBhvr>
                                      <p:tavLst>
                                        <p:tav tm="0">
                                          <p:val>
                                            <p:fltVal val="0"/>
                                          </p:val>
                                        </p:tav>
                                        <p:tav tm="100000">
                                          <p:val>
                                            <p:strVal val="#ppt_h"/>
                                          </p:val>
                                        </p:tav>
                                      </p:tavLst>
                                    </p:anim>
                                    <p:anim calcmode="lin" valueType="num">
                                      <p:cBhvr>
                                        <p:cTn id="44" dur="500" fill="hold"/>
                                        <p:tgtEl>
                                          <p:spTgt spid="84"/>
                                        </p:tgtEl>
                                        <p:attrNameLst>
                                          <p:attrName>style.rotation</p:attrName>
                                        </p:attrNameLst>
                                      </p:cBhvr>
                                      <p:tavLst>
                                        <p:tav tm="0">
                                          <p:val>
                                            <p:fltVal val="360"/>
                                          </p:val>
                                        </p:tav>
                                        <p:tav tm="100000">
                                          <p:val>
                                            <p:fltVal val="0"/>
                                          </p:val>
                                        </p:tav>
                                      </p:tavLst>
                                    </p:anim>
                                    <p:animEffect transition="in" filter="fade">
                                      <p:cBhvr>
                                        <p:cTn id="45" dur="500"/>
                                        <p:tgtEl>
                                          <p:spTgt spid="84"/>
                                        </p:tgtEl>
                                      </p:cBhvr>
                                    </p:animEffect>
                                  </p:childTnLst>
                                </p:cTn>
                              </p:par>
                            </p:childTnLst>
                          </p:cTn>
                        </p:par>
                      </p:childTnLst>
                    </p:cTn>
                  </p:par>
                </p:childTnLst>
              </p:cTn>
              <p:nextCondLst>
                <p:cond evt="onClick" delay="0">
                  <p:tgtEl>
                    <p:spTgt spid="83"/>
                  </p:tgtEl>
                </p:cond>
              </p:nextCondLst>
            </p:seq>
            <p:seq concurrent="1" nextAc="seek">
              <p:cTn id="46" restart="whenNotActive" fill="hold" evtFilter="cancelBubble" nodeType="interactiveSeq">
                <p:stCondLst>
                  <p:cond evt="onClick" delay="0">
                    <p:tgtEl>
                      <p:spTgt spid="8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iterate type="lt">
                                    <p:tmAbs val="0"/>
                                  </p:iterate>
                                  <p:childTnLst>
                                    <p:set>
                                      <p:cBhvr>
                                        <p:cTn id="50"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par>
                                <p:cTn id="51" presetID="49" presetClass="entr" presetSubtype="0" decel="100000" fill="hold" grpId="1" nodeType="withEffect">
                                  <p:stCondLst>
                                    <p:cond delay="0"/>
                                  </p:stCondLst>
                                  <p:iterate type="lt">
                                    <p:tmPct val="0"/>
                                  </p:iterate>
                                  <p:childTnLst>
                                    <p:set>
                                      <p:cBhvr>
                                        <p:cTn id="52" dur="1" fill="hold">
                                          <p:stCondLst>
                                            <p:cond delay="0"/>
                                          </p:stCondLst>
                                        </p:cTn>
                                        <p:tgtEl>
                                          <p:spTgt spid="85"/>
                                        </p:tgtEl>
                                        <p:attrNameLst>
                                          <p:attrName>style.visibility</p:attrName>
                                        </p:attrNameLst>
                                      </p:cBhvr>
                                      <p:to>
                                        <p:strVal val="visible"/>
                                      </p:to>
                                    </p:set>
                                    <p:anim calcmode="lin" valueType="num">
                                      <p:cBhvr>
                                        <p:cTn id="53" dur="500" fill="hold"/>
                                        <p:tgtEl>
                                          <p:spTgt spid="85"/>
                                        </p:tgtEl>
                                        <p:attrNameLst>
                                          <p:attrName>ppt_w</p:attrName>
                                        </p:attrNameLst>
                                      </p:cBhvr>
                                      <p:tavLst>
                                        <p:tav tm="0">
                                          <p:val>
                                            <p:fltVal val="0"/>
                                          </p:val>
                                        </p:tav>
                                        <p:tav tm="100000">
                                          <p:val>
                                            <p:strVal val="#ppt_w"/>
                                          </p:val>
                                        </p:tav>
                                      </p:tavLst>
                                    </p:anim>
                                    <p:anim calcmode="lin" valueType="num">
                                      <p:cBhvr>
                                        <p:cTn id="54" dur="500" fill="hold"/>
                                        <p:tgtEl>
                                          <p:spTgt spid="85"/>
                                        </p:tgtEl>
                                        <p:attrNameLst>
                                          <p:attrName>ppt_h</p:attrName>
                                        </p:attrNameLst>
                                      </p:cBhvr>
                                      <p:tavLst>
                                        <p:tav tm="0">
                                          <p:val>
                                            <p:fltVal val="0"/>
                                          </p:val>
                                        </p:tav>
                                        <p:tav tm="100000">
                                          <p:val>
                                            <p:strVal val="#ppt_h"/>
                                          </p:val>
                                        </p:tav>
                                      </p:tavLst>
                                    </p:anim>
                                    <p:anim calcmode="lin" valueType="num">
                                      <p:cBhvr>
                                        <p:cTn id="55" dur="500" fill="hold"/>
                                        <p:tgtEl>
                                          <p:spTgt spid="85"/>
                                        </p:tgtEl>
                                        <p:attrNameLst>
                                          <p:attrName>style.rotation</p:attrName>
                                        </p:attrNameLst>
                                      </p:cBhvr>
                                      <p:tavLst>
                                        <p:tav tm="0">
                                          <p:val>
                                            <p:fltVal val="360"/>
                                          </p:val>
                                        </p:tav>
                                        <p:tav tm="100000">
                                          <p:val>
                                            <p:fltVal val="0"/>
                                          </p:val>
                                        </p:tav>
                                      </p:tavLst>
                                    </p:anim>
                                    <p:animEffect transition="in" filter="fade">
                                      <p:cBhvr>
                                        <p:cTn id="56" dur="500"/>
                                        <p:tgtEl>
                                          <p:spTgt spid="85"/>
                                        </p:tgtEl>
                                      </p:cBhvr>
                                    </p:animEffect>
                                  </p:childTnLst>
                                </p:cTn>
                              </p:par>
                            </p:childTnLst>
                          </p:cTn>
                        </p:par>
                      </p:childTnLst>
                    </p:cTn>
                  </p:par>
                </p:childTnLst>
              </p:cTn>
              <p:nextCondLst>
                <p:cond evt="onClick" delay="0">
                  <p:tgtEl>
                    <p:spTgt spid="84"/>
                  </p:tgtEl>
                </p:cond>
              </p:nextCondLst>
            </p:seq>
            <p:seq concurrent="1" nextAc="seek">
              <p:cTn id="57" restart="whenNotActive" fill="hold" evtFilter="cancelBubble" nodeType="interactiveSeq">
                <p:stCondLst>
                  <p:cond evt="onClick" delay="0">
                    <p:tgtEl>
                      <p:spTgt spid="8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iterate type="lt">
                                    <p:tmAbs val="0"/>
                                  </p:iterate>
                                  <p:childTnLst>
                                    <p:set>
                                      <p:cBhvr>
                                        <p:cTn id="61"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oin.wav"/>
                                        </p:tgtEl>
                                      </p:cMediaNode>
                                    </p:audio>
                                  </p:subTnLst>
                                </p:cTn>
                              </p:par>
                              <p:par>
                                <p:cTn id="62" presetID="49" presetClass="entr" presetSubtype="0" decel="100000" fill="hold" grpId="1" nodeType="withEffect">
                                  <p:stCondLst>
                                    <p:cond delay="0"/>
                                  </p:stCondLst>
                                  <p:iterate type="lt">
                                    <p:tmPct val="0"/>
                                  </p:iterate>
                                  <p:childTnLst>
                                    <p:set>
                                      <p:cBhvr>
                                        <p:cTn id="63" dur="1" fill="hold">
                                          <p:stCondLst>
                                            <p:cond delay="0"/>
                                          </p:stCondLst>
                                        </p:cTn>
                                        <p:tgtEl>
                                          <p:spTgt spid="86"/>
                                        </p:tgtEl>
                                        <p:attrNameLst>
                                          <p:attrName>style.visibility</p:attrName>
                                        </p:attrNameLst>
                                      </p:cBhvr>
                                      <p:to>
                                        <p:strVal val="visible"/>
                                      </p:to>
                                    </p:set>
                                    <p:anim calcmode="lin" valueType="num">
                                      <p:cBhvr>
                                        <p:cTn id="64" dur="500" fill="hold"/>
                                        <p:tgtEl>
                                          <p:spTgt spid="86"/>
                                        </p:tgtEl>
                                        <p:attrNameLst>
                                          <p:attrName>ppt_w</p:attrName>
                                        </p:attrNameLst>
                                      </p:cBhvr>
                                      <p:tavLst>
                                        <p:tav tm="0">
                                          <p:val>
                                            <p:fltVal val="0"/>
                                          </p:val>
                                        </p:tav>
                                        <p:tav tm="100000">
                                          <p:val>
                                            <p:strVal val="#ppt_w"/>
                                          </p:val>
                                        </p:tav>
                                      </p:tavLst>
                                    </p:anim>
                                    <p:anim calcmode="lin" valueType="num">
                                      <p:cBhvr>
                                        <p:cTn id="65" dur="500" fill="hold"/>
                                        <p:tgtEl>
                                          <p:spTgt spid="86"/>
                                        </p:tgtEl>
                                        <p:attrNameLst>
                                          <p:attrName>ppt_h</p:attrName>
                                        </p:attrNameLst>
                                      </p:cBhvr>
                                      <p:tavLst>
                                        <p:tav tm="0">
                                          <p:val>
                                            <p:fltVal val="0"/>
                                          </p:val>
                                        </p:tav>
                                        <p:tav tm="100000">
                                          <p:val>
                                            <p:strVal val="#ppt_h"/>
                                          </p:val>
                                        </p:tav>
                                      </p:tavLst>
                                    </p:anim>
                                    <p:anim calcmode="lin" valueType="num">
                                      <p:cBhvr>
                                        <p:cTn id="66" dur="500" fill="hold"/>
                                        <p:tgtEl>
                                          <p:spTgt spid="86"/>
                                        </p:tgtEl>
                                        <p:attrNameLst>
                                          <p:attrName>style.rotation</p:attrName>
                                        </p:attrNameLst>
                                      </p:cBhvr>
                                      <p:tavLst>
                                        <p:tav tm="0">
                                          <p:val>
                                            <p:fltVal val="360"/>
                                          </p:val>
                                        </p:tav>
                                        <p:tav tm="100000">
                                          <p:val>
                                            <p:fltVal val="0"/>
                                          </p:val>
                                        </p:tav>
                                      </p:tavLst>
                                    </p:anim>
                                    <p:animEffect transition="in" filter="fade">
                                      <p:cBhvr>
                                        <p:cTn id="67" dur="500"/>
                                        <p:tgtEl>
                                          <p:spTgt spid="86"/>
                                        </p:tgtEl>
                                      </p:cBhvr>
                                    </p:animEffect>
                                  </p:childTnLst>
                                </p:cTn>
                              </p:par>
                            </p:childTnLst>
                          </p:cTn>
                        </p:par>
                      </p:childTnLst>
                    </p:cTn>
                  </p:par>
                </p:childTnLst>
              </p:cTn>
              <p:nextCondLst>
                <p:cond evt="onClick" delay="0">
                  <p:tgtEl>
                    <p:spTgt spid="85"/>
                  </p:tgtEl>
                </p:cond>
              </p:nextCondLst>
            </p:seq>
            <p:seq concurrent="1" nextAc="seek">
              <p:cTn id="68" restart="whenNotActive" fill="hold" evtFilter="cancelBubble" nodeType="interactiveSeq">
                <p:stCondLst>
                  <p:cond evt="onClick" delay="0">
                    <p:tgtEl>
                      <p:spTgt spid="86"/>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grpId="0" nodeType="clickEffect">
                                  <p:stCondLst>
                                    <p:cond delay="0"/>
                                  </p:stCondLst>
                                  <p:iterate type="lt">
                                    <p:tmAbs val="0"/>
                                  </p:iterate>
                                  <p:childTnLst>
                                    <p:set>
                                      <p:cBhvr>
                                        <p:cTn id="72" dur="1" fill="hold">
                                          <p:stCondLst>
                                            <p:cond delay="0"/>
                                          </p:stCondLst>
                                        </p:cTn>
                                        <p:tgtEl>
                                          <p:spTgt spid="8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oin.wav"/>
                                        </p:tgtEl>
                                      </p:cMediaNode>
                                    </p:audio>
                                  </p:subTnLst>
                                </p:cTn>
                              </p:par>
                              <p:par>
                                <p:cTn id="73" presetID="49" presetClass="entr" presetSubtype="0" decel="100000" fill="hold" grpId="1" nodeType="withEffect">
                                  <p:stCondLst>
                                    <p:cond delay="0"/>
                                  </p:stCondLst>
                                  <p:iterate type="lt">
                                    <p:tmPct val="0"/>
                                  </p:iterate>
                                  <p:childTnLst>
                                    <p:set>
                                      <p:cBhvr>
                                        <p:cTn id="74" dur="1" fill="hold">
                                          <p:stCondLst>
                                            <p:cond delay="0"/>
                                          </p:stCondLst>
                                        </p:cTn>
                                        <p:tgtEl>
                                          <p:spTgt spid="87"/>
                                        </p:tgtEl>
                                        <p:attrNameLst>
                                          <p:attrName>style.visibility</p:attrName>
                                        </p:attrNameLst>
                                      </p:cBhvr>
                                      <p:to>
                                        <p:strVal val="visible"/>
                                      </p:to>
                                    </p:set>
                                    <p:anim calcmode="lin" valueType="num">
                                      <p:cBhvr>
                                        <p:cTn id="75" dur="500" fill="hold"/>
                                        <p:tgtEl>
                                          <p:spTgt spid="87"/>
                                        </p:tgtEl>
                                        <p:attrNameLst>
                                          <p:attrName>ppt_w</p:attrName>
                                        </p:attrNameLst>
                                      </p:cBhvr>
                                      <p:tavLst>
                                        <p:tav tm="0">
                                          <p:val>
                                            <p:fltVal val="0"/>
                                          </p:val>
                                        </p:tav>
                                        <p:tav tm="100000">
                                          <p:val>
                                            <p:strVal val="#ppt_w"/>
                                          </p:val>
                                        </p:tav>
                                      </p:tavLst>
                                    </p:anim>
                                    <p:anim calcmode="lin" valueType="num">
                                      <p:cBhvr>
                                        <p:cTn id="76" dur="500" fill="hold"/>
                                        <p:tgtEl>
                                          <p:spTgt spid="87"/>
                                        </p:tgtEl>
                                        <p:attrNameLst>
                                          <p:attrName>ppt_h</p:attrName>
                                        </p:attrNameLst>
                                      </p:cBhvr>
                                      <p:tavLst>
                                        <p:tav tm="0">
                                          <p:val>
                                            <p:fltVal val="0"/>
                                          </p:val>
                                        </p:tav>
                                        <p:tav tm="100000">
                                          <p:val>
                                            <p:strVal val="#ppt_h"/>
                                          </p:val>
                                        </p:tav>
                                      </p:tavLst>
                                    </p:anim>
                                    <p:anim calcmode="lin" valueType="num">
                                      <p:cBhvr>
                                        <p:cTn id="77" dur="500" fill="hold"/>
                                        <p:tgtEl>
                                          <p:spTgt spid="87"/>
                                        </p:tgtEl>
                                        <p:attrNameLst>
                                          <p:attrName>style.rotation</p:attrName>
                                        </p:attrNameLst>
                                      </p:cBhvr>
                                      <p:tavLst>
                                        <p:tav tm="0">
                                          <p:val>
                                            <p:fltVal val="360"/>
                                          </p:val>
                                        </p:tav>
                                        <p:tav tm="100000">
                                          <p:val>
                                            <p:fltVal val="0"/>
                                          </p:val>
                                        </p:tav>
                                      </p:tavLst>
                                    </p:anim>
                                    <p:animEffect transition="in" filter="fade">
                                      <p:cBhvr>
                                        <p:cTn id="78" dur="500"/>
                                        <p:tgtEl>
                                          <p:spTgt spid="87"/>
                                        </p:tgtEl>
                                      </p:cBhvr>
                                    </p:animEffect>
                                  </p:childTnLst>
                                </p:cTn>
                              </p:par>
                            </p:childTnLst>
                          </p:cTn>
                        </p:par>
                      </p:childTnLst>
                    </p:cTn>
                  </p:par>
                </p:childTnLst>
              </p:cTn>
              <p:nextCondLst>
                <p:cond evt="onClick" delay="0">
                  <p:tgtEl>
                    <p:spTgt spid="86"/>
                  </p:tgtEl>
                </p:cond>
              </p:nextCondLst>
            </p:seq>
            <p:seq concurrent="1" nextAc="seek">
              <p:cTn id="79" restart="whenNotActive" fill="hold" evtFilter="cancelBubble" nodeType="interactiveSeq">
                <p:stCondLst>
                  <p:cond evt="onClick" delay="0">
                    <p:tgtEl>
                      <p:spTgt spid="87"/>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0" nodeType="clickEffect">
                                  <p:stCondLst>
                                    <p:cond delay="0"/>
                                  </p:stCondLst>
                                  <p:iterate type="lt">
                                    <p:tmAbs val="0"/>
                                  </p:iterate>
                                  <p:childTnLst>
                                    <p:set>
                                      <p:cBhvr>
                                        <p:cTn id="83" dur="1" fill="hold">
                                          <p:stCondLst>
                                            <p:cond delay="0"/>
                                          </p:stCondLst>
                                        </p:cTn>
                                        <p:tgtEl>
                                          <p:spTgt spid="87"/>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coin.wav"/>
                                        </p:tgtEl>
                                      </p:cMediaNode>
                                    </p:audio>
                                  </p:subTnLst>
                                </p:cTn>
                              </p:par>
                              <p:par>
                                <p:cTn id="84" presetID="49" presetClass="entr" presetSubtype="0" decel="100000" fill="hold" grpId="1" nodeType="withEffect">
                                  <p:stCondLst>
                                    <p:cond delay="0"/>
                                  </p:stCondLst>
                                  <p:iterate type="lt">
                                    <p:tmPct val="0"/>
                                  </p:iterate>
                                  <p:childTnLst>
                                    <p:set>
                                      <p:cBhvr>
                                        <p:cTn id="85" dur="1" fill="hold">
                                          <p:stCondLst>
                                            <p:cond delay="0"/>
                                          </p:stCondLst>
                                        </p:cTn>
                                        <p:tgtEl>
                                          <p:spTgt spid="88"/>
                                        </p:tgtEl>
                                        <p:attrNameLst>
                                          <p:attrName>style.visibility</p:attrName>
                                        </p:attrNameLst>
                                      </p:cBhvr>
                                      <p:to>
                                        <p:strVal val="visible"/>
                                      </p:to>
                                    </p:set>
                                    <p:anim calcmode="lin" valueType="num">
                                      <p:cBhvr>
                                        <p:cTn id="86" dur="500" fill="hold"/>
                                        <p:tgtEl>
                                          <p:spTgt spid="88"/>
                                        </p:tgtEl>
                                        <p:attrNameLst>
                                          <p:attrName>ppt_w</p:attrName>
                                        </p:attrNameLst>
                                      </p:cBhvr>
                                      <p:tavLst>
                                        <p:tav tm="0">
                                          <p:val>
                                            <p:fltVal val="0"/>
                                          </p:val>
                                        </p:tav>
                                        <p:tav tm="100000">
                                          <p:val>
                                            <p:strVal val="#ppt_w"/>
                                          </p:val>
                                        </p:tav>
                                      </p:tavLst>
                                    </p:anim>
                                    <p:anim calcmode="lin" valueType="num">
                                      <p:cBhvr>
                                        <p:cTn id="87" dur="500" fill="hold"/>
                                        <p:tgtEl>
                                          <p:spTgt spid="88"/>
                                        </p:tgtEl>
                                        <p:attrNameLst>
                                          <p:attrName>ppt_h</p:attrName>
                                        </p:attrNameLst>
                                      </p:cBhvr>
                                      <p:tavLst>
                                        <p:tav tm="0">
                                          <p:val>
                                            <p:fltVal val="0"/>
                                          </p:val>
                                        </p:tav>
                                        <p:tav tm="100000">
                                          <p:val>
                                            <p:strVal val="#ppt_h"/>
                                          </p:val>
                                        </p:tav>
                                      </p:tavLst>
                                    </p:anim>
                                    <p:anim calcmode="lin" valueType="num">
                                      <p:cBhvr>
                                        <p:cTn id="88" dur="500" fill="hold"/>
                                        <p:tgtEl>
                                          <p:spTgt spid="88"/>
                                        </p:tgtEl>
                                        <p:attrNameLst>
                                          <p:attrName>style.rotation</p:attrName>
                                        </p:attrNameLst>
                                      </p:cBhvr>
                                      <p:tavLst>
                                        <p:tav tm="0">
                                          <p:val>
                                            <p:fltVal val="360"/>
                                          </p:val>
                                        </p:tav>
                                        <p:tav tm="100000">
                                          <p:val>
                                            <p:fltVal val="0"/>
                                          </p:val>
                                        </p:tav>
                                      </p:tavLst>
                                    </p:anim>
                                    <p:animEffect transition="in" filter="fade">
                                      <p:cBhvr>
                                        <p:cTn id="89" dur="500"/>
                                        <p:tgtEl>
                                          <p:spTgt spid="88"/>
                                        </p:tgtEl>
                                      </p:cBhvr>
                                    </p:animEffect>
                                  </p:childTnLst>
                                </p:cTn>
                              </p:par>
                            </p:childTnLst>
                          </p:cTn>
                        </p:par>
                      </p:childTnLst>
                    </p:cTn>
                  </p:par>
                </p:childTnLst>
              </p:cTn>
              <p:nextCondLst>
                <p:cond evt="onClick" delay="0">
                  <p:tgtEl>
                    <p:spTgt spid="87"/>
                  </p:tgtEl>
                </p:cond>
              </p:nextCondLst>
            </p:seq>
            <p:seq concurrent="1" nextAc="seek">
              <p:cTn id="90" restart="whenNotActive" fill="hold" evtFilter="cancelBubble" nodeType="interactiveSeq">
                <p:stCondLst>
                  <p:cond evt="onClick" delay="0">
                    <p:tgtEl>
                      <p:spTgt spid="88"/>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grpId="0" nodeType="clickEffect">
                                  <p:stCondLst>
                                    <p:cond delay="0"/>
                                  </p:stCondLst>
                                  <p:iterate type="lt">
                                    <p:tmAbs val="0"/>
                                  </p:iterate>
                                  <p:childTnLst>
                                    <p:set>
                                      <p:cBhvr>
                                        <p:cTn id="94" dur="1" fill="hold">
                                          <p:stCondLst>
                                            <p:cond delay="0"/>
                                          </p:stCondLst>
                                        </p:cTn>
                                        <p:tgtEl>
                                          <p:spTgt spid="8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oin.wav"/>
                                        </p:tgtEl>
                                      </p:cMediaNode>
                                    </p:audio>
                                  </p:subTnLst>
                                </p:cTn>
                              </p:par>
                              <p:par>
                                <p:cTn id="95" presetID="49" presetClass="entr" presetSubtype="0" decel="100000" fill="hold" grpId="1" nodeType="withEffect">
                                  <p:stCondLst>
                                    <p:cond delay="0"/>
                                  </p:stCondLst>
                                  <p:iterate type="lt">
                                    <p:tmPct val="0"/>
                                  </p:iterate>
                                  <p:childTnLst>
                                    <p:set>
                                      <p:cBhvr>
                                        <p:cTn id="96" dur="1" fill="hold">
                                          <p:stCondLst>
                                            <p:cond delay="0"/>
                                          </p:stCondLst>
                                        </p:cTn>
                                        <p:tgtEl>
                                          <p:spTgt spid="89"/>
                                        </p:tgtEl>
                                        <p:attrNameLst>
                                          <p:attrName>style.visibility</p:attrName>
                                        </p:attrNameLst>
                                      </p:cBhvr>
                                      <p:to>
                                        <p:strVal val="visible"/>
                                      </p:to>
                                    </p:set>
                                    <p:anim calcmode="lin" valueType="num">
                                      <p:cBhvr>
                                        <p:cTn id="97" dur="500" fill="hold"/>
                                        <p:tgtEl>
                                          <p:spTgt spid="89"/>
                                        </p:tgtEl>
                                        <p:attrNameLst>
                                          <p:attrName>ppt_w</p:attrName>
                                        </p:attrNameLst>
                                      </p:cBhvr>
                                      <p:tavLst>
                                        <p:tav tm="0">
                                          <p:val>
                                            <p:fltVal val="0"/>
                                          </p:val>
                                        </p:tav>
                                        <p:tav tm="100000">
                                          <p:val>
                                            <p:strVal val="#ppt_w"/>
                                          </p:val>
                                        </p:tav>
                                      </p:tavLst>
                                    </p:anim>
                                    <p:anim calcmode="lin" valueType="num">
                                      <p:cBhvr>
                                        <p:cTn id="98" dur="500" fill="hold"/>
                                        <p:tgtEl>
                                          <p:spTgt spid="89"/>
                                        </p:tgtEl>
                                        <p:attrNameLst>
                                          <p:attrName>ppt_h</p:attrName>
                                        </p:attrNameLst>
                                      </p:cBhvr>
                                      <p:tavLst>
                                        <p:tav tm="0">
                                          <p:val>
                                            <p:fltVal val="0"/>
                                          </p:val>
                                        </p:tav>
                                        <p:tav tm="100000">
                                          <p:val>
                                            <p:strVal val="#ppt_h"/>
                                          </p:val>
                                        </p:tav>
                                      </p:tavLst>
                                    </p:anim>
                                    <p:anim calcmode="lin" valueType="num">
                                      <p:cBhvr>
                                        <p:cTn id="99" dur="500" fill="hold"/>
                                        <p:tgtEl>
                                          <p:spTgt spid="89"/>
                                        </p:tgtEl>
                                        <p:attrNameLst>
                                          <p:attrName>style.rotation</p:attrName>
                                        </p:attrNameLst>
                                      </p:cBhvr>
                                      <p:tavLst>
                                        <p:tav tm="0">
                                          <p:val>
                                            <p:fltVal val="360"/>
                                          </p:val>
                                        </p:tav>
                                        <p:tav tm="100000">
                                          <p:val>
                                            <p:fltVal val="0"/>
                                          </p:val>
                                        </p:tav>
                                      </p:tavLst>
                                    </p:anim>
                                    <p:animEffect transition="in" filter="fade">
                                      <p:cBhvr>
                                        <p:cTn id="100" dur="500"/>
                                        <p:tgtEl>
                                          <p:spTgt spid="89"/>
                                        </p:tgtEl>
                                      </p:cBhvr>
                                    </p:animEffect>
                                  </p:childTnLst>
                                </p:cTn>
                              </p:par>
                            </p:childTnLst>
                          </p:cTn>
                        </p:par>
                      </p:childTnLst>
                    </p:cTn>
                  </p:par>
                </p:childTnLst>
              </p:cTn>
              <p:nextCondLst>
                <p:cond evt="onClick" delay="0">
                  <p:tgtEl>
                    <p:spTgt spid="88"/>
                  </p:tgtEl>
                </p:cond>
              </p:nextCondLst>
            </p:seq>
            <p:seq concurrent="1" nextAc="seek">
              <p:cTn id="101" restart="whenNotActive" fill="hold" evtFilter="cancelBubble" nodeType="interactiveSeq">
                <p:stCondLst>
                  <p:cond evt="onClick" delay="0">
                    <p:tgtEl>
                      <p:spTgt spid="89"/>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iterate type="lt">
                                    <p:tmAbs val="0"/>
                                  </p:iterate>
                                  <p:childTnLst>
                                    <p:set>
                                      <p:cBhvr>
                                        <p:cTn id="105" dur="1" fill="hold">
                                          <p:stCondLst>
                                            <p:cond delay="0"/>
                                          </p:stCondLst>
                                        </p:cTn>
                                        <p:tgtEl>
                                          <p:spTgt spid="89"/>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coin.wav"/>
                                        </p:tgtEl>
                                      </p:cMediaNode>
                                    </p:audio>
                                  </p:subTnLst>
                                </p:cTn>
                              </p:par>
                              <p:par>
                                <p:cTn id="106" presetID="49" presetClass="entr" presetSubtype="0" decel="100000" fill="hold" grpId="1" nodeType="withEffect">
                                  <p:stCondLst>
                                    <p:cond delay="0"/>
                                  </p:stCondLst>
                                  <p:iterate type="lt">
                                    <p:tmPct val="0"/>
                                  </p:iterate>
                                  <p:childTnLst>
                                    <p:set>
                                      <p:cBhvr>
                                        <p:cTn id="107" dur="1" fill="hold">
                                          <p:stCondLst>
                                            <p:cond delay="0"/>
                                          </p:stCondLst>
                                        </p:cTn>
                                        <p:tgtEl>
                                          <p:spTgt spid="80"/>
                                        </p:tgtEl>
                                        <p:attrNameLst>
                                          <p:attrName>style.visibility</p:attrName>
                                        </p:attrNameLst>
                                      </p:cBhvr>
                                      <p:to>
                                        <p:strVal val="visible"/>
                                      </p:to>
                                    </p:set>
                                    <p:anim calcmode="lin" valueType="num">
                                      <p:cBhvr>
                                        <p:cTn id="108" dur="500" fill="hold"/>
                                        <p:tgtEl>
                                          <p:spTgt spid="80"/>
                                        </p:tgtEl>
                                        <p:attrNameLst>
                                          <p:attrName>ppt_w</p:attrName>
                                        </p:attrNameLst>
                                      </p:cBhvr>
                                      <p:tavLst>
                                        <p:tav tm="0">
                                          <p:val>
                                            <p:fltVal val="0"/>
                                          </p:val>
                                        </p:tav>
                                        <p:tav tm="100000">
                                          <p:val>
                                            <p:strVal val="#ppt_w"/>
                                          </p:val>
                                        </p:tav>
                                      </p:tavLst>
                                    </p:anim>
                                    <p:anim calcmode="lin" valueType="num">
                                      <p:cBhvr>
                                        <p:cTn id="109" dur="500" fill="hold"/>
                                        <p:tgtEl>
                                          <p:spTgt spid="80"/>
                                        </p:tgtEl>
                                        <p:attrNameLst>
                                          <p:attrName>ppt_h</p:attrName>
                                        </p:attrNameLst>
                                      </p:cBhvr>
                                      <p:tavLst>
                                        <p:tav tm="0">
                                          <p:val>
                                            <p:fltVal val="0"/>
                                          </p:val>
                                        </p:tav>
                                        <p:tav tm="100000">
                                          <p:val>
                                            <p:strVal val="#ppt_h"/>
                                          </p:val>
                                        </p:tav>
                                      </p:tavLst>
                                    </p:anim>
                                    <p:anim calcmode="lin" valueType="num">
                                      <p:cBhvr>
                                        <p:cTn id="110" dur="500" fill="hold"/>
                                        <p:tgtEl>
                                          <p:spTgt spid="80"/>
                                        </p:tgtEl>
                                        <p:attrNameLst>
                                          <p:attrName>style.rotation</p:attrName>
                                        </p:attrNameLst>
                                      </p:cBhvr>
                                      <p:tavLst>
                                        <p:tav tm="0">
                                          <p:val>
                                            <p:fltVal val="360"/>
                                          </p:val>
                                        </p:tav>
                                        <p:tav tm="100000">
                                          <p:val>
                                            <p:fltVal val="0"/>
                                          </p:val>
                                        </p:tav>
                                      </p:tavLst>
                                    </p:anim>
                                    <p:animEffect transition="in" filter="fade">
                                      <p:cBhvr>
                                        <p:cTn id="111" dur="500"/>
                                        <p:tgtEl>
                                          <p:spTgt spid="80"/>
                                        </p:tgtEl>
                                      </p:cBhvr>
                                    </p:animEffect>
                                  </p:childTnLst>
                                </p:cTn>
                              </p:par>
                            </p:childTnLst>
                          </p:cTn>
                        </p:par>
                      </p:childTnLst>
                    </p:cTn>
                  </p:par>
                </p:childTnLst>
              </p:cTn>
              <p:nextCondLst>
                <p:cond evt="onClick" delay="0">
                  <p:tgtEl>
                    <p:spTgt spid="89"/>
                  </p:tgtEl>
                </p:cond>
              </p:nextCondLst>
            </p:seq>
            <p:seq concurrent="1" nextAc="seek">
              <p:cTn id="112" restart="whenNotActive" fill="hold" evtFilter="cancelBubble" nodeType="interactiveSeq">
                <p:stCondLst>
                  <p:cond evt="onClick" delay="0">
                    <p:tgtEl>
                      <p:spTgt spid="90"/>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iterate type="lt">
                                    <p:tmAbs val="0"/>
                                  </p:iterate>
                                  <p:childTnLst>
                                    <p:set>
                                      <p:cBhvr>
                                        <p:cTn id="116" dur="1" fill="hold">
                                          <p:stCondLst>
                                            <p:cond delay="0"/>
                                          </p:stCondLst>
                                        </p:cTn>
                                        <p:tgtEl>
                                          <p:spTgt spid="9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3" name="coin.wav"/>
                                        </p:tgtEl>
                                      </p:cMediaNode>
                                    </p:audio>
                                  </p:subTnLst>
                                </p:cTn>
                              </p:par>
                              <p:par>
                                <p:cTn id="117" presetID="49" presetClass="entr" presetSubtype="0" decel="100000" fill="hold" grpId="1" nodeType="withEffect">
                                  <p:stCondLst>
                                    <p:cond delay="0"/>
                                  </p:stCondLst>
                                  <p:iterate type="lt">
                                    <p:tmPct val="0"/>
                                  </p:iterate>
                                  <p:childTnLst>
                                    <p:set>
                                      <p:cBhvr>
                                        <p:cTn id="118" dur="1" fill="hold">
                                          <p:stCondLst>
                                            <p:cond delay="0"/>
                                          </p:stCondLst>
                                        </p:cTn>
                                        <p:tgtEl>
                                          <p:spTgt spid="91"/>
                                        </p:tgtEl>
                                        <p:attrNameLst>
                                          <p:attrName>style.visibility</p:attrName>
                                        </p:attrNameLst>
                                      </p:cBhvr>
                                      <p:to>
                                        <p:strVal val="visible"/>
                                      </p:to>
                                    </p:set>
                                    <p:anim calcmode="lin" valueType="num">
                                      <p:cBhvr>
                                        <p:cTn id="119" dur="500" fill="hold"/>
                                        <p:tgtEl>
                                          <p:spTgt spid="91"/>
                                        </p:tgtEl>
                                        <p:attrNameLst>
                                          <p:attrName>ppt_w</p:attrName>
                                        </p:attrNameLst>
                                      </p:cBhvr>
                                      <p:tavLst>
                                        <p:tav tm="0">
                                          <p:val>
                                            <p:fltVal val="0"/>
                                          </p:val>
                                        </p:tav>
                                        <p:tav tm="100000">
                                          <p:val>
                                            <p:strVal val="#ppt_w"/>
                                          </p:val>
                                        </p:tav>
                                      </p:tavLst>
                                    </p:anim>
                                    <p:anim calcmode="lin" valueType="num">
                                      <p:cBhvr>
                                        <p:cTn id="120" dur="500" fill="hold"/>
                                        <p:tgtEl>
                                          <p:spTgt spid="91"/>
                                        </p:tgtEl>
                                        <p:attrNameLst>
                                          <p:attrName>ppt_h</p:attrName>
                                        </p:attrNameLst>
                                      </p:cBhvr>
                                      <p:tavLst>
                                        <p:tav tm="0">
                                          <p:val>
                                            <p:fltVal val="0"/>
                                          </p:val>
                                        </p:tav>
                                        <p:tav tm="100000">
                                          <p:val>
                                            <p:strVal val="#ppt_h"/>
                                          </p:val>
                                        </p:tav>
                                      </p:tavLst>
                                    </p:anim>
                                    <p:anim calcmode="lin" valueType="num">
                                      <p:cBhvr>
                                        <p:cTn id="121" dur="500" fill="hold"/>
                                        <p:tgtEl>
                                          <p:spTgt spid="91"/>
                                        </p:tgtEl>
                                        <p:attrNameLst>
                                          <p:attrName>style.rotation</p:attrName>
                                        </p:attrNameLst>
                                      </p:cBhvr>
                                      <p:tavLst>
                                        <p:tav tm="0">
                                          <p:val>
                                            <p:fltVal val="360"/>
                                          </p:val>
                                        </p:tav>
                                        <p:tav tm="100000">
                                          <p:val>
                                            <p:fltVal val="0"/>
                                          </p:val>
                                        </p:tav>
                                      </p:tavLst>
                                    </p:anim>
                                    <p:animEffect transition="in" filter="fade">
                                      <p:cBhvr>
                                        <p:cTn id="122" dur="500"/>
                                        <p:tgtEl>
                                          <p:spTgt spid="91"/>
                                        </p:tgtEl>
                                      </p:cBhvr>
                                    </p:animEffect>
                                  </p:childTnLst>
                                </p:cTn>
                              </p:par>
                            </p:childTnLst>
                          </p:cTn>
                        </p:par>
                      </p:childTnLst>
                    </p:cTn>
                  </p:par>
                </p:childTnLst>
              </p:cTn>
              <p:nextCondLst>
                <p:cond evt="onClick" delay="0">
                  <p:tgtEl>
                    <p:spTgt spid="90"/>
                  </p:tgtEl>
                </p:cond>
              </p:nextCondLst>
            </p:seq>
            <p:seq concurrent="1" nextAc="seek">
              <p:cTn id="123" restart="whenNotActive" fill="hold" evtFilter="cancelBubble" nodeType="interactiveSeq">
                <p:stCondLst>
                  <p:cond evt="onClick" delay="0">
                    <p:tgtEl>
                      <p:spTgt spid="91"/>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grpId="0" nodeType="clickEffect">
                                  <p:stCondLst>
                                    <p:cond delay="0"/>
                                  </p:stCondLst>
                                  <p:iterate type="lt">
                                    <p:tmAbs val="0"/>
                                  </p:iterate>
                                  <p:childTnLst>
                                    <p:set>
                                      <p:cBhvr>
                                        <p:cTn id="127" dur="1" fill="hold">
                                          <p:stCondLst>
                                            <p:cond delay="0"/>
                                          </p:stCondLst>
                                        </p:cTn>
                                        <p:tgtEl>
                                          <p:spTgt spid="9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3" name="coin.wav"/>
                                        </p:tgtEl>
                                      </p:cMediaNode>
                                    </p:audio>
                                  </p:subTnLst>
                                </p:cTn>
                              </p:par>
                              <p:par>
                                <p:cTn id="128" presetID="49" presetClass="entr" presetSubtype="0" decel="100000" fill="hold" grpId="1" nodeType="withEffect">
                                  <p:stCondLst>
                                    <p:cond delay="0"/>
                                  </p:stCondLst>
                                  <p:iterate type="lt">
                                    <p:tmPct val="0"/>
                                  </p:iterate>
                                  <p:childTnLst>
                                    <p:set>
                                      <p:cBhvr>
                                        <p:cTn id="129" dur="1" fill="hold">
                                          <p:stCondLst>
                                            <p:cond delay="0"/>
                                          </p:stCondLst>
                                        </p:cTn>
                                        <p:tgtEl>
                                          <p:spTgt spid="92"/>
                                        </p:tgtEl>
                                        <p:attrNameLst>
                                          <p:attrName>style.visibility</p:attrName>
                                        </p:attrNameLst>
                                      </p:cBhvr>
                                      <p:to>
                                        <p:strVal val="visible"/>
                                      </p:to>
                                    </p:set>
                                    <p:anim calcmode="lin" valueType="num">
                                      <p:cBhvr>
                                        <p:cTn id="130" dur="500" fill="hold"/>
                                        <p:tgtEl>
                                          <p:spTgt spid="92"/>
                                        </p:tgtEl>
                                        <p:attrNameLst>
                                          <p:attrName>ppt_w</p:attrName>
                                        </p:attrNameLst>
                                      </p:cBhvr>
                                      <p:tavLst>
                                        <p:tav tm="0">
                                          <p:val>
                                            <p:fltVal val="0"/>
                                          </p:val>
                                        </p:tav>
                                        <p:tav tm="100000">
                                          <p:val>
                                            <p:strVal val="#ppt_w"/>
                                          </p:val>
                                        </p:tav>
                                      </p:tavLst>
                                    </p:anim>
                                    <p:anim calcmode="lin" valueType="num">
                                      <p:cBhvr>
                                        <p:cTn id="131" dur="500" fill="hold"/>
                                        <p:tgtEl>
                                          <p:spTgt spid="92"/>
                                        </p:tgtEl>
                                        <p:attrNameLst>
                                          <p:attrName>ppt_h</p:attrName>
                                        </p:attrNameLst>
                                      </p:cBhvr>
                                      <p:tavLst>
                                        <p:tav tm="0">
                                          <p:val>
                                            <p:fltVal val="0"/>
                                          </p:val>
                                        </p:tav>
                                        <p:tav tm="100000">
                                          <p:val>
                                            <p:strVal val="#ppt_h"/>
                                          </p:val>
                                        </p:tav>
                                      </p:tavLst>
                                    </p:anim>
                                    <p:anim calcmode="lin" valueType="num">
                                      <p:cBhvr>
                                        <p:cTn id="132" dur="500" fill="hold"/>
                                        <p:tgtEl>
                                          <p:spTgt spid="92"/>
                                        </p:tgtEl>
                                        <p:attrNameLst>
                                          <p:attrName>style.rotation</p:attrName>
                                        </p:attrNameLst>
                                      </p:cBhvr>
                                      <p:tavLst>
                                        <p:tav tm="0">
                                          <p:val>
                                            <p:fltVal val="360"/>
                                          </p:val>
                                        </p:tav>
                                        <p:tav tm="100000">
                                          <p:val>
                                            <p:fltVal val="0"/>
                                          </p:val>
                                        </p:tav>
                                      </p:tavLst>
                                    </p:anim>
                                    <p:animEffect transition="in" filter="fade">
                                      <p:cBhvr>
                                        <p:cTn id="133" dur="500"/>
                                        <p:tgtEl>
                                          <p:spTgt spid="92"/>
                                        </p:tgtEl>
                                      </p:cBhvr>
                                    </p:animEffect>
                                  </p:childTnLst>
                                </p:cTn>
                              </p:par>
                            </p:childTnLst>
                          </p:cTn>
                        </p:par>
                      </p:childTnLst>
                    </p:cTn>
                  </p:par>
                </p:childTnLst>
              </p:cTn>
              <p:nextCondLst>
                <p:cond evt="onClick" delay="0">
                  <p:tgtEl>
                    <p:spTgt spid="91"/>
                  </p:tgtEl>
                </p:cond>
              </p:nextCondLst>
            </p:seq>
            <p:seq concurrent="1" nextAc="seek">
              <p:cTn id="134" restart="whenNotActive" fill="hold" evtFilter="cancelBubble" nodeType="interactiveSeq">
                <p:stCondLst>
                  <p:cond evt="onClick" delay="0">
                    <p:tgtEl>
                      <p:spTgt spid="92"/>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grpId="0" nodeType="clickEffect">
                                  <p:stCondLst>
                                    <p:cond delay="0"/>
                                  </p:stCondLst>
                                  <p:iterate type="lt">
                                    <p:tmAbs val="0"/>
                                  </p:iterate>
                                  <p:childTnLst>
                                    <p:set>
                                      <p:cBhvr>
                                        <p:cTn id="138" dur="1" fill="hold">
                                          <p:stCondLst>
                                            <p:cond delay="0"/>
                                          </p:stCondLst>
                                        </p:cTn>
                                        <p:tgtEl>
                                          <p:spTgt spid="92"/>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3" name="coin.wav"/>
                                        </p:tgtEl>
                                      </p:cMediaNode>
                                    </p:audio>
                                  </p:subTnLst>
                                </p:cTn>
                              </p:par>
                              <p:par>
                                <p:cTn id="139" presetID="49" presetClass="entr" presetSubtype="0" decel="100000" fill="hold" grpId="1" nodeType="withEffect">
                                  <p:stCondLst>
                                    <p:cond delay="0"/>
                                  </p:stCondLst>
                                  <p:iterate type="lt">
                                    <p:tmPct val="0"/>
                                  </p:iterate>
                                  <p:childTnLst>
                                    <p:set>
                                      <p:cBhvr>
                                        <p:cTn id="140" dur="1" fill="hold">
                                          <p:stCondLst>
                                            <p:cond delay="0"/>
                                          </p:stCondLst>
                                        </p:cTn>
                                        <p:tgtEl>
                                          <p:spTgt spid="93"/>
                                        </p:tgtEl>
                                        <p:attrNameLst>
                                          <p:attrName>style.visibility</p:attrName>
                                        </p:attrNameLst>
                                      </p:cBhvr>
                                      <p:to>
                                        <p:strVal val="visible"/>
                                      </p:to>
                                    </p:set>
                                    <p:anim calcmode="lin" valueType="num">
                                      <p:cBhvr>
                                        <p:cTn id="141" dur="500" fill="hold"/>
                                        <p:tgtEl>
                                          <p:spTgt spid="93"/>
                                        </p:tgtEl>
                                        <p:attrNameLst>
                                          <p:attrName>ppt_w</p:attrName>
                                        </p:attrNameLst>
                                      </p:cBhvr>
                                      <p:tavLst>
                                        <p:tav tm="0">
                                          <p:val>
                                            <p:fltVal val="0"/>
                                          </p:val>
                                        </p:tav>
                                        <p:tav tm="100000">
                                          <p:val>
                                            <p:strVal val="#ppt_w"/>
                                          </p:val>
                                        </p:tav>
                                      </p:tavLst>
                                    </p:anim>
                                    <p:anim calcmode="lin" valueType="num">
                                      <p:cBhvr>
                                        <p:cTn id="142" dur="500" fill="hold"/>
                                        <p:tgtEl>
                                          <p:spTgt spid="93"/>
                                        </p:tgtEl>
                                        <p:attrNameLst>
                                          <p:attrName>ppt_h</p:attrName>
                                        </p:attrNameLst>
                                      </p:cBhvr>
                                      <p:tavLst>
                                        <p:tav tm="0">
                                          <p:val>
                                            <p:fltVal val="0"/>
                                          </p:val>
                                        </p:tav>
                                        <p:tav tm="100000">
                                          <p:val>
                                            <p:strVal val="#ppt_h"/>
                                          </p:val>
                                        </p:tav>
                                      </p:tavLst>
                                    </p:anim>
                                    <p:anim calcmode="lin" valueType="num">
                                      <p:cBhvr>
                                        <p:cTn id="143" dur="500" fill="hold"/>
                                        <p:tgtEl>
                                          <p:spTgt spid="93"/>
                                        </p:tgtEl>
                                        <p:attrNameLst>
                                          <p:attrName>style.rotation</p:attrName>
                                        </p:attrNameLst>
                                      </p:cBhvr>
                                      <p:tavLst>
                                        <p:tav tm="0">
                                          <p:val>
                                            <p:fltVal val="360"/>
                                          </p:val>
                                        </p:tav>
                                        <p:tav tm="100000">
                                          <p:val>
                                            <p:fltVal val="0"/>
                                          </p:val>
                                        </p:tav>
                                      </p:tavLst>
                                    </p:anim>
                                    <p:animEffect transition="in" filter="fade">
                                      <p:cBhvr>
                                        <p:cTn id="144" dur="500"/>
                                        <p:tgtEl>
                                          <p:spTgt spid="93"/>
                                        </p:tgtEl>
                                      </p:cBhvr>
                                    </p:animEffect>
                                  </p:childTnLst>
                                </p:cTn>
                              </p:par>
                            </p:childTnLst>
                          </p:cTn>
                        </p:par>
                      </p:childTnLst>
                    </p:cTn>
                  </p:par>
                </p:childTnLst>
              </p:cTn>
              <p:nextCondLst>
                <p:cond evt="onClick" delay="0">
                  <p:tgtEl>
                    <p:spTgt spid="92"/>
                  </p:tgtEl>
                </p:cond>
              </p:nextCondLst>
            </p:seq>
            <p:seq concurrent="1" nextAc="seek">
              <p:cTn id="145" restart="whenNotActive" fill="hold" evtFilter="cancelBubble" nodeType="interactiveSeq">
                <p:stCondLst>
                  <p:cond evt="onClick" delay="0">
                    <p:tgtEl>
                      <p:spTgt spid="93"/>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0" nodeType="clickEffect">
                                  <p:stCondLst>
                                    <p:cond delay="0"/>
                                  </p:stCondLst>
                                  <p:iterate type="lt">
                                    <p:tmAbs val="0"/>
                                  </p:iterate>
                                  <p:childTnLst>
                                    <p:set>
                                      <p:cBhvr>
                                        <p:cTn id="149" dur="1" fill="hold">
                                          <p:stCondLst>
                                            <p:cond delay="0"/>
                                          </p:stCondLst>
                                        </p:cTn>
                                        <p:tgtEl>
                                          <p:spTgt spid="93"/>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3" name="coin.wav"/>
                                        </p:tgtEl>
                                      </p:cMediaNode>
                                    </p:audio>
                                  </p:subTnLst>
                                </p:cTn>
                              </p:par>
                              <p:par>
                                <p:cTn id="150" presetID="49" presetClass="entr" presetSubtype="0" decel="100000" fill="hold" grpId="1" nodeType="withEffect">
                                  <p:stCondLst>
                                    <p:cond delay="0"/>
                                  </p:stCondLst>
                                  <p:iterate type="lt">
                                    <p:tmPct val="0"/>
                                  </p:iterate>
                                  <p:childTnLst>
                                    <p:set>
                                      <p:cBhvr>
                                        <p:cTn id="151" dur="1" fill="hold">
                                          <p:stCondLst>
                                            <p:cond delay="0"/>
                                          </p:stCondLst>
                                        </p:cTn>
                                        <p:tgtEl>
                                          <p:spTgt spid="94"/>
                                        </p:tgtEl>
                                        <p:attrNameLst>
                                          <p:attrName>style.visibility</p:attrName>
                                        </p:attrNameLst>
                                      </p:cBhvr>
                                      <p:to>
                                        <p:strVal val="visible"/>
                                      </p:to>
                                    </p:set>
                                    <p:anim calcmode="lin" valueType="num">
                                      <p:cBhvr>
                                        <p:cTn id="152" dur="500" fill="hold"/>
                                        <p:tgtEl>
                                          <p:spTgt spid="94"/>
                                        </p:tgtEl>
                                        <p:attrNameLst>
                                          <p:attrName>ppt_w</p:attrName>
                                        </p:attrNameLst>
                                      </p:cBhvr>
                                      <p:tavLst>
                                        <p:tav tm="0">
                                          <p:val>
                                            <p:fltVal val="0"/>
                                          </p:val>
                                        </p:tav>
                                        <p:tav tm="100000">
                                          <p:val>
                                            <p:strVal val="#ppt_w"/>
                                          </p:val>
                                        </p:tav>
                                      </p:tavLst>
                                    </p:anim>
                                    <p:anim calcmode="lin" valueType="num">
                                      <p:cBhvr>
                                        <p:cTn id="153" dur="500" fill="hold"/>
                                        <p:tgtEl>
                                          <p:spTgt spid="94"/>
                                        </p:tgtEl>
                                        <p:attrNameLst>
                                          <p:attrName>ppt_h</p:attrName>
                                        </p:attrNameLst>
                                      </p:cBhvr>
                                      <p:tavLst>
                                        <p:tav tm="0">
                                          <p:val>
                                            <p:fltVal val="0"/>
                                          </p:val>
                                        </p:tav>
                                        <p:tav tm="100000">
                                          <p:val>
                                            <p:strVal val="#ppt_h"/>
                                          </p:val>
                                        </p:tav>
                                      </p:tavLst>
                                    </p:anim>
                                    <p:anim calcmode="lin" valueType="num">
                                      <p:cBhvr>
                                        <p:cTn id="154" dur="500" fill="hold"/>
                                        <p:tgtEl>
                                          <p:spTgt spid="94"/>
                                        </p:tgtEl>
                                        <p:attrNameLst>
                                          <p:attrName>style.rotation</p:attrName>
                                        </p:attrNameLst>
                                      </p:cBhvr>
                                      <p:tavLst>
                                        <p:tav tm="0">
                                          <p:val>
                                            <p:fltVal val="360"/>
                                          </p:val>
                                        </p:tav>
                                        <p:tav tm="100000">
                                          <p:val>
                                            <p:fltVal val="0"/>
                                          </p:val>
                                        </p:tav>
                                      </p:tavLst>
                                    </p:anim>
                                    <p:animEffect transition="in" filter="fade">
                                      <p:cBhvr>
                                        <p:cTn id="155" dur="500"/>
                                        <p:tgtEl>
                                          <p:spTgt spid="94"/>
                                        </p:tgtEl>
                                      </p:cBhvr>
                                    </p:animEffect>
                                  </p:childTnLst>
                                </p:cTn>
                              </p:par>
                            </p:childTnLst>
                          </p:cTn>
                        </p:par>
                      </p:childTnLst>
                    </p:cTn>
                  </p:par>
                </p:childTnLst>
              </p:cTn>
              <p:nextCondLst>
                <p:cond evt="onClick" delay="0">
                  <p:tgtEl>
                    <p:spTgt spid="93"/>
                  </p:tgtEl>
                </p:cond>
              </p:nextCondLst>
            </p:seq>
            <p:seq concurrent="1" nextAc="seek">
              <p:cTn id="156" restart="whenNotActive" fill="hold" evtFilter="cancelBubble" nodeType="interactiveSeq">
                <p:stCondLst>
                  <p:cond evt="onClick" delay="0">
                    <p:tgtEl>
                      <p:spTgt spid="94"/>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iterate type="lt">
                                    <p:tmAbs val="0"/>
                                  </p:iterate>
                                  <p:childTnLst>
                                    <p:set>
                                      <p:cBhvr>
                                        <p:cTn id="160" dur="1" fill="hold">
                                          <p:stCondLst>
                                            <p:cond delay="0"/>
                                          </p:stCondLst>
                                        </p:cTn>
                                        <p:tgtEl>
                                          <p:spTgt spid="94"/>
                                        </p:tgtEl>
                                        <p:attrNameLst>
                                          <p:attrName>style.visibility</p:attrName>
                                        </p:attrNameLst>
                                      </p:cBhvr>
                                      <p:to>
                                        <p:strVal val="hidden"/>
                                      </p:to>
                                    </p:set>
                                  </p:childTnLst>
                                  <p:subTnLst>
                                    <p:audio>
                                      <p:cMediaNode>
                                        <p:cTn display="0" masterRel="sameClick">
                                          <p:stCondLst>
                                            <p:cond evt="begin" delay="0">
                                              <p:tn val="159"/>
                                            </p:cond>
                                          </p:stCondLst>
                                          <p:endCondLst>
                                            <p:cond evt="onStopAudio" delay="0">
                                              <p:tgtEl>
                                                <p:sldTgt/>
                                              </p:tgtEl>
                                            </p:cond>
                                          </p:endCondLst>
                                        </p:cTn>
                                        <p:tgtEl>
                                          <p:sndTgt r:embed="rId3" name="coin.wav"/>
                                        </p:tgtEl>
                                      </p:cMediaNode>
                                    </p:audio>
                                  </p:subTnLst>
                                </p:cTn>
                              </p:par>
                              <p:par>
                                <p:cTn id="161" presetID="49" presetClass="entr" presetSubtype="0" decel="100000" fill="hold" grpId="1" nodeType="withEffect">
                                  <p:stCondLst>
                                    <p:cond delay="0"/>
                                  </p:stCondLst>
                                  <p:iterate type="lt">
                                    <p:tmPct val="0"/>
                                  </p:iterate>
                                  <p:childTnLst>
                                    <p:set>
                                      <p:cBhvr>
                                        <p:cTn id="162" dur="1" fill="hold">
                                          <p:stCondLst>
                                            <p:cond delay="0"/>
                                          </p:stCondLst>
                                        </p:cTn>
                                        <p:tgtEl>
                                          <p:spTgt spid="95"/>
                                        </p:tgtEl>
                                        <p:attrNameLst>
                                          <p:attrName>style.visibility</p:attrName>
                                        </p:attrNameLst>
                                      </p:cBhvr>
                                      <p:to>
                                        <p:strVal val="visible"/>
                                      </p:to>
                                    </p:set>
                                    <p:anim calcmode="lin" valueType="num">
                                      <p:cBhvr>
                                        <p:cTn id="163" dur="500" fill="hold"/>
                                        <p:tgtEl>
                                          <p:spTgt spid="95"/>
                                        </p:tgtEl>
                                        <p:attrNameLst>
                                          <p:attrName>ppt_w</p:attrName>
                                        </p:attrNameLst>
                                      </p:cBhvr>
                                      <p:tavLst>
                                        <p:tav tm="0">
                                          <p:val>
                                            <p:fltVal val="0"/>
                                          </p:val>
                                        </p:tav>
                                        <p:tav tm="100000">
                                          <p:val>
                                            <p:strVal val="#ppt_w"/>
                                          </p:val>
                                        </p:tav>
                                      </p:tavLst>
                                    </p:anim>
                                    <p:anim calcmode="lin" valueType="num">
                                      <p:cBhvr>
                                        <p:cTn id="164" dur="500" fill="hold"/>
                                        <p:tgtEl>
                                          <p:spTgt spid="95"/>
                                        </p:tgtEl>
                                        <p:attrNameLst>
                                          <p:attrName>ppt_h</p:attrName>
                                        </p:attrNameLst>
                                      </p:cBhvr>
                                      <p:tavLst>
                                        <p:tav tm="0">
                                          <p:val>
                                            <p:fltVal val="0"/>
                                          </p:val>
                                        </p:tav>
                                        <p:tav tm="100000">
                                          <p:val>
                                            <p:strVal val="#ppt_h"/>
                                          </p:val>
                                        </p:tav>
                                      </p:tavLst>
                                    </p:anim>
                                    <p:anim calcmode="lin" valueType="num">
                                      <p:cBhvr>
                                        <p:cTn id="165" dur="500" fill="hold"/>
                                        <p:tgtEl>
                                          <p:spTgt spid="95"/>
                                        </p:tgtEl>
                                        <p:attrNameLst>
                                          <p:attrName>style.rotation</p:attrName>
                                        </p:attrNameLst>
                                      </p:cBhvr>
                                      <p:tavLst>
                                        <p:tav tm="0">
                                          <p:val>
                                            <p:fltVal val="360"/>
                                          </p:val>
                                        </p:tav>
                                        <p:tav tm="100000">
                                          <p:val>
                                            <p:fltVal val="0"/>
                                          </p:val>
                                        </p:tav>
                                      </p:tavLst>
                                    </p:anim>
                                    <p:animEffect transition="in" filter="fade">
                                      <p:cBhvr>
                                        <p:cTn id="166" dur="500"/>
                                        <p:tgtEl>
                                          <p:spTgt spid="95"/>
                                        </p:tgtEl>
                                      </p:cBhvr>
                                    </p:animEffect>
                                  </p:childTnLst>
                                </p:cTn>
                              </p:par>
                            </p:childTnLst>
                          </p:cTn>
                        </p:par>
                      </p:childTnLst>
                    </p:cTn>
                  </p:par>
                </p:childTnLst>
              </p:cTn>
              <p:nextCondLst>
                <p:cond evt="onClick" delay="0">
                  <p:tgtEl>
                    <p:spTgt spid="94"/>
                  </p:tgtEl>
                </p:cond>
              </p:nextCondLst>
            </p:seq>
            <p:seq concurrent="1" nextAc="seek">
              <p:cTn id="167" restart="whenNotActive" fill="hold" evtFilter="cancelBubble" nodeType="interactiveSeq">
                <p:stCondLst>
                  <p:cond evt="onClick" delay="0">
                    <p:tgtEl>
                      <p:spTgt spid="95"/>
                    </p:tgtEl>
                  </p:cond>
                </p:stCondLst>
                <p:endSync evt="end" delay="0">
                  <p:rtn val="all"/>
                </p:endSync>
                <p:childTnLst>
                  <p:par>
                    <p:cTn id="168" fill="hold">
                      <p:stCondLst>
                        <p:cond delay="0"/>
                      </p:stCondLst>
                      <p:childTnLst>
                        <p:par>
                          <p:cTn id="169" fill="hold">
                            <p:stCondLst>
                              <p:cond delay="0"/>
                            </p:stCondLst>
                            <p:childTnLst>
                              <p:par>
                                <p:cTn id="170" presetID="1" presetClass="exit" presetSubtype="0" fill="hold" grpId="0" nodeType="clickEffect">
                                  <p:stCondLst>
                                    <p:cond delay="0"/>
                                  </p:stCondLst>
                                  <p:iterate type="lt">
                                    <p:tmAbs val="0"/>
                                  </p:iterate>
                                  <p:childTnLst>
                                    <p:set>
                                      <p:cBhvr>
                                        <p:cTn id="171" dur="1" fill="hold">
                                          <p:stCondLst>
                                            <p:cond delay="0"/>
                                          </p:stCondLst>
                                        </p:cTn>
                                        <p:tgtEl>
                                          <p:spTgt spid="95"/>
                                        </p:tgtEl>
                                        <p:attrNameLst>
                                          <p:attrName>style.visibility</p:attrName>
                                        </p:attrNameLst>
                                      </p:cBhvr>
                                      <p:to>
                                        <p:strVal val="hidden"/>
                                      </p:to>
                                    </p:set>
                                  </p:childTnLst>
                                  <p:subTnLst>
                                    <p:audio>
                                      <p:cMediaNode>
                                        <p:cTn display="0" masterRel="sameClick">
                                          <p:stCondLst>
                                            <p:cond evt="begin" delay="0">
                                              <p:tn val="170"/>
                                            </p:cond>
                                          </p:stCondLst>
                                          <p:endCondLst>
                                            <p:cond evt="onStopAudio" delay="0">
                                              <p:tgtEl>
                                                <p:sldTgt/>
                                              </p:tgtEl>
                                            </p:cond>
                                          </p:endCondLst>
                                        </p:cTn>
                                        <p:tgtEl>
                                          <p:sndTgt r:embed="rId3" name="coin.wav"/>
                                        </p:tgtEl>
                                      </p:cMediaNode>
                                    </p:audio>
                                  </p:subTnLst>
                                </p:cTn>
                              </p:par>
                              <p:par>
                                <p:cTn id="172" presetID="49" presetClass="entr" presetSubtype="0" decel="100000" fill="hold" grpId="1" nodeType="withEffect">
                                  <p:stCondLst>
                                    <p:cond delay="0"/>
                                  </p:stCondLst>
                                  <p:iterate type="lt">
                                    <p:tmPct val="0"/>
                                  </p:iterate>
                                  <p:childTnLst>
                                    <p:set>
                                      <p:cBhvr>
                                        <p:cTn id="173" dur="1" fill="hold">
                                          <p:stCondLst>
                                            <p:cond delay="0"/>
                                          </p:stCondLst>
                                        </p:cTn>
                                        <p:tgtEl>
                                          <p:spTgt spid="96"/>
                                        </p:tgtEl>
                                        <p:attrNameLst>
                                          <p:attrName>style.visibility</p:attrName>
                                        </p:attrNameLst>
                                      </p:cBhvr>
                                      <p:to>
                                        <p:strVal val="visible"/>
                                      </p:to>
                                    </p:set>
                                    <p:anim calcmode="lin" valueType="num">
                                      <p:cBhvr>
                                        <p:cTn id="174" dur="500" fill="hold"/>
                                        <p:tgtEl>
                                          <p:spTgt spid="96"/>
                                        </p:tgtEl>
                                        <p:attrNameLst>
                                          <p:attrName>ppt_w</p:attrName>
                                        </p:attrNameLst>
                                      </p:cBhvr>
                                      <p:tavLst>
                                        <p:tav tm="0">
                                          <p:val>
                                            <p:fltVal val="0"/>
                                          </p:val>
                                        </p:tav>
                                        <p:tav tm="100000">
                                          <p:val>
                                            <p:strVal val="#ppt_w"/>
                                          </p:val>
                                        </p:tav>
                                      </p:tavLst>
                                    </p:anim>
                                    <p:anim calcmode="lin" valueType="num">
                                      <p:cBhvr>
                                        <p:cTn id="175" dur="500" fill="hold"/>
                                        <p:tgtEl>
                                          <p:spTgt spid="96"/>
                                        </p:tgtEl>
                                        <p:attrNameLst>
                                          <p:attrName>ppt_h</p:attrName>
                                        </p:attrNameLst>
                                      </p:cBhvr>
                                      <p:tavLst>
                                        <p:tav tm="0">
                                          <p:val>
                                            <p:fltVal val="0"/>
                                          </p:val>
                                        </p:tav>
                                        <p:tav tm="100000">
                                          <p:val>
                                            <p:strVal val="#ppt_h"/>
                                          </p:val>
                                        </p:tav>
                                      </p:tavLst>
                                    </p:anim>
                                    <p:anim calcmode="lin" valueType="num">
                                      <p:cBhvr>
                                        <p:cTn id="176" dur="500" fill="hold"/>
                                        <p:tgtEl>
                                          <p:spTgt spid="96"/>
                                        </p:tgtEl>
                                        <p:attrNameLst>
                                          <p:attrName>style.rotation</p:attrName>
                                        </p:attrNameLst>
                                      </p:cBhvr>
                                      <p:tavLst>
                                        <p:tav tm="0">
                                          <p:val>
                                            <p:fltVal val="360"/>
                                          </p:val>
                                        </p:tav>
                                        <p:tav tm="100000">
                                          <p:val>
                                            <p:fltVal val="0"/>
                                          </p:val>
                                        </p:tav>
                                      </p:tavLst>
                                    </p:anim>
                                    <p:animEffect transition="in" filter="fade">
                                      <p:cBhvr>
                                        <p:cTn id="177" dur="500"/>
                                        <p:tgtEl>
                                          <p:spTgt spid="96"/>
                                        </p:tgtEl>
                                      </p:cBhvr>
                                    </p:animEffect>
                                  </p:childTnLst>
                                </p:cTn>
                              </p:par>
                            </p:childTnLst>
                          </p:cTn>
                        </p:par>
                      </p:childTnLst>
                    </p:cTn>
                  </p:par>
                </p:childTnLst>
              </p:cTn>
              <p:nextCondLst>
                <p:cond evt="onClick" delay="0">
                  <p:tgtEl>
                    <p:spTgt spid="95"/>
                  </p:tgtEl>
                </p:cond>
              </p:nextCondLst>
            </p:seq>
            <p:seq concurrent="1" nextAc="seek">
              <p:cTn id="178" restart="whenNotActive" fill="hold" evtFilter="cancelBubble" nodeType="interactiveSeq">
                <p:stCondLst>
                  <p:cond evt="onClick" delay="0">
                    <p:tgtEl>
                      <p:spTgt spid="96"/>
                    </p:tgtEl>
                  </p:cond>
                </p:stCondLst>
                <p:endSync evt="end" delay="0">
                  <p:rtn val="all"/>
                </p:endSync>
                <p:childTnLst>
                  <p:par>
                    <p:cTn id="179" fill="hold">
                      <p:stCondLst>
                        <p:cond delay="0"/>
                      </p:stCondLst>
                      <p:childTnLst>
                        <p:par>
                          <p:cTn id="180" fill="hold">
                            <p:stCondLst>
                              <p:cond delay="0"/>
                            </p:stCondLst>
                            <p:childTnLst>
                              <p:par>
                                <p:cTn id="181" presetID="1" presetClass="exit" presetSubtype="0" fill="hold" grpId="0" nodeType="clickEffect">
                                  <p:stCondLst>
                                    <p:cond delay="0"/>
                                  </p:stCondLst>
                                  <p:iterate type="lt">
                                    <p:tmAbs val="0"/>
                                  </p:iterate>
                                  <p:childTnLst>
                                    <p:set>
                                      <p:cBhvr>
                                        <p:cTn id="182" dur="1" fill="hold">
                                          <p:stCondLst>
                                            <p:cond delay="0"/>
                                          </p:stCondLst>
                                        </p:cTn>
                                        <p:tgtEl>
                                          <p:spTgt spid="96"/>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3" name="coin.wav"/>
                                        </p:tgtEl>
                                      </p:cMediaNode>
                                    </p:audio>
                                  </p:subTnLst>
                                </p:cTn>
                              </p:par>
                              <p:par>
                                <p:cTn id="183" presetID="49" presetClass="entr" presetSubtype="0" decel="100000" fill="hold" grpId="1" nodeType="withEffect">
                                  <p:stCondLst>
                                    <p:cond delay="0"/>
                                  </p:stCondLst>
                                  <p:iterate type="lt">
                                    <p:tmPct val="0"/>
                                  </p:iterate>
                                  <p:childTnLst>
                                    <p:set>
                                      <p:cBhvr>
                                        <p:cTn id="184" dur="1" fill="hold">
                                          <p:stCondLst>
                                            <p:cond delay="0"/>
                                          </p:stCondLst>
                                        </p:cTn>
                                        <p:tgtEl>
                                          <p:spTgt spid="97"/>
                                        </p:tgtEl>
                                        <p:attrNameLst>
                                          <p:attrName>style.visibility</p:attrName>
                                        </p:attrNameLst>
                                      </p:cBhvr>
                                      <p:to>
                                        <p:strVal val="visible"/>
                                      </p:to>
                                    </p:set>
                                    <p:anim calcmode="lin" valueType="num">
                                      <p:cBhvr>
                                        <p:cTn id="185" dur="500" fill="hold"/>
                                        <p:tgtEl>
                                          <p:spTgt spid="97"/>
                                        </p:tgtEl>
                                        <p:attrNameLst>
                                          <p:attrName>ppt_w</p:attrName>
                                        </p:attrNameLst>
                                      </p:cBhvr>
                                      <p:tavLst>
                                        <p:tav tm="0">
                                          <p:val>
                                            <p:fltVal val="0"/>
                                          </p:val>
                                        </p:tav>
                                        <p:tav tm="100000">
                                          <p:val>
                                            <p:strVal val="#ppt_w"/>
                                          </p:val>
                                        </p:tav>
                                      </p:tavLst>
                                    </p:anim>
                                    <p:anim calcmode="lin" valueType="num">
                                      <p:cBhvr>
                                        <p:cTn id="186" dur="500" fill="hold"/>
                                        <p:tgtEl>
                                          <p:spTgt spid="97"/>
                                        </p:tgtEl>
                                        <p:attrNameLst>
                                          <p:attrName>ppt_h</p:attrName>
                                        </p:attrNameLst>
                                      </p:cBhvr>
                                      <p:tavLst>
                                        <p:tav tm="0">
                                          <p:val>
                                            <p:fltVal val="0"/>
                                          </p:val>
                                        </p:tav>
                                        <p:tav tm="100000">
                                          <p:val>
                                            <p:strVal val="#ppt_h"/>
                                          </p:val>
                                        </p:tav>
                                      </p:tavLst>
                                    </p:anim>
                                    <p:anim calcmode="lin" valueType="num">
                                      <p:cBhvr>
                                        <p:cTn id="187" dur="500" fill="hold"/>
                                        <p:tgtEl>
                                          <p:spTgt spid="97"/>
                                        </p:tgtEl>
                                        <p:attrNameLst>
                                          <p:attrName>style.rotation</p:attrName>
                                        </p:attrNameLst>
                                      </p:cBhvr>
                                      <p:tavLst>
                                        <p:tav tm="0">
                                          <p:val>
                                            <p:fltVal val="360"/>
                                          </p:val>
                                        </p:tav>
                                        <p:tav tm="100000">
                                          <p:val>
                                            <p:fltVal val="0"/>
                                          </p:val>
                                        </p:tav>
                                      </p:tavLst>
                                    </p:anim>
                                    <p:animEffect transition="in" filter="fade">
                                      <p:cBhvr>
                                        <p:cTn id="188" dur="500"/>
                                        <p:tgtEl>
                                          <p:spTgt spid="97"/>
                                        </p:tgtEl>
                                      </p:cBhvr>
                                    </p:animEffect>
                                  </p:childTnLst>
                                </p:cTn>
                              </p:par>
                            </p:childTnLst>
                          </p:cTn>
                        </p:par>
                      </p:childTnLst>
                    </p:cTn>
                  </p:par>
                </p:childTnLst>
              </p:cTn>
              <p:nextCondLst>
                <p:cond evt="onClick" delay="0">
                  <p:tgtEl>
                    <p:spTgt spid="96"/>
                  </p:tgtEl>
                </p:cond>
              </p:nextCondLst>
            </p:seq>
            <p:seq concurrent="1" nextAc="seek">
              <p:cTn id="189" restart="whenNotActive" fill="hold" evtFilter="cancelBubble" nodeType="interactiveSeq">
                <p:stCondLst>
                  <p:cond evt="onClick" delay="0">
                    <p:tgtEl>
                      <p:spTgt spid="97"/>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iterate type="lt">
                                    <p:tmAbs val="0"/>
                                  </p:iterate>
                                  <p:childTnLst>
                                    <p:set>
                                      <p:cBhvr>
                                        <p:cTn id="193" dur="1" fill="hold">
                                          <p:stCondLst>
                                            <p:cond delay="0"/>
                                          </p:stCondLst>
                                        </p:cTn>
                                        <p:tgtEl>
                                          <p:spTgt spid="97"/>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3" name="coin.wav"/>
                                        </p:tgtEl>
                                      </p:cMediaNode>
                                    </p:audio>
                                  </p:subTnLst>
                                </p:cTn>
                              </p:par>
                              <p:par>
                                <p:cTn id="194" presetID="49" presetClass="entr" presetSubtype="0" decel="100000" fill="hold" grpId="1" nodeType="withEffect">
                                  <p:stCondLst>
                                    <p:cond delay="0"/>
                                  </p:stCondLst>
                                  <p:iterate type="lt">
                                    <p:tmPct val="0"/>
                                  </p:iterate>
                                  <p:childTnLst>
                                    <p:set>
                                      <p:cBhvr>
                                        <p:cTn id="195" dur="1" fill="hold">
                                          <p:stCondLst>
                                            <p:cond delay="0"/>
                                          </p:stCondLst>
                                        </p:cTn>
                                        <p:tgtEl>
                                          <p:spTgt spid="98"/>
                                        </p:tgtEl>
                                        <p:attrNameLst>
                                          <p:attrName>style.visibility</p:attrName>
                                        </p:attrNameLst>
                                      </p:cBhvr>
                                      <p:to>
                                        <p:strVal val="visible"/>
                                      </p:to>
                                    </p:set>
                                    <p:anim calcmode="lin" valueType="num">
                                      <p:cBhvr>
                                        <p:cTn id="196" dur="500" fill="hold"/>
                                        <p:tgtEl>
                                          <p:spTgt spid="98"/>
                                        </p:tgtEl>
                                        <p:attrNameLst>
                                          <p:attrName>ppt_w</p:attrName>
                                        </p:attrNameLst>
                                      </p:cBhvr>
                                      <p:tavLst>
                                        <p:tav tm="0">
                                          <p:val>
                                            <p:fltVal val="0"/>
                                          </p:val>
                                        </p:tav>
                                        <p:tav tm="100000">
                                          <p:val>
                                            <p:strVal val="#ppt_w"/>
                                          </p:val>
                                        </p:tav>
                                      </p:tavLst>
                                    </p:anim>
                                    <p:anim calcmode="lin" valueType="num">
                                      <p:cBhvr>
                                        <p:cTn id="197" dur="500" fill="hold"/>
                                        <p:tgtEl>
                                          <p:spTgt spid="98"/>
                                        </p:tgtEl>
                                        <p:attrNameLst>
                                          <p:attrName>ppt_h</p:attrName>
                                        </p:attrNameLst>
                                      </p:cBhvr>
                                      <p:tavLst>
                                        <p:tav tm="0">
                                          <p:val>
                                            <p:fltVal val="0"/>
                                          </p:val>
                                        </p:tav>
                                        <p:tav tm="100000">
                                          <p:val>
                                            <p:strVal val="#ppt_h"/>
                                          </p:val>
                                        </p:tav>
                                      </p:tavLst>
                                    </p:anim>
                                    <p:anim calcmode="lin" valueType="num">
                                      <p:cBhvr>
                                        <p:cTn id="198" dur="500" fill="hold"/>
                                        <p:tgtEl>
                                          <p:spTgt spid="98"/>
                                        </p:tgtEl>
                                        <p:attrNameLst>
                                          <p:attrName>style.rotation</p:attrName>
                                        </p:attrNameLst>
                                      </p:cBhvr>
                                      <p:tavLst>
                                        <p:tav tm="0">
                                          <p:val>
                                            <p:fltVal val="360"/>
                                          </p:val>
                                        </p:tav>
                                        <p:tav tm="100000">
                                          <p:val>
                                            <p:fltVal val="0"/>
                                          </p:val>
                                        </p:tav>
                                      </p:tavLst>
                                    </p:anim>
                                    <p:animEffect transition="in" filter="fade">
                                      <p:cBhvr>
                                        <p:cTn id="199" dur="500"/>
                                        <p:tgtEl>
                                          <p:spTgt spid="98"/>
                                        </p:tgtEl>
                                      </p:cBhvr>
                                    </p:animEffect>
                                  </p:childTnLst>
                                </p:cTn>
                              </p:par>
                            </p:childTnLst>
                          </p:cTn>
                        </p:par>
                      </p:childTnLst>
                    </p:cTn>
                  </p:par>
                </p:childTnLst>
              </p:cTn>
              <p:nextCondLst>
                <p:cond evt="onClick" delay="0">
                  <p:tgtEl>
                    <p:spTgt spid="97"/>
                  </p:tgtEl>
                </p:cond>
              </p:nextCondLst>
            </p:seq>
            <p:seq concurrent="1" nextAc="seek">
              <p:cTn id="200" restart="whenNotActive" fill="hold" evtFilter="cancelBubble" nodeType="interactiveSeq">
                <p:stCondLst>
                  <p:cond evt="onClick" delay="0">
                    <p:tgtEl>
                      <p:spTgt spid="98"/>
                    </p:tgtEl>
                  </p:cond>
                </p:stCondLst>
                <p:endSync evt="end" delay="0">
                  <p:rtn val="all"/>
                </p:endSync>
                <p:childTnLst>
                  <p:par>
                    <p:cTn id="201" fill="hold">
                      <p:stCondLst>
                        <p:cond delay="0"/>
                      </p:stCondLst>
                      <p:childTnLst>
                        <p:par>
                          <p:cTn id="202" fill="hold">
                            <p:stCondLst>
                              <p:cond delay="0"/>
                            </p:stCondLst>
                            <p:childTnLst>
                              <p:par>
                                <p:cTn id="203" presetID="1" presetClass="exit" presetSubtype="0" fill="hold" grpId="0" nodeType="clickEffect">
                                  <p:stCondLst>
                                    <p:cond delay="0"/>
                                  </p:stCondLst>
                                  <p:iterate type="lt">
                                    <p:tmAbs val="0"/>
                                  </p:iterate>
                                  <p:childTnLst>
                                    <p:set>
                                      <p:cBhvr>
                                        <p:cTn id="204" dur="1" fill="hold">
                                          <p:stCondLst>
                                            <p:cond delay="0"/>
                                          </p:stCondLst>
                                        </p:cTn>
                                        <p:tgtEl>
                                          <p:spTgt spid="98"/>
                                        </p:tgtEl>
                                        <p:attrNameLst>
                                          <p:attrName>style.visibility</p:attrName>
                                        </p:attrNameLst>
                                      </p:cBhvr>
                                      <p:to>
                                        <p:strVal val="hidden"/>
                                      </p:to>
                                    </p:set>
                                  </p:childTnLst>
                                  <p:subTnLst>
                                    <p:audio>
                                      <p:cMediaNode>
                                        <p:cTn display="0" masterRel="sameClick">
                                          <p:stCondLst>
                                            <p:cond evt="begin" delay="0">
                                              <p:tn val="203"/>
                                            </p:cond>
                                          </p:stCondLst>
                                          <p:endCondLst>
                                            <p:cond evt="onStopAudio" delay="0">
                                              <p:tgtEl>
                                                <p:sldTgt/>
                                              </p:tgtEl>
                                            </p:cond>
                                          </p:endCondLst>
                                        </p:cTn>
                                        <p:tgtEl>
                                          <p:sndTgt r:embed="rId3" name="coin.wav"/>
                                        </p:tgtEl>
                                      </p:cMediaNode>
                                    </p:audio>
                                  </p:subTnLst>
                                </p:cTn>
                              </p:par>
                              <p:par>
                                <p:cTn id="205" presetID="49" presetClass="entr" presetSubtype="0" decel="100000" fill="hold" grpId="1" nodeType="withEffect">
                                  <p:stCondLst>
                                    <p:cond delay="0"/>
                                  </p:stCondLst>
                                  <p:iterate type="lt">
                                    <p:tmPct val="0"/>
                                  </p:iterate>
                                  <p:childTnLst>
                                    <p:set>
                                      <p:cBhvr>
                                        <p:cTn id="206" dur="1" fill="hold">
                                          <p:stCondLst>
                                            <p:cond delay="0"/>
                                          </p:stCondLst>
                                        </p:cTn>
                                        <p:tgtEl>
                                          <p:spTgt spid="99"/>
                                        </p:tgtEl>
                                        <p:attrNameLst>
                                          <p:attrName>style.visibility</p:attrName>
                                        </p:attrNameLst>
                                      </p:cBhvr>
                                      <p:to>
                                        <p:strVal val="visible"/>
                                      </p:to>
                                    </p:set>
                                    <p:anim calcmode="lin" valueType="num">
                                      <p:cBhvr>
                                        <p:cTn id="207" dur="500" fill="hold"/>
                                        <p:tgtEl>
                                          <p:spTgt spid="99"/>
                                        </p:tgtEl>
                                        <p:attrNameLst>
                                          <p:attrName>ppt_w</p:attrName>
                                        </p:attrNameLst>
                                      </p:cBhvr>
                                      <p:tavLst>
                                        <p:tav tm="0">
                                          <p:val>
                                            <p:fltVal val="0"/>
                                          </p:val>
                                        </p:tav>
                                        <p:tav tm="100000">
                                          <p:val>
                                            <p:strVal val="#ppt_w"/>
                                          </p:val>
                                        </p:tav>
                                      </p:tavLst>
                                    </p:anim>
                                    <p:anim calcmode="lin" valueType="num">
                                      <p:cBhvr>
                                        <p:cTn id="208" dur="500" fill="hold"/>
                                        <p:tgtEl>
                                          <p:spTgt spid="99"/>
                                        </p:tgtEl>
                                        <p:attrNameLst>
                                          <p:attrName>ppt_h</p:attrName>
                                        </p:attrNameLst>
                                      </p:cBhvr>
                                      <p:tavLst>
                                        <p:tav tm="0">
                                          <p:val>
                                            <p:fltVal val="0"/>
                                          </p:val>
                                        </p:tav>
                                        <p:tav tm="100000">
                                          <p:val>
                                            <p:strVal val="#ppt_h"/>
                                          </p:val>
                                        </p:tav>
                                      </p:tavLst>
                                    </p:anim>
                                    <p:anim calcmode="lin" valueType="num">
                                      <p:cBhvr>
                                        <p:cTn id="209" dur="500" fill="hold"/>
                                        <p:tgtEl>
                                          <p:spTgt spid="99"/>
                                        </p:tgtEl>
                                        <p:attrNameLst>
                                          <p:attrName>style.rotation</p:attrName>
                                        </p:attrNameLst>
                                      </p:cBhvr>
                                      <p:tavLst>
                                        <p:tav tm="0">
                                          <p:val>
                                            <p:fltVal val="360"/>
                                          </p:val>
                                        </p:tav>
                                        <p:tav tm="100000">
                                          <p:val>
                                            <p:fltVal val="0"/>
                                          </p:val>
                                        </p:tav>
                                      </p:tavLst>
                                    </p:anim>
                                    <p:animEffect transition="in" filter="fade">
                                      <p:cBhvr>
                                        <p:cTn id="210" dur="500"/>
                                        <p:tgtEl>
                                          <p:spTgt spid="99"/>
                                        </p:tgtEl>
                                      </p:cBhvr>
                                    </p:animEffect>
                                  </p:childTnLst>
                                </p:cTn>
                              </p:par>
                            </p:childTnLst>
                          </p:cTn>
                        </p:par>
                      </p:childTnLst>
                    </p:cTn>
                  </p:par>
                </p:childTnLst>
              </p:cTn>
              <p:nextCondLst>
                <p:cond evt="onClick" delay="0">
                  <p:tgtEl>
                    <p:spTgt spid="98"/>
                  </p:tgtEl>
                </p:cond>
              </p:nextCondLst>
            </p:seq>
            <p:seq concurrent="1" nextAc="seek">
              <p:cTn id="211" restart="whenNotActive" fill="hold" evtFilter="cancelBubble" nodeType="interactiveSeq">
                <p:stCondLst>
                  <p:cond evt="onClick" delay="0">
                    <p:tgtEl>
                      <p:spTgt spid="99"/>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grpId="0" nodeType="clickEffect">
                                  <p:stCondLst>
                                    <p:cond delay="0"/>
                                  </p:stCondLst>
                                  <p:iterate type="lt">
                                    <p:tmAbs val="0"/>
                                  </p:iterate>
                                  <p:childTnLst>
                                    <p:set>
                                      <p:cBhvr>
                                        <p:cTn id="215" dur="1" fill="hold">
                                          <p:stCondLst>
                                            <p:cond delay="0"/>
                                          </p:stCondLst>
                                        </p:cTn>
                                        <p:tgtEl>
                                          <p:spTgt spid="99"/>
                                        </p:tgtEl>
                                        <p:attrNameLst>
                                          <p:attrName>style.visibility</p:attrName>
                                        </p:attrNameLst>
                                      </p:cBhvr>
                                      <p:to>
                                        <p:strVal val="hidden"/>
                                      </p:to>
                                    </p:set>
                                  </p:childTnLst>
                                  <p:subTnLst>
                                    <p:audio>
                                      <p:cMediaNode>
                                        <p:cTn display="0" masterRel="sameClick">
                                          <p:stCondLst>
                                            <p:cond evt="begin" delay="0">
                                              <p:tn val="214"/>
                                            </p:cond>
                                          </p:stCondLst>
                                          <p:endCondLst>
                                            <p:cond evt="onStopAudio" delay="0">
                                              <p:tgtEl>
                                                <p:sldTgt/>
                                              </p:tgtEl>
                                            </p:cond>
                                          </p:endCondLst>
                                        </p:cTn>
                                        <p:tgtEl>
                                          <p:sndTgt r:embed="rId3" name="coin.wav"/>
                                        </p:tgtEl>
                                      </p:cMediaNode>
                                    </p:audio>
                                  </p:subTnLst>
                                </p:cTn>
                              </p:par>
                              <p:par>
                                <p:cTn id="216" presetID="49" presetClass="entr" presetSubtype="0" decel="100000" fill="hold" grpId="1" nodeType="withEffect">
                                  <p:stCondLst>
                                    <p:cond delay="0"/>
                                  </p:stCondLst>
                                  <p:iterate type="lt">
                                    <p:tmPct val="0"/>
                                  </p:iterate>
                                  <p:childTnLst>
                                    <p:set>
                                      <p:cBhvr>
                                        <p:cTn id="217" dur="1" fill="hold">
                                          <p:stCondLst>
                                            <p:cond delay="0"/>
                                          </p:stCondLst>
                                        </p:cTn>
                                        <p:tgtEl>
                                          <p:spTgt spid="90"/>
                                        </p:tgtEl>
                                        <p:attrNameLst>
                                          <p:attrName>style.visibility</p:attrName>
                                        </p:attrNameLst>
                                      </p:cBhvr>
                                      <p:to>
                                        <p:strVal val="visible"/>
                                      </p:to>
                                    </p:set>
                                    <p:anim calcmode="lin" valueType="num">
                                      <p:cBhvr>
                                        <p:cTn id="218" dur="500" fill="hold"/>
                                        <p:tgtEl>
                                          <p:spTgt spid="90"/>
                                        </p:tgtEl>
                                        <p:attrNameLst>
                                          <p:attrName>ppt_w</p:attrName>
                                        </p:attrNameLst>
                                      </p:cBhvr>
                                      <p:tavLst>
                                        <p:tav tm="0">
                                          <p:val>
                                            <p:fltVal val="0"/>
                                          </p:val>
                                        </p:tav>
                                        <p:tav tm="100000">
                                          <p:val>
                                            <p:strVal val="#ppt_w"/>
                                          </p:val>
                                        </p:tav>
                                      </p:tavLst>
                                    </p:anim>
                                    <p:anim calcmode="lin" valueType="num">
                                      <p:cBhvr>
                                        <p:cTn id="219" dur="500" fill="hold"/>
                                        <p:tgtEl>
                                          <p:spTgt spid="90"/>
                                        </p:tgtEl>
                                        <p:attrNameLst>
                                          <p:attrName>ppt_h</p:attrName>
                                        </p:attrNameLst>
                                      </p:cBhvr>
                                      <p:tavLst>
                                        <p:tav tm="0">
                                          <p:val>
                                            <p:fltVal val="0"/>
                                          </p:val>
                                        </p:tav>
                                        <p:tav tm="100000">
                                          <p:val>
                                            <p:strVal val="#ppt_h"/>
                                          </p:val>
                                        </p:tav>
                                      </p:tavLst>
                                    </p:anim>
                                    <p:anim calcmode="lin" valueType="num">
                                      <p:cBhvr>
                                        <p:cTn id="220" dur="500" fill="hold"/>
                                        <p:tgtEl>
                                          <p:spTgt spid="90"/>
                                        </p:tgtEl>
                                        <p:attrNameLst>
                                          <p:attrName>style.rotation</p:attrName>
                                        </p:attrNameLst>
                                      </p:cBhvr>
                                      <p:tavLst>
                                        <p:tav tm="0">
                                          <p:val>
                                            <p:fltVal val="360"/>
                                          </p:val>
                                        </p:tav>
                                        <p:tav tm="100000">
                                          <p:val>
                                            <p:fltVal val="0"/>
                                          </p:val>
                                        </p:tav>
                                      </p:tavLst>
                                    </p:anim>
                                    <p:animEffect transition="in" filter="fade">
                                      <p:cBhvr>
                                        <p:cTn id="221" dur="500"/>
                                        <p:tgtEl>
                                          <p:spTgt spid="90"/>
                                        </p:tgtEl>
                                      </p:cBhvr>
                                    </p:animEffect>
                                  </p:childTnLst>
                                </p:cTn>
                              </p:par>
                            </p:childTnLst>
                          </p:cTn>
                        </p:par>
                      </p:childTnLst>
                    </p:cTn>
                  </p:par>
                </p:childTnLst>
              </p:cTn>
              <p:nextCondLst>
                <p:cond evt="onClick" delay="0">
                  <p:tgtEl>
                    <p:spTgt spid="99"/>
                  </p:tgtEl>
                </p:cond>
              </p:nextCondLst>
            </p:seq>
            <p:seq concurrent="1" nextAc="seek">
              <p:cTn id="222" restart="whenNotActive" fill="hold" evtFilter="cancelBubble" nodeType="interactiveSeq">
                <p:stCondLst>
                  <p:cond evt="onClick" delay="0">
                    <p:tgtEl>
                      <p:spTgt spid="100"/>
                    </p:tgtEl>
                  </p:cond>
                </p:stCondLst>
                <p:endSync evt="end" delay="0">
                  <p:rtn val="all"/>
                </p:endSync>
                <p:childTnLst>
                  <p:par>
                    <p:cTn id="223" fill="hold">
                      <p:stCondLst>
                        <p:cond delay="0"/>
                      </p:stCondLst>
                      <p:childTnLst>
                        <p:par>
                          <p:cTn id="224" fill="hold">
                            <p:stCondLst>
                              <p:cond delay="0"/>
                            </p:stCondLst>
                            <p:childTnLst>
                              <p:par>
                                <p:cTn id="225" presetID="1" presetClass="exit" presetSubtype="0" fill="hold" grpId="0" nodeType="clickEffect">
                                  <p:stCondLst>
                                    <p:cond delay="0"/>
                                  </p:stCondLst>
                                  <p:iterate type="lt">
                                    <p:tmAbs val="0"/>
                                  </p:iterate>
                                  <p:childTnLst>
                                    <p:set>
                                      <p:cBhvr>
                                        <p:cTn id="226" dur="1" fill="hold">
                                          <p:stCondLst>
                                            <p:cond delay="0"/>
                                          </p:stCondLst>
                                        </p:cTn>
                                        <p:tgtEl>
                                          <p:spTgt spid="100"/>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3" name="coin.wav"/>
                                        </p:tgtEl>
                                      </p:cMediaNode>
                                    </p:audio>
                                  </p:subTnLst>
                                </p:cTn>
                              </p:par>
                              <p:par>
                                <p:cTn id="227" presetID="49" presetClass="entr" presetSubtype="0" decel="100000" fill="hold" grpId="1" nodeType="withEffect">
                                  <p:stCondLst>
                                    <p:cond delay="0"/>
                                  </p:stCondLst>
                                  <p:iterate type="lt">
                                    <p:tmPct val="0"/>
                                  </p:iterate>
                                  <p:childTnLst>
                                    <p:set>
                                      <p:cBhvr>
                                        <p:cTn id="228" dur="1" fill="hold">
                                          <p:stCondLst>
                                            <p:cond delay="0"/>
                                          </p:stCondLst>
                                        </p:cTn>
                                        <p:tgtEl>
                                          <p:spTgt spid="101"/>
                                        </p:tgtEl>
                                        <p:attrNameLst>
                                          <p:attrName>style.visibility</p:attrName>
                                        </p:attrNameLst>
                                      </p:cBhvr>
                                      <p:to>
                                        <p:strVal val="visible"/>
                                      </p:to>
                                    </p:set>
                                    <p:anim calcmode="lin" valueType="num">
                                      <p:cBhvr>
                                        <p:cTn id="229" dur="500" fill="hold"/>
                                        <p:tgtEl>
                                          <p:spTgt spid="101"/>
                                        </p:tgtEl>
                                        <p:attrNameLst>
                                          <p:attrName>ppt_w</p:attrName>
                                        </p:attrNameLst>
                                      </p:cBhvr>
                                      <p:tavLst>
                                        <p:tav tm="0">
                                          <p:val>
                                            <p:fltVal val="0"/>
                                          </p:val>
                                        </p:tav>
                                        <p:tav tm="100000">
                                          <p:val>
                                            <p:strVal val="#ppt_w"/>
                                          </p:val>
                                        </p:tav>
                                      </p:tavLst>
                                    </p:anim>
                                    <p:anim calcmode="lin" valueType="num">
                                      <p:cBhvr>
                                        <p:cTn id="230" dur="500" fill="hold"/>
                                        <p:tgtEl>
                                          <p:spTgt spid="101"/>
                                        </p:tgtEl>
                                        <p:attrNameLst>
                                          <p:attrName>ppt_h</p:attrName>
                                        </p:attrNameLst>
                                      </p:cBhvr>
                                      <p:tavLst>
                                        <p:tav tm="0">
                                          <p:val>
                                            <p:fltVal val="0"/>
                                          </p:val>
                                        </p:tav>
                                        <p:tav tm="100000">
                                          <p:val>
                                            <p:strVal val="#ppt_h"/>
                                          </p:val>
                                        </p:tav>
                                      </p:tavLst>
                                    </p:anim>
                                    <p:anim calcmode="lin" valueType="num">
                                      <p:cBhvr>
                                        <p:cTn id="231" dur="500" fill="hold"/>
                                        <p:tgtEl>
                                          <p:spTgt spid="101"/>
                                        </p:tgtEl>
                                        <p:attrNameLst>
                                          <p:attrName>style.rotation</p:attrName>
                                        </p:attrNameLst>
                                      </p:cBhvr>
                                      <p:tavLst>
                                        <p:tav tm="0">
                                          <p:val>
                                            <p:fltVal val="360"/>
                                          </p:val>
                                        </p:tav>
                                        <p:tav tm="100000">
                                          <p:val>
                                            <p:fltVal val="0"/>
                                          </p:val>
                                        </p:tav>
                                      </p:tavLst>
                                    </p:anim>
                                    <p:animEffect transition="in" filter="fade">
                                      <p:cBhvr>
                                        <p:cTn id="232" dur="500"/>
                                        <p:tgtEl>
                                          <p:spTgt spid="101"/>
                                        </p:tgtEl>
                                      </p:cBhvr>
                                    </p:animEffect>
                                  </p:childTnLst>
                                </p:cTn>
                              </p:par>
                            </p:childTnLst>
                          </p:cTn>
                        </p:par>
                      </p:childTnLst>
                    </p:cTn>
                  </p:par>
                </p:childTnLst>
              </p:cTn>
              <p:nextCondLst>
                <p:cond evt="onClick" delay="0">
                  <p:tgtEl>
                    <p:spTgt spid="100"/>
                  </p:tgtEl>
                </p:cond>
              </p:nextCondLst>
            </p:seq>
            <p:seq concurrent="1" nextAc="seek">
              <p:cTn id="233" restart="whenNotActive" fill="hold" evtFilter="cancelBubble" nodeType="interactiveSeq">
                <p:stCondLst>
                  <p:cond evt="onClick" delay="0">
                    <p:tgtEl>
                      <p:spTgt spid="101"/>
                    </p:tgtEl>
                  </p:cond>
                </p:stCondLst>
                <p:endSync evt="end" delay="0">
                  <p:rtn val="all"/>
                </p:endSync>
                <p:childTnLst>
                  <p:par>
                    <p:cTn id="234" fill="hold">
                      <p:stCondLst>
                        <p:cond delay="0"/>
                      </p:stCondLst>
                      <p:childTnLst>
                        <p:par>
                          <p:cTn id="235" fill="hold">
                            <p:stCondLst>
                              <p:cond delay="0"/>
                            </p:stCondLst>
                            <p:childTnLst>
                              <p:par>
                                <p:cTn id="236" presetID="1" presetClass="exit" presetSubtype="0" fill="hold" grpId="0" nodeType="clickEffect">
                                  <p:stCondLst>
                                    <p:cond delay="0"/>
                                  </p:stCondLst>
                                  <p:iterate type="lt">
                                    <p:tmAbs val="0"/>
                                  </p:iterate>
                                  <p:childTnLst>
                                    <p:set>
                                      <p:cBhvr>
                                        <p:cTn id="237" dur="1" fill="hold">
                                          <p:stCondLst>
                                            <p:cond delay="0"/>
                                          </p:stCondLst>
                                        </p:cTn>
                                        <p:tgtEl>
                                          <p:spTgt spid="101"/>
                                        </p:tgtEl>
                                        <p:attrNameLst>
                                          <p:attrName>style.visibility</p:attrName>
                                        </p:attrNameLst>
                                      </p:cBhvr>
                                      <p:to>
                                        <p:strVal val="hidden"/>
                                      </p:to>
                                    </p:set>
                                  </p:childTnLst>
                                  <p:subTnLst>
                                    <p:audio>
                                      <p:cMediaNode>
                                        <p:cTn display="0" masterRel="sameClick">
                                          <p:stCondLst>
                                            <p:cond evt="begin" delay="0">
                                              <p:tn val="236"/>
                                            </p:cond>
                                          </p:stCondLst>
                                          <p:endCondLst>
                                            <p:cond evt="onStopAudio" delay="0">
                                              <p:tgtEl>
                                                <p:sldTgt/>
                                              </p:tgtEl>
                                            </p:cond>
                                          </p:endCondLst>
                                        </p:cTn>
                                        <p:tgtEl>
                                          <p:sndTgt r:embed="rId3" name="coin.wav"/>
                                        </p:tgtEl>
                                      </p:cMediaNode>
                                    </p:audio>
                                  </p:subTnLst>
                                </p:cTn>
                              </p:par>
                              <p:par>
                                <p:cTn id="238" presetID="49" presetClass="entr" presetSubtype="0" decel="100000" fill="hold" grpId="1" nodeType="withEffect">
                                  <p:stCondLst>
                                    <p:cond delay="0"/>
                                  </p:stCondLst>
                                  <p:iterate type="lt">
                                    <p:tmPct val="0"/>
                                  </p:iterate>
                                  <p:childTnLst>
                                    <p:set>
                                      <p:cBhvr>
                                        <p:cTn id="239" dur="1" fill="hold">
                                          <p:stCondLst>
                                            <p:cond delay="0"/>
                                          </p:stCondLst>
                                        </p:cTn>
                                        <p:tgtEl>
                                          <p:spTgt spid="102"/>
                                        </p:tgtEl>
                                        <p:attrNameLst>
                                          <p:attrName>style.visibility</p:attrName>
                                        </p:attrNameLst>
                                      </p:cBhvr>
                                      <p:to>
                                        <p:strVal val="visible"/>
                                      </p:to>
                                    </p:set>
                                    <p:anim calcmode="lin" valueType="num">
                                      <p:cBhvr>
                                        <p:cTn id="240" dur="500" fill="hold"/>
                                        <p:tgtEl>
                                          <p:spTgt spid="102"/>
                                        </p:tgtEl>
                                        <p:attrNameLst>
                                          <p:attrName>ppt_w</p:attrName>
                                        </p:attrNameLst>
                                      </p:cBhvr>
                                      <p:tavLst>
                                        <p:tav tm="0">
                                          <p:val>
                                            <p:fltVal val="0"/>
                                          </p:val>
                                        </p:tav>
                                        <p:tav tm="100000">
                                          <p:val>
                                            <p:strVal val="#ppt_w"/>
                                          </p:val>
                                        </p:tav>
                                      </p:tavLst>
                                    </p:anim>
                                    <p:anim calcmode="lin" valueType="num">
                                      <p:cBhvr>
                                        <p:cTn id="241" dur="500" fill="hold"/>
                                        <p:tgtEl>
                                          <p:spTgt spid="102"/>
                                        </p:tgtEl>
                                        <p:attrNameLst>
                                          <p:attrName>ppt_h</p:attrName>
                                        </p:attrNameLst>
                                      </p:cBhvr>
                                      <p:tavLst>
                                        <p:tav tm="0">
                                          <p:val>
                                            <p:fltVal val="0"/>
                                          </p:val>
                                        </p:tav>
                                        <p:tav tm="100000">
                                          <p:val>
                                            <p:strVal val="#ppt_h"/>
                                          </p:val>
                                        </p:tav>
                                      </p:tavLst>
                                    </p:anim>
                                    <p:anim calcmode="lin" valueType="num">
                                      <p:cBhvr>
                                        <p:cTn id="242" dur="500" fill="hold"/>
                                        <p:tgtEl>
                                          <p:spTgt spid="102"/>
                                        </p:tgtEl>
                                        <p:attrNameLst>
                                          <p:attrName>style.rotation</p:attrName>
                                        </p:attrNameLst>
                                      </p:cBhvr>
                                      <p:tavLst>
                                        <p:tav tm="0">
                                          <p:val>
                                            <p:fltVal val="360"/>
                                          </p:val>
                                        </p:tav>
                                        <p:tav tm="100000">
                                          <p:val>
                                            <p:fltVal val="0"/>
                                          </p:val>
                                        </p:tav>
                                      </p:tavLst>
                                    </p:anim>
                                    <p:animEffect transition="in" filter="fade">
                                      <p:cBhvr>
                                        <p:cTn id="243" dur="500"/>
                                        <p:tgtEl>
                                          <p:spTgt spid="102"/>
                                        </p:tgtEl>
                                      </p:cBhvr>
                                    </p:animEffect>
                                  </p:childTnLst>
                                </p:cTn>
                              </p:par>
                            </p:childTnLst>
                          </p:cTn>
                        </p:par>
                      </p:childTnLst>
                    </p:cTn>
                  </p:par>
                </p:childTnLst>
              </p:cTn>
              <p:nextCondLst>
                <p:cond evt="onClick" delay="0">
                  <p:tgtEl>
                    <p:spTgt spid="101"/>
                  </p:tgtEl>
                </p:cond>
              </p:nextCondLst>
            </p:seq>
            <p:seq concurrent="1" nextAc="seek">
              <p:cTn id="244" restart="whenNotActive" fill="hold" evtFilter="cancelBubble" nodeType="interactiveSeq">
                <p:stCondLst>
                  <p:cond evt="onClick" delay="0">
                    <p:tgtEl>
                      <p:spTgt spid="102"/>
                    </p:tgtEl>
                  </p:cond>
                </p:stCondLst>
                <p:endSync evt="end" delay="0">
                  <p:rtn val="all"/>
                </p:endSync>
                <p:childTnLst>
                  <p:par>
                    <p:cTn id="245" fill="hold">
                      <p:stCondLst>
                        <p:cond delay="0"/>
                      </p:stCondLst>
                      <p:childTnLst>
                        <p:par>
                          <p:cTn id="246" fill="hold">
                            <p:stCondLst>
                              <p:cond delay="0"/>
                            </p:stCondLst>
                            <p:childTnLst>
                              <p:par>
                                <p:cTn id="247" presetID="1" presetClass="exit" presetSubtype="0" fill="hold" grpId="0" nodeType="clickEffect">
                                  <p:stCondLst>
                                    <p:cond delay="0"/>
                                  </p:stCondLst>
                                  <p:iterate type="lt">
                                    <p:tmAbs val="0"/>
                                  </p:iterate>
                                  <p:childTnLst>
                                    <p:set>
                                      <p:cBhvr>
                                        <p:cTn id="248" dur="1" fill="hold">
                                          <p:stCondLst>
                                            <p:cond delay="0"/>
                                          </p:stCondLst>
                                        </p:cTn>
                                        <p:tgtEl>
                                          <p:spTgt spid="102"/>
                                        </p:tgtEl>
                                        <p:attrNameLst>
                                          <p:attrName>style.visibility</p:attrName>
                                        </p:attrNameLst>
                                      </p:cBhvr>
                                      <p:to>
                                        <p:strVal val="hidden"/>
                                      </p:to>
                                    </p:set>
                                  </p:childTnLst>
                                  <p:subTnLst>
                                    <p:audio>
                                      <p:cMediaNode>
                                        <p:cTn display="0" masterRel="sameClick">
                                          <p:stCondLst>
                                            <p:cond evt="begin" delay="0">
                                              <p:tn val="247"/>
                                            </p:cond>
                                          </p:stCondLst>
                                          <p:endCondLst>
                                            <p:cond evt="onStopAudio" delay="0">
                                              <p:tgtEl>
                                                <p:sldTgt/>
                                              </p:tgtEl>
                                            </p:cond>
                                          </p:endCondLst>
                                        </p:cTn>
                                        <p:tgtEl>
                                          <p:sndTgt r:embed="rId3" name="coin.wav"/>
                                        </p:tgtEl>
                                      </p:cMediaNode>
                                    </p:audio>
                                  </p:subTnLst>
                                </p:cTn>
                              </p:par>
                              <p:par>
                                <p:cTn id="249" presetID="49" presetClass="entr" presetSubtype="0" decel="100000" fill="hold" grpId="1" nodeType="withEffect">
                                  <p:stCondLst>
                                    <p:cond delay="0"/>
                                  </p:stCondLst>
                                  <p:iterate type="lt">
                                    <p:tmPct val="0"/>
                                  </p:iterate>
                                  <p:childTnLst>
                                    <p:set>
                                      <p:cBhvr>
                                        <p:cTn id="250" dur="1" fill="hold">
                                          <p:stCondLst>
                                            <p:cond delay="0"/>
                                          </p:stCondLst>
                                        </p:cTn>
                                        <p:tgtEl>
                                          <p:spTgt spid="103"/>
                                        </p:tgtEl>
                                        <p:attrNameLst>
                                          <p:attrName>style.visibility</p:attrName>
                                        </p:attrNameLst>
                                      </p:cBhvr>
                                      <p:to>
                                        <p:strVal val="visible"/>
                                      </p:to>
                                    </p:set>
                                    <p:anim calcmode="lin" valueType="num">
                                      <p:cBhvr>
                                        <p:cTn id="251" dur="500" fill="hold"/>
                                        <p:tgtEl>
                                          <p:spTgt spid="103"/>
                                        </p:tgtEl>
                                        <p:attrNameLst>
                                          <p:attrName>ppt_w</p:attrName>
                                        </p:attrNameLst>
                                      </p:cBhvr>
                                      <p:tavLst>
                                        <p:tav tm="0">
                                          <p:val>
                                            <p:fltVal val="0"/>
                                          </p:val>
                                        </p:tav>
                                        <p:tav tm="100000">
                                          <p:val>
                                            <p:strVal val="#ppt_w"/>
                                          </p:val>
                                        </p:tav>
                                      </p:tavLst>
                                    </p:anim>
                                    <p:anim calcmode="lin" valueType="num">
                                      <p:cBhvr>
                                        <p:cTn id="252" dur="500" fill="hold"/>
                                        <p:tgtEl>
                                          <p:spTgt spid="103"/>
                                        </p:tgtEl>
                                        <p:attrNameLst>
                                          <p:attrName>ppt_h</p:attrName>
                                        </p:attrNameLst>
                                      </p:cBhvr>
                                      <p:tavLst>
                                        <p:tav tm="0">
                                          <p:val>
                                            <p:fltVal val="0"/>
                                          </p:val>
                                        </p:tav>
                                        <p:tav tm="100000">
                                          <p:val>
                                            <p:strVal val="#ppt_h"/>
                                          </p:val>
                                        </p:tav>
                                      </p:tavLst>
                                    </p:anim>
                                    <p:anim calcmode="lin" valueType="num">
                                      <p:cBhvr>
                                        <p:cTn id="253" dur="500" fill="hold"/>
                                        <p:tgtEl>
                                          <p:spTgt spid="103"/>
                                        </p:tgtEl>
                                        <p:attrNameLst>
                                          <p:attrName>style.rotation</p:attrName>
                                        </p:attrNameLst>
                                      </p:cBhvr>
                                      <p:tavLst>
                                        <p:tav tm="0">
                                          <p:val>
                                            <p:fltVal val="360"/>
                                          </p:val>
                                        </p:tav>
                                        <p:tav tm="100000">
                                          <p:val>
                                            <p:fltVal val="0"/>
                                          </p:val>
                                        </p:tav>
                                      </p:tavLst>
                                    </p:anim>
                                    <p:animEffect transition="in" filter="fade">
                                      <p:cBhvr>
                                        <p:cTn id="254" dur="500"/>
                                        <p:tgtEl>
                                          <p:spTgt spid="103"/>
                                        </p:tgtEl>
                                      </p:cBhvr>
                                    </p:animEffect>
                                  </p:childTnLst>
                                </p:cTn>
                              </p:par>
                            </p:childTnLst>
                          </p:cTn>
                        </p:par>
                      </p:childTnLst>
                    </p:cTn>
                  </p:par>
                </p:childTnLst>
              </p:cTn>
              <p:nextCondLst>
                <p:cond evt="onClick" delay="0">
                  <p:tgtEl>
                    <p:spTgt spid="102"/>
                  </p:tgtEl>
                </p:cond>
              </p:nextCondLst>
            </p:seq>
            <p:seq concurrent="1" nextAc="seek">
              <p:cTn id="255" restart="whenNotActive" fill="hold" evtFilter="cancelBubble" nodeType="interactiveSeq">
                <p:stCondLst>
                  <p:cond evt="onClick" delay="0">
                    <p:tgtEl>
                      <p:spTgt spid="103"/>
                    </p:tgtEl>
                  </p:cond>
                </p:stCondLst>
                <p:endSync evt="end" delay="0">
                  <p:rtn val="all"/>
                </p:endSync>
                <p:childTnLst>
                  <p:par>
                    <p:cTn id="256" fill="hold">
                      <p:stCondLst>
                        <p:cond delay="0"/>
                      </p:stCondLst>
                      <p:childTnLst>
                        <p:par>
                          <p:cTn id="257" fill="hold">
                            <p:stCondLst>
                              <p:cond delay="0"/>
                            </p:stCondLst>
                            <p:childTnLst>
                              <p:par>
                                <p:cTn id="258" presetID="1" presetClass="exit" presetSubtype="0" fill="hold" grpId="0" nodeType="clickEffect">
                                  <p:stCondLst>
                                    <p:cond delay="0"/>
                                  </p:stCondLst>
                                  <p:iterate type="lt">
                                    <p:tmAbs val="0"/>
                                  </p:iterate>
                                  <p:childTnLst>
                                    <p:set>
                                      <p:cBhvr>
                                        <p:cTn id="259" dur="1" fill="hold">
                                          <p:stCondLst>
                                            <p:cond delay="0"/>
                                          </p:stCondLst>
                                        </p:cTn>
                                        <p:tgtEl>
                                          <p:spTgt spid="103"/>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3" name="coin.wav"/>
                                        </p:tgtEl>
                                      </p:cMediaNode>
                                    </p:audio>
                                  </p:subTnLst>
                                </p:cTn>
                              </p:par>
                              <p:par>
                                <p:cTn id="260" presetID="49" presetClass="entr" presetSubtype="0" decel="100000" fill="hold" grpId="1" nodeType="withEffect">
                                  <p:stCondLst>
                                    <p:cond delay="0"/>
                                  </p:stCondLst>
                                  <p:iterate type="lt">
                                    <p:tmPct val="0"/>
                                  </p:iterate>
                                  <p:childTnLst>
                                    <p:set>
                                      <p:cBhvr>
                                        <p:cTn id="261" dur="1" fill="hold">
                                          <p:stCondLst>
                                            <p:cond delay="0"/>
                                          </p:stCondLst>
                                        </p:cTn>
                                        <p:tgtEl>
                                          <p:spTgt spid="104"/>
                                        </p:tgtEl>
                                        <p:attrNameLst>
                                          <p:attrName>style.visibility</p:attrName>
                                        </p:attrNameLst>
                                      </p:cBhvr>
                                      <p:to>
                                        <p:strVal val="visible"/>
                                      </p:to>
                                    </p:set>
                                    <p:anim calcmode="lin" valueType="num">
                                      <p:cBhvr>
                                        <p:cTn id="262" dur="500" fill="hold"/>
                                        <p:tgtEl>
                                          <p:spTgt spid="104"/>
                                        </p:tgtEl>
                                        <p:attrNameLst>
                                          <p:attrName>ppt_w</p:attrName>
                                        </p:attrNameLst>
                                      </p:cBhvr>
                                      <p:tavLst>
                                        <p:tav tm="0">
                                          <p:val>
                                            <p:fltVal val="0"/>
                                          </p:val>
                                        </p:tav>
                                        <p:tav tm="100000">
                                          <p:val>
                                            <p:strVal val="#ppt_w"/>
                                          </p:val>
                                        </p:tav>
                                      </p:tavLst>
                                    </p:anim>
                                    <p:anim calcmode="lin" valueType="num">
                                      <p:cBhvr>
                                        <p:cTn id="263" dur="500" fill="hold"/>
                                        <p:tgtEl>
                                          <p:spTgt spid="104"/>
                                        </p:tgtEl>
                                        <p:attrNameLst>
                                          <p:attrName>ppt_h</p:attrName>
                                        </p:attrNameLst>
                                      </p:cBhvr>
                                      <p:tavLst>
                                        <p:tav tm="0">
                                          <p:val>
                                            <p:fltVal val="0"/>
                                          </p:val>
                                        </p:tav>
                                        <p:tav tm="100000">
                                          <p:val>
                                            <p:strVal val="#ppt_h"/>
                                          </p:val>
                                        </p:tav>
                                      </p:tavLst>
                                    </p:anim>
                                    <p:anim calcmode="lin" valueType="num">
                                      <p:cBhvr>
                                        <p:cTn id="264" dur="500" fill="hold"/>
                                        <p:tgtEl>
                                          <p:spTgt spid="104"/>
                                        </p:tgtEl>
                                        <p:attrNameLst>
                                          <p:attrName>style.rotation</p:attrName>
                                        </p:attrNameLst>
                                      </p:cBhvr>
                                      <p:tavLst>
                                        <p:tav tm="0">
                                          <p:val>
                                            <p:fltVal val="360"/>
                                          </p:val>
                                        </p:tav>
                                        <p:tav tm="100000">
                                          <p:val>
                                            <p:fltVal val="0"/>
                                          </p:val>
                                        </p:tav>
                                      </p:tavLst>
                                    </p:anim>
                                    <p:animEffect transition="in" filter="fade">
                                      <p:cBhvr>
                                        <p:cTn id="265" dur="500"/>
                                        <p:tgtEl>
                                          <p:spTgt spid="104"/>
                                        </p:tgtEl>
                                      </p:cBhvr>
                                    </p:animEffect>
                                  </p:childTnLst>
                                </p:cTn>
                              </p:par>
                            </p:childTnLst>
                          </p:cTn>
                        </p:par>
                      </p:childTnLst>
                    </p:cTn>
                  </p:par>
                </p:childTnLst>
              </p:cTn>
              <p:nextCondLst>
                <p:cond evt="onClick" delay="0">
                  <p:tgtEl>
                    <p:spTgt spid="103"/>
                  </p:tgtEl>
                </p:cond>
              </p:nextCondLst>
            </p:seq>
            <p:seq concurrent="1" nextAc="seek">
              <p:cTn id="266" restart="whenNotActive" fill="hold" evtFilter="cancelBubble" nodeType="interactiveSeq">
                <p:stCondLst>
                  <p:cond evt="onClick" delay="0">
                    <p:tgtEl>
                      <p:spTgt spid="104"/>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iterate type="lt">
                                    <p:tmAbs val="0"/>
                                  </p:iterate>
                                  <p:childTnLst>
                                    <p:set>
                                      <p:cBhvr>
                                        <p:cTn id="270" dur="1" fill="hold">
                                          <p:stCondLst>
                                            <p:cond delay="0"/>
                                          </p:stCondLst>
                                        </p:cTn>
                                        <p:tgtEl>
                                          <p:spTgt spid="104"/>
                                        </p:tgtEl>
                                        <p:attrNameLst>
                                          <p:attrName>style.visibility</p:attrName>
                                        </p:attrNameLst>
                                      </p:cBhvr>
                                      <p:to>
                                        <p:strVal val="hidden"/>
                                      </p:to>
                                    </p:set>
                                  </p:childTnLst>
                                  <p:subTnLst>
                                    <p:audio>
                                      <p:cMediaNode>
                                        <p:cTn display="0" masterRel="sameClick">
                                          <p:stCondLst>
                                            <p:cond evt="begin" delay="0">
                                              <p:tn val="269"/>
                                            </p:cond>
                                          </p:stCondLst>
                                          <p:endCondLst>
                                            <p:cond evt="onStopAudio" delay="0">
                                              <p:tgtEl>
                                                <p:sldTgt/>
                                              </p:tgtEl>
                                            </p:cond>
                                          </p:endCondLst>
                                        </p:cTn>
                                        <p:tgtEl>
                                          <p:sndTgt r:embed="rId3" name="coin.wav"/>
                                        </p:tgtEl>
                                      </p:cMediaNode>
                                    </p:audio>
                                  </p:subTnLst>
                                </p:cTn>
                              </p:par>
                              <p:par>
                                <p:cTn id="271" presetID="49" presetClass="entr" presetSubtype="0" decel="100000" fill="hold" grpId="1" nodeType="withEffect">
                                  <p:stCondLst>
                                    <p:cond delay="0"/>
                                  </p:stCondLst>
                                  <p:iterate type="lt">
                                    <p:tmPct val="0"/>
                                  </p:iterate>
                                  <p:childTnLst>
                                    <p:set>
                                      <p:cBhvr>
                                        <p:cTn id="272" dur="1" fill="hold">
                                          <p:stCondLst>
                                            <p:cond delay="0"/>
                                          </p:stCondLst>
                                        </p:cTn>
                                        <p:tgtEl>
                                          <p:spTgt spid="105"/>
                                        </p:tgtEl>
                                        <p:attrNameLst>
                                          <p:attrName>style.visibility</p:attrName>
                                        </p:attrNameLst>
                                      </p:cBhvr>
                                      <p:to>
                                        <p:strVal val="visible"/>
                                      </p:to>
                                    </p:set>
                                    <p:anim calcmode="lin" valueType="num">
                                      <p:cBhvr>
                                        <p:cTn id="273" dur="500" fill="hold"/>
                                        <p:tgtEl>
                                          <p:spTgt spid="105"/>
                                        </p:tgtEl>
                                        <p:attrNameLst>
                                          <p:attrName>ppt_w</p:attrName>
                                        </p:attrNameLst>
                                      </p:cBhvr>
                                      <p:tavLst>
                                        <p:tav tm="0">
                                          <p:val>
                                            <p:fltVal val="0"/>
                                          </p:val>
                                        </p:tav>
                                        <p:tav tm="100000">
                                          <p:val>
                                            <p:strVal val="#ppt_w"/>
                                          </p:val>
                                        </p:tav>
                                      </p:tavLst>
                                    </p:anim>
                                    <p:anim calcmode="lin" valueType="num">
                                      <p:cBhvr>
                                        <p:cTn id="274" dur="500" fill="hold"/>
                                        <p:tgtEl>
                                          <p:spTgt spid="105"/>
                                        </p:tgtEl>
                                        <p:attrNameLst>
                                          <p:attrName>ppt_h</p:attrName>
                                        </p:attrNameLst>
                                      </p:cBhvr>
                                      <p:tavLst>
                                        <p:tav tm="0">
                                          <p:val>
                                            <p:fltVal val="0"/>
                                          </p:val>
                                        </p:tav>
                                        <p:tav tm="100000">
                                          <p:val>
                                            <p:strVal val="#ppt_h"/>
                                          </p:val>
                                        </p:tav>
                                      </p:tavLst>
                                    </p:anim>
                                    <p:anim calcmode="lin" valueType="num">
                                      <p:cBhvr>
                                        <p:cTn id="275" dur="500" fill="hold"/>
                                        <p:tgtEl>
                                          <p:spTgt spid="105"/>
                                        </p:tgtEl>
                                        <p:attrNameLst>
                                          <p:attrName>style.rotation</p:attrName>
                                        </p:attrNameLst>
                                      </p:cBhvr>
                                      <p:tavLst>
                                        <p:tav tm="0">
                                          <p:val>
                                            <p:fltVal val="360"/>
                                          </p:val>
                                        </p:tav>
                                        <p:tav tm="100000">
                                          <p:val>
                                            <p:fltVal val="0"/>
                                          </p:val>
                                        </p:tav>
                                      </p:tavLst>
                                    </p:anim>
                                    <p:animEffect transition="in" filter="fade">
                                      <p:cBhvr>
                                        <p:cTn id="276" dur="500"/>
                                        <p:tgtEl>
                                          <p:spTgt spid="105"/>
                                        </p:tgtEl>
                                      </p:cBhvr>
                                    </p:animEffect>
                                  </p:childTnLst>
                                </p:cTn>
                              </p:par>
                            </p:childTnLst>
                          </p:cTn>
                        </p:par>
                      </p:childTnLst>
                    </p:cTn>
                  </p:par>
                </p:childTnLst>
              </p:cTn>
              <p:nextCondLst>
                <p:cond evt="onClick" delay="0">
                  <p:tgtEl>
                    <p:spTgt spid="104"/>
                  </p:tgtEl>
                </p:cond>
              </p:nextCondLst>
            </p:seq>
            <p:seq concurrent="1" nextAc="seek">
              <p:cTn id="277" restart="whenNotActive" fill="hold" evtFilter="cancelBubble" nodeType="interactiveSeq">
                <p:stCondLst>
                  <p:cond evt="onClick" delay="0">
                    <p:tgtEl>
                      <p:spTgt spid="105"/>
                    </p:tgtEl>
                  </p:cond>
                </p:stCondLst>
                <p:endSync evt="end" delay="0">
                  <p:rtn val="all"/>
                </p:endSync>
                <p:childTnLst>
                  <p:par>
                    <p:cTn id="278" fill="hold">
                      <p:stCondLst>
                        <p:cond delay="0"/>
                      </p:stCondLst>
                      <p:childTnLst>
                        <p:par>
                          <p:cTn id="279" fill="hold">
                            <p:stCondLst>
                              <p:cond delay="0"/>
                            </p:stCondLst>
                            <p:childTnLst>
                              <p:par>
                                <p:cTn id="280" presetID="1" presetClass="exit" presetSubtype="0" fill="hold" grpId="0" nodeType="clickEffect">
                                  <p:stCondLst>
                                    <p:cond delay="0"/>
                                  </p:stCondLst>
                                  <p:iterate type="lt">
                                    <p:tmAbs val="0"/>
                                  </p:iterate>
                                  <p:childTnLst>
                                    <p:set>
                                      <p:cBhvr>
                                        <p:cTn id="281" dur="1" fill="hold">
                                          <p:stCondLst>
                                            <p:cond delay="0"/>
                                          </p:stCondLst>
                                        </p:cTn>
                                        <p:tgtEl>
                                          <p:spTgt spid="105"/>
                                        </p:tgtEl>
                                        <p:attrNameLst>
                                          <p:attrName>style.visibility</p:attrName>
                                        </p:attrNameLst>
                                      </p:cBhvr>
                                      <p:to>
                                        <p:strVal val="hidden"/>
                                      </p:to>
                                    </p:set>
                                  </p:childTnLst>
                                  <p:subTnLst>
                                    <p:audio>
                                      <p:cMediaNode>
                                        <p:cTn display="0" masterRel="sameClick">
                                          <p:stCondLst>
                                            <p:cond evt="begin" delay="0">
                                              <p:tn val="280"/>
                                            </p:cond>
                                          </p:stCondLst>
                                          <p:endCondLst>
                                            <p:cond evt="onStopAudio" delay="0">
                                              <p:tgtEl>
                                                <p:sldTgt/>
                                              </p:tgtEl>
                                            </p:cond>
                                          </p:endCondLst>
                                        </p:cTn>
                                        <p:tgtEl>
                                          <p:sndTgt r:embed="rId3" name="coin.wav"/>
                                        </p:tgtEl>
                                      </p:cMediaNode>
                                    </p:audio>
                                  </p:subTnLst>
                                </p:cTn>
                              </p:par>
                              <p:par>
                                <p:cTn id="282" presetID="49" presetClass="entr" presetSubtype="0" decel="100000" fill="hold" grpId="1" nodeType="withEffect">
                                  <p:stCondLst>
                                    <p:cond delay="0"/>
                                  </p:stCondLst>
                                  <p:iterate type="lt">
                                    <p:tmPct val="0"/>
                                  </p:iterate>
                                  <p:childTnLst>
                                    <p:set>
                                      <p:cBhvr>
                                        <p:cTn id="283" dur="1" fill="hold">
                                          <p:stCondLst>
                                            <p:cond delay="0"/>
                                          </p:stCondLst>
                                        </p:cTn>
                                        <p:tgtEl>
                                          <p:spTgt spid="106"/>
                                        </p:tgtEl>
                                        <p:attrNameLst>
                                          <p:attrName>style.visibility</p:attrName>
                                        </p:attrNameLst>
                                      </p:cBhvr>
                                      <p:to>
                                        <p:strVal val="visible"/>
                                      </p:to>
                                    </p:set>
                                    <p:anim calcmode="lin" valueType="num">
                                      <p:cBhvr>
                                        <p:cTn id="284" dur="500" fill="hold"/>
                                        <p:tgtEl>
                                          <p:spTgt spid="106"/>
                                        </p:tgtEl>
                                        <p:attrNameLst>
                                          <p:attrName>ppt_w</p:attrName>
                                        </p:attrNameLst>
                                      </p:cBhvr>
                                      <p:tavLst>
                                        <p:tav tm="0">
                                          <p:val>
                                            <p:fltVal val="0"/>
                                          </p:val>
                                        </p:tav>
                                        <p:tav tm="100000">
                                          <p:val>
                                            <p:strVal val="#ppt_w"/>
                                          </p:val>
                                        </p:tav>
                                      </p:tavLst>
                                    </p:anim>
                                    <p:anim calcmode="lin" valueType="num">
                                      <p:cBhvr>
                                        <p:cTn id="285" dur="500" fill="hold"/>
                                        <p:tgtEl>
                                          <p:spTgt spid="106"/>
                                        </p:tgtEl>
                                        <p:attrNameLst>
                                          <p:attrName>ppt_h</p:attrName>
                                        </p:attrNameLst>
                                      </p:cBhvr>
                                      <p:tavLst>
                                        <p:tav tm="0">
                                          <p:val>
                                            <p:fltVal val="0"/>
                                          </p:val>
                                        </p:tav>
                                        <p:tav tm="100000">
                                          <p:val>
                                            <p:strVal val="#ppt_h"/>
                                          </p:val>
                                        </p:tav>
                                      </p:tavLst>
                                    </p:anim>
                                    <p:anim calcmode="lin" valueType="num">
                                      <p:cBhvr>
                                        <p:cTn id="286" dur="500" fill="hold"/>
                                        <p:tgtEl>
                                          <p:spTgt spid="106"/>
                                        </p:tgtEl>
                                        <p:attrNameLst>
                                          <p:attrName>style.rotation</p:attrName>
                                        </p:attrNameLst>
                                      </p:cBhvr>
                                      <p:tavLst>
                                        <p:tav tm="0">
                                          <p:val>
                                            <p:fltVal val="360"/>
                                          </p:val>
                                        </p:tav>
                                        <p:tav tm="100000">
                                          <p:val>
                                            <p:fltVal val="0"/>
                                          </p:val>
                                        </p:tav>
                                      </p:tavLst>
                                    </p:anim>
                                    <p:animEffect transition="in" filter="fade">
                                      <p:cBhvr>
                                        <p:cTn id="287" dur="500"/>
                                        <p:tgtEl>
                                          <p:spTgt spid="106"/>
                                        </p:tgtEl>
                                      </p:cBhvr>
                                    </p:animEffect>
                                  </p:childTnLst>
                                </p:cTn>
                              </p:par>
                            </p:childTnLst>
                          </p:cTn>
                        </p:par>
                      </p:childTnLst>
                    </p:cTn>
                  </p:par>
                </p:childTnLst>
              </p:cTn>
              <p:nextCondLst>
                <p:cond evt="onClick" delay="0">
                  <p:tgtEl>
                    <p:spTgt spid="105"/>
                  </p:tgtEl>
                </p:cond>
              </p:nextCondLst>
            </p:seq>
            <p:seq concurrent="1" nextAc="seek">
              <p:cTn id="288" restart="whenNotActive" fill="hold" evtFilter="cancelBubble" nodeType="interactiveSeq">
                <p:stCondLst>
                  <p:cond evt="onClick" delay="0">
                    <p:tgtEl>
                      <p:spTgt spid="106"/>
                    </p:tgtEl>
                  </p:cond>
                </p:stCondLst>
                <p:endSync evt="end" delay="0">
                  <p:rtn val="all"/>
                </p:endSync>
                <p:childTnLst>
                  <p:par>
                    <p:cTn id="289" fill="hold">
                      <p:stCondLst>
                        <p:cond delay="0"/>
                      </p:stCondLst>
                      <p:childTnLst>
                        <p:par>
                          <p:cTn id="290" fill="hold">
                            <p:stCondLst>
                              <p:cond delay="0"/>
                            </p:stCondLst>
                            <p:childTnLst>
                              <p:par>
                                <p:cTn id="291" presetID="1" presetClass="exit" presetSubtype="0" fill="hold" grpId="0" nodeType="clickEffect">
                                  <p:stCondLst>
                                    <p:cond delay="0"/>
                                  </p:stCondLst>
                                  <p:iterate type="lt">
                                    <p:tmAbs val="0"/>
                                  </p:iterate>
                                  <p:childTnLst>
                                    <p:set>
                                      <p:cBhvr>
                                        <p:cTn id="292" dur="1" fill="hold">
                                          <p:stCondLst>
                                            <p:cond delay="0"/>
                                          </p:stCondLst>
                                        </p:cTn>
                                        <p:tgtEl>
                                          <p:spTgt spid="106"/>
                                        </p:tgtEl>
                                        <p:attrNameLst>
                                          <p:attrName>style.visibility</p:attrName>
                                        </p:attrNameLst>
                                      </p:cBhvr>
                                      <p:to>
                                        <p:strVal val="hidden"/>
                                      </p:to>
                                    </p:set>
                                  </p:childTnLst>
                                  <p:subTnLst>
                                    <p:audio>
                                      <p:cMediaNode>
                                        <p:cTn display="0" masterRel="sameClick">
                                          <p:stCondLst>
                                            <p:cond evt="begin" delay="0">
                                              <p:tn val="291"/>
                                            </p:cond>
                                          </p:stCondLst>
                                          <p:endCondLst>
                                            <p:cond evt="onStopAudio" delay="0">
                                              <p:tgtEl>
                                                <p:sldTgt/>
                                              </p:tgtEl>
                                            </p:cond>
                                          </p:endCondLst>
                                        </p:cTn>
                                        <p:tgtEl>
                                          <p:sndTgt r:embed="rId3" name="coin.wav"/>
                                        </p:tgtEl>
                                      </p:cMediaNode>
                                    </p:audio>
                                  </p:subTnLst>
                                </p:cTn>
                              </p:par>
                              <p:par>
                                <p:cTn id="293" presetID="49" presetClass="entr" presetSubtype="0" decel="100000" fill="hold" grpId="1" nodeType="withEffect">
                                  <p:stCondLst>
                                    <p:cond delay="0"/>
                                  </p:stCondLst>
                                  <p:iterate type="lt">
                                    <p:tmPct val="0"/>
                                  </p:iterate>
                                  <p:childTnLst>
                                    <p:set>
                                      <p:cBhvr>
                                        <p:cTn id="294" dur="1" fill="hold">
                                          <p:stCondLst>
                                            <p:cond delay="0"/>
                                          </p:stCondLst>
                                        </p:cTn>
                                        <p:tgtEl>
                                          <p:spTgt spid="107"/>
                                        </p:tgtEl>
                                        <p:attrNameLst>
                                          <p:attrName>style.visibility</p:attrName>
                                        </p:attrNameLst>
                                      </p:cBhvr>
                                      <p:to>
                                        <p:strVal val="visible"/>
                                      </p:to>
                                    </p:set>
                                    <p:anim calcmode="lin" valueType="num">
                                      <p:cBhvr>
                                        <p:cTn id="295" dur="500" fill="hold"/>
                                        <p:tgtEl>
                                          <p:spTgt spid="107"/>
                                        </p:tgtEl>
                                        <p:attrNameLst>
                                          <p:attrName>ppt_w</p:attrName>
                                        </p:attrNameLst>
                                      </p:cBhvr>
                                      <p:tavLst>
                                        <p:tav tm="0">
                                          <p:val>
                                            <p:fltVal val="0"/>
                                          </p:val>
                                        </p:tav>
                                        <p:tav tm="100000">
                                          <p:val>
                                            <p:strVal val="#ppt_w"/>
                                          </p:val>
                                        </p:tav>
                                      </p:tavLst>
                                    </p:anim>
                                    <p:anim calcmode="lin" valueType="num">
                                      <p:cBhvr>
                                        <p:cTn id="296" dur="500" fill="hold"/>
                                        <p:tgtEl>
                                          <p:spTgt spid="107"/>
                                        </p:tgtEl>
                                        <p:attrNameLst>
                                          <p:attrName>ppt_h</p:attrName>
                                        </p:attrNameLst>
                                      </p:cBhvr>
                                      <p:tavLst>
                                        <p:tav tm="0">
                                          <p:val>
                                            <p:fltVal val="0"/>
                                          </p:val>
                                        </p:tav>
                                        <p:tav tm="100000">
                                          <p:val>
                                            <p:strVal val="#ppt_h"/>
                                          </p:val>
                                        </p:tav>
                                      </p:tavLst>
                                    </p:anim>
                                    <p:anim calcmode="lin" valueType="num">
                                      <p:cBhvr>
                                        <p:cTn id="297" dur="500" fill="hold"/>
                                        <p:tgtEl>
                                          <p:spTgt spid="107"/>
                                        </p:tgtEl>
                                        <p:attrNameLst>
                                          <p:attrName>style.rotation</p:attrName>
                                        </p:attrNameLst>
                                      </p:cBhvr>
                                      <p:tavLst>
                                        <p:tav tm="0">
                                          <p:val>
                                            <p:fltVal val="360"/>
                                          </p:val>
                                        </p:tav>
                                        <p:tav tm="100000">
                                          <p:val>
                                            <p:fltVal val="0"/>
                                          </p:val>
                                        </p:tav>
                                      </p:tavLst>
                                    </p:anim>
                                    <p:animEffect transition="in" filter="fade">
                                      <p:cBhvr>
                                        <p:cTn id="298" dur="500"/>
                                        <p:tgtEl>
                                          <p:spTgt spid="107"/>
                                        </p:tgtEl>
                                      </p:cBhvr>
                                    </p:animEffect>
                                  </p:childTnLst>
                                </p:cTn>
                              </p:par>
                            </p:childTnLst>
                          </p:cTn>
                        </p:par>
                      </p:childTnLst>
                    </p:cTn>
                  </p:par>
                </p:childTnLst>
              </p:cTn>
              <p:nextCondLst>
                <p:cond evt="onClick" delay="0">
                  <p:tgtEl>
                    <p:spTgt spid="106"/>
                  </p:tgtEl>
                </p:cond>
              </p:nextCondLst>
            </p:seq>
            <p:seq concurrent="1" nextAc="seek">
              <p:cTn id="299" restart="whenNotActive" fill="hold" evtFilter="cancelBubble" nodeType="interactiveSeq">
                <p:stCondLst>
                  <p:cond evt="onClick" delay="0">
                    <p:tgtEl>
                      <p:spTgt spid="107"/>
                    </p:tgtEl>
                  </p:cond>
                </p:stCondLst>
                <p:endSync evt="end" delay="0">
                  <p:rtn val="all"/>
                </p:endSync>
                <p:childTnLst>
                  <p:par>
                    <p:cTn id="300" fill="hold">
                      <p:stCondLst>
                        <p:cond delay="0"/>
                      </p:stCondLst>
                      <p:childTnLst>
                        <p:par>
                          <p:cTn id="301" fill="hold">
                            <p:stCondLst>
                              <p:cond delay="0"/>
                            </p:stCondLst>
                            <p:childTnLst>
                              <p:par>
                                <p:cTn id="302" presetID="1" presetClass="exit" presetSubtype="0" fill="hold" grpId="0" nodeType="clickEffect">
                                  <p:stCondLst>
                                    <p:cond delay="0"/>
                                  </p:stCondLst>
                                  <p:iterate type="lt">
                                    <p:tmAbs val="0"/>
                                  </p:iterate>
                                  <p:childTnLst>
                                    <p:set>
                                      <p:cBhvr>
                                        <p:cTn id="303" dur="1" fill="hold">
                                          <p:stCondLst>
                                            <p:cond delay="0"/>
                                          </p:stCondLst>
                                        </p:cTn>
                                        <p:tgtEl>
                                          <p:spTgt spid="107"/>
                                        </p:tgtEl>
                                        <p:attrNameLst>
                                          <p:attrName>style.visibility</p:attrName>
                                        </p:attrNameLst>
                                      </p:cBhvr>
                                      <p:to>
                                        <p:strVal val="hidden"/>
                                      </p:to>
                                    </p:set>
                                  </p:childTnLst>
                                  <p:subTnLst>
                                    <p:audio>
                                      <p:cMediaNode>
                                        <p:cTn display="0" masterRel="sameClick">
                                          <p:stCondLst>
                                            <p:cond evt="begin" delay="0">
                                              <p:tn val="302"/>
                                            </p:cond>
                                          </p:stCondLst>
                                          <p:endCondLst>
                                            <p:cond evt="onStopAudio" delay="0">
                                              <p:tgtEl>
                                                <p:sldTgt/>
                                              </p:tgtEl>
                                            </p:cond>
                                          </p:endCondLst>
                                        </p:cTn>
                                        <p:tgtEl>
                                          <p:sndTgt r:embed="rId3" name="coin.wav"/>
                                        </p:tgtEl>
                                      </p:cMediaNode>
                                    </p:audio>
                                  </p:subTnLst>
                                </p:cTn>
                              </p:par>
                              <p:par>
                                <p:cTn id="304" presetID="49" presetClass="entr" presetSubtype="0" decel="100000" fill="hold" grpId="1" nodeType="withEffect">
                                  <p:stCondLst>
                                    <p:cond delay="0"/>
                                  </p:stCondLst>
                                  <p:iterate type="lt">
                                    <p:tmPct val="0"/>
                                  </p:iterate>
                                  <p:childTnLst>
                                    <p:set>
                                      <p:cBhvr>
                                        <p:cTn id="305" dur="1" fill="hold">
                                          <p:stCondLst>
                                            <p:cond delay="0"/>
                                          </p:stCondLst>
                                        </p:cTn>
                                        <p:tgtEl>
                                          <p:spTgt spid="108"/>
                                        </p:tgtEl>
                                        <p:attrNameLst>
                                          <p:attrName>style.visibility</p:attrName>
                                        </p:attrNameLst>
                                      </p:cBhvr>
                                      <p:to>
                                        <p:strVal val="visible"/>
                                      </p:to>
                                    </p:set>
                                    <p:anim calcmode="lin" valueType="num">
                                      <p:cBhvr>
                                        <p:cTn id="306" dur="500" fill="hold"/>
                                        <p:tgtEl>
                                          <p:spTgt spid="108"/>
                                        </p:tgtEl>
                                        <p:attrNameLst>
                                          <p:attrName>ppt_w</p:attrName>
                                        </p:attrNameLst>
                                      </p:cBhvr>
                                      <p:tavLst>
                                        <p:tav tm="0">
                                          <p:val>
                                            <p:fltVal val="0"/>
                                          </p:val>
                                        </p:tav>
                                        <p:tav tm="100000">
                                          <p:val>
                                            <p:strVal val="#ppt_w"/>
                                          </p:val>
                                        </p:tav>
                                      </p:tavLst>
                                    </p:anim>
                                    <p:anim calcmode="lin" valueType="num">
                                      <p:cBhvr>
                                        <p:cTn id="307" dur="500" fill="hold"/>
                                        <p:tgtEl>
                                          <p:spTgt spid="108"/>
                                        </p:tgtEl>
                                        <p:attrNameLst>
                                          <p:attrName>ppt_h</p:attrName>
                                        </p:attrNameLst>
                                      </p:cBhvr>
                                      <p:tavLst>
                                        <p:tav tm="0">
                                          <p:val>
                                            <p:fltVal val="0"/>
                                          </p:val>
                                        </p:tav>
                                        <p:tav tm="100000">
                                          <p:val>
                                            <p:strVal val="#ppt_h"/>
                                          </p:val>
                                        </p:tav>
                                      </p:tavLst>
                                    </p:anim>
                                    <p:anim calcmode="lin" valueType="num">
                                      <p:cBhvr>
                                        <p:cTn id="308" dur="500" fill="hold"/>
                                        <p:tgtEl>
                                          <p:spTgt spid="108"/>
                                        </p:tgtEl>
                                        <p:attrNameLst>
                                          <p:attrName>style.rotation</p:attrName>
                                        </p:attrNameLst>
                                      </p:cBhvr>
                                      <p:tavLst>
                                        <p:tav tm="0">
                                          <p:val>
                                            <p:fltVal val="360"/>
                                          </p:val>
                                        </p:tav>
                                        <p:tav tm="100000">
                                          <p:val>
                                            <p:fltVal val="0"/>
                                          </p:val>
                                        </p:tav>
                                      </p:tavLst>
                                    </p:anim>
                                    <p:animEffect transition="in" filter="fade">
                                      <p:cBhvr>
                                        <p:cTn id="309" dur="500"/>
                                        <p:tgtEl>
                                          <p:spTgt spid="108"/>
                                        </p:tgtEl>
                                      </p:cBhvr>
                                    </p:animEffect>
                                  </p:childTnLst>
                                </p:cTn>
                              </p:par>
                            </p:childTnLst>
                          </p:cTn>
                        </p:par>
                      </p:childTnLst>
                    </p:cTn>
                  </p:par>
                </p:childTnLst>
              </p:cTn>
              <p:nextCondLst>
                <p:cond evt="onClick" delay="0">
                  <p:tgtEl>
                    <p:spTgt spid="107"/>
                  </p:tgtEl>
                </p:cond>
              </p:nextCondLst>
            </p:seq>
            <p:seq concurrent="1" nextAc="seek">
              <p:cTn id="310" restart="whenNotActive" fill="hold" evtFilter="cancelBubble" nodeType="interactiveSeq">
                <p:stCondLst>
                  <p:cond evt="onClick" delay="0">
                    <p:tgtEl>
                      <p:spTgt spid="108"/>
                    </p:tgtEl>
                  </p:cond>
                </p:stCondLst>
                <p:endSync evt="end" delay="0">
                  <p:rtn val="all"/>
                </p:endSync>
                <p:childTnLst>
                  <p:par>
                    <p:cTn id="311" fill="hold">
                      <p:stCondLst>
                        <p:cond delay="0"/>
                      </p:stCondLst>
                      <p:childTnLst>
                        <p:par>
                          <p:cTn id="312" fill="hold">
                            <p:stCondLst>
                              <p:cond delay="0"/>
                            </p:stCondLst>
                            <p:childTnLst>
                              <p:par>
                                <p:cTn id="313" presetID="1" presetClass="exit" presetSubtype="0" fill="hold" grpId="0" nodeType="clickEffect">
                                  <p:stCondLst>
                                    <p:cond delay="0"/>
                                  </p:stCondLst>
                                  <p:iterate type="lt">
                                    <p:tmAbs val="0"/>
                                  </p:iterate>
                                  <p:childTnLst>
                                    <p:set>
                                      <p:cBhvr>
                                        <p:cTn id="314" dur="1" fill="hold">
                                          <p:stCondLst>
                                            <p:cond delay="0"/>
                                          </p:stCondLst>
                                        </p:cTn>
                                        <p:tgtEl>
                                          <p:spTgt spid="108"/>
                                        </p:tgtEl>
                                        <p:attrNameLst>
                                          <p:attrName>style.visibility</p:attrName>
                                        </p:attrNameLst>
                                      </p:cBhvr>
                                      <p:to>
                                        <p:strVal val="hidden"/>
                                      </p:to>
                                    </p:set>
                                  </p:childTnLst>
                                  <p:subTnLst>
                                    <p:audio>
                                      <p:cMediaNode>
                                        <p:cTn display="0" masterRel="sameClick">
                                          <p:stCondLst>
                                            <p:cond evt="begin" delay="0">
                                              <p:tn val="313"/>
                                            </p:cond>
                                          </p:stCondLst>
                                          <p:endCondLst>
                                            <p:cond evt="onStopAudio" delay="0">
                                              <p:tgtEl>
                                                <p:sldTgt/>
                                              </p:tgtEl>
                                            </p:cond>
                                          </p:endCondLst>
                                        </p:cTn>
                                        <p:tgtEl>
                                          <p:sndTgt r:embed="rId3" name="coin.wav"/>
                                        </p:tgtEl>
                                      </p:cMediaNode>
                                    </p:audio>
                                  </p:subTnLst>
                                </p:cTn>
                              </p:par>
                              <p:par>
                                <p:cTn id="315" presetID="49" presetClass="entr" presetSubtype="0" decel="100000" fill="hold" grpId="1" nodeType="withEffect">
                                  <p:stCondLst>
                                    <p:cond delay="0"/>
                                  </p:stCondLst>
                                  <p:iterate type="lt">
                                    <p:tmPct val="0"/>
                                  </p:iterate>
                                  <p:childTnLst>
                                    <p:set>
                                      <p:cBhvr>
                                        <p:cTn id="316" dur="1" fill="hold">
                                          <p:stCondLst>
                                            <p:cond delay="0"/>
                                          </p:stCondLst>
                                        </p:cTn>
                                        <p:tgtEl>
                                          <p:spTgt spid="109"/>
                                        </p:tgtEl>
                                        <p:attrNameLst>
                                          <p:attrName>style.visibility</p:attrName>
                                        </p:attrNameLst>
                                      </p:cBhvr>
                                      <p:to>
                                        <p:strVal val="visible"/>
                                      </p:to>
                                    </p:set>
                                    <p:anim calcmode="lin" valueType="num">
                                      <p:cBhvr>
                                        <p:cTn id="317" dur="500" fill="hold"/>
                                        <p:tgtEl>
                                          <p:spTgt spid="109"/>
                                        </p:tgtEl>
                                        <p:attrNameLst>
                                          <p:attrName>ppt_w</p:attrName>
                                        </p:attrNameLst>
                                      </p:cBhvr>
                                      <p:tavLst>
                                        <p:tav tm="0">
                                          <p:val>
                                            <p:fltVal val="0"/>
                                          </p:val>
                                        </p:tav>
                                        <p:tav tm="100000">
                                          <p:val>
                                            <p:strVal val="#ppt_w"/>
                                          </p:val>
                                        </p:tav>
                                      </p:tavLst>
                                    </p:anim>
                                    <p:anim calcmode="lin" valueType="num">
                                      <p:cBhvr>
                                        <p:cTn id="318" dur="500" fill="hold"/>
                                        <p:tgtEl>
                                          <p:spTgt spid="109"/>
                                        </p:tgtEl>
                                        <p:attrNameLst>
                                          <p:attrName>ppt_h</p:attrName>
                                        </p:attrNameLst>
                                      </p:cBhvr>
                                      <p:tavLst>
                                        <p:tav tm="0">
                                          <p:val>
                                            <p:fltVal val="0"/>
                                          </p:val>
                                        </p:tav>
                                        <p:tav tm="100000">
                                          <p:val>
                                            <p:strVal val="#ppt_h"/>
                                          </p:val>
                                        </p:tav>
                                      </p:tavLst>
                                    </p:anim>
                                    <p:anim calcmode="lin" valueType="num">
                                      <p:cBhvr>
                                        <p:cTn id="319" dur="500" fill="hold"/>
                                        <p:tgtEl>
                                          <p:spTgt spid="109"/>
                                        </p:tgtEl>
                                        <p:attrNameLst>
                                          <p:attrName>style.rotation</p:attrName>
                                        </p:attrNameLst>
                                      </p:cBhvr>
                                      <p:tavLst>
                                        <p:tav tm="0">
                                          <p:val>
                                            <p:fltVal val="360"/>
                                          </p:val>
                                        </p:tav>
                                        <p:tav tm="100000">
                                          <p:val>
                                            <p:fltVal val="0"/>
                                          </p:val>
                                        </p:tav>
                                      </p:tavLst>
                                    </p:anim>
                                    <p:animEffect transition="in" filter="fade">
                                      <p:cBhvr>
                                        <p:cTn id="320" dur="500"/>
                                        <p:tgtEl>
                                          <p:spTgt spid="109"/>
                                        </p:tgtEl>
                                      </p:cBhvr>
                                    </p:animEffect>
                                  </p:childTnLst>
                                </p:cTn>
                              </p:par>
                            </p:childTnLst>
                          </p:cTn>
                        </p:par>
                      </p:childTnLst>
                    </p:cTn>
                  </p:par>
                </p:childTnLst>
              </p:cTn>
              <p:nextCondLst>
                <p:cond evt="onClick" delay="0">
                  <p:tgtEl>
                    <p:spTgt spid="108"/>
                  </p:tgtEl>
                </p:cond>
              </p:nextCondLst>
            </p:seq>
            <p:seq concurrent="1" nextAc="seek">
              <p:cTn id="321" restart="whenNotActive" fill="hold" evtFilter="cancelBubble" nodeType="interactiveSeq">
                <p:stCondLst>
                  <p:cond evt="onClick" delay="0">
                    <p:tgtEl>
                      <p:spTgt spid="109"/>
                    </p:tgtEl>
                  </p:cond>
                </p:stCondLst>
                <p:endSync evt="end" delay="0">
                  <p:rtn val="all"/>
                </p:endSync>
                <p:childTnLst>
                  <p:par>
                    <p:cTn id="322" fill="hold">
                      <p:stCondLst>
                        <p:cond delay="0"/>
                      </p:stCondLst>
                      <p:childTnLst>
                        <p:par>
                          <p:cTn id="323" fill="hold">
                            <p:stCondLst>
                              <p:cond delay="0"/>
                            </p:stCondLst>
                            <p:childTnLst>
                              <p:par>
                                <p:cTn id="324" presetID="1" presetClass="exit" presetSubtype="0" fill="hold" grpId="0" nodeType="clickEffect">
                                  <p:stCondLst>
                                    <p:cond delay="0"/>
                                  </p:stCondLst>
                                  <p:iterate type="lt">
                                    <p:tmAbs val="0"/>
                                  </p:iterate>
                                  <p:childTnLst>
                                    <p:set>
                                      <p:cBhvr>
                                        <p:cTn id="325" dur="1" fill="hold">
                                          <p:stCondLst>
                                            <p:cond delay="0"/>
                                          </p:stCondLst>
                                        </p:cTn>
                                        <p:tgtEl>
                                          <p:spTgt spid="109"/>
                                        </p:tgtEl>
                                        <p:attrNameLst>
                                          <p:attrName>style.visibility</p:attrName>
                                        </p:attrNameLst>
                                      </p:cBhvr>
                                      <p:to>
                                        <p:strVal val="hidden"/>
                                      </p:to>
                                    </p:set>
                                  </p:childTnLst>
                                  <p:subTnLst>
                                    <p:audio>
                                      <p:cMediaNode>
                                        <p:cTn display="0" masterRel="sameClick">
                                          <p:stCondLst>
                                            <p:cond evt="begin" delay="0">
                                              <p:tn val="324"/>
                                            </p:cond>
                                          </p:stCondLst>
                                          <p:endCondLst>
                                            <p:cond evt="onStopAudio" delay="0">
                                              <p:tgtEl>
                                                <p:sldTgt/>
                                              </p:tgtEl>
                                            </p:cond>
                                          </p:endCondLst>
                                        </p:cTn>
                                        <p:tgtEl>
                                          <p:sndTgt r:embed="rId3" name="coin.wav"/>
                                        </p:tgtEl>
                                      </p:cMediaNode>
                                    </p:audio>
                                  </p:subTnLst>
                                </p:cTn>
                              </p:par>
                              <p:par>
                                <p:cTn id="326" presetID="49" presetClass="entr" presetSubtype="0" decel="100000" fill="hold" grpId="1" nodeType="withEffect">
                                  <p:stCondLst>
                                    <p:cond delay="0"/>
                                  </p:stCondLst>
                                  <p:iterate type="lt">
                                    <p:tmPct val="0"/>
                                  </p:iterate>
                                  <p:childTnLst>
                                    <p:set>
                                      <p:cBhvr>
                                        <p:cTn id="327" dur="1" fill="hold">
                                          <p:stCondLst>
                                            <p:cond delay="0"/>
                                          </p:stCondLst>
                                        </p:cTn>
                                        <p:tgtEl>
                                          <p:spTgt spid="100"/>
                                        </p:tgtEl>
                                        <p:attrNameLst>
                                          <p:attrName>style.visibility</p:attrName>
                                        </p:attrNameLst>
                                      </p:cBhvr>
                                      <p:to>
                                        <p:strVal val="visible"/>
                                      </p:to>
                                    </p:set>
                                    <p:anim calcmode="lin" valueType="num">
                                      <p:cBhvr>
                                        <p:cTn id="328" dur="500" fill="hold"/>
                                        <p:tgtEl>
                                          <p:spTgt spid="100"/>
                                        </p:tgtEl>
                                        <p:attrNameLst>
                                          <p:attrName>ppt_w</p:attrName>
                                        </p:attrNameLst>
                                      </p:cBhvr>
                                      <p:tavLst>
                                        <p:tav tm="0">
                                          <p:val>
                                            <p:fltVal val="0"/>
                                          </p:val>
                                        </p:tav>
                                        <p:tav tm="100000">
                                          <p:val>
                                            <p:strVal val="#ppt_w"/>
                                          </p:val>
                                        </p:tav>
                                      </p:tavLst>
                                    </p:anim>
                                    <p:anim calcmode="lin" valueType="num">
                                      <p:cBhvr>
                                        <p:cTn id="329" dur="500" fill="hold"/>
                                        <p:tgtEl>
                                          <p:spTgt spid="100"/>
                                        </p:tgtEl>
                                        <p:attrNameLst>
                                          <p:attrName>ppt_h</p:attrName>
                                        </p:attrNameLst>
                                      </p:cBhvr>
                                      <p:tavLst>
                                        <p:tav tm="0">
                                          <p:val>
                                            <p:fltVal val="0"/>
                                          </p:val>
                                        </p:tav>
                                        <p:tav tm="100000">
                                          <p:val>
                                            <p:strVal val="#ppt_h"/>
                                          </p:val>
                                        </p:tav>
                                      </p:tavLst>
                                    </p:anim>
                                    <p:anim calcmode="lin" valueType="num">
                                      <p:cBhvr>
                                        <p:cTn id="330" dur="500" fill="hold"/>
                                        <p:tgtEl>
                                          <p:spTgt spid="100"/>
                                        </p:tgtEl>
                                        <p:attrNameLst>
                                          <p:attrName>style.rotation</p:attrName>
                                        </p:attrNameLst>
                                      </p:cBhvr>
                                      <p:tavLst>
                                        <p:tav tm="0">
                                          <p:val>
                                            <p:fltVal val="360"/>
                                          </p:val>
                                        </p:tav>
                                        <p:tav tm="100000">
                                          <p:val>
                                            <p:fltVal val="0"/>
                                          </p:val>
                                        </p:tav>
                                      </p:tavLst>
                                    </p:anim>
                                    <p:animEffect transition="in" filter="fade">
                                      <p:cBhvr>
                                        <p:cTn id="331" dur="500"/>
                                        <p:tgtEl>
                                          <p:spTgt spid="100"/>
                                        </p:tgtEl>
                                      </p:cBhvr>
                                    </p:animEffect>
                                  </p:childTnLst>
                                </p:cTn>
                              </p:par>
                            </p:childTnLst>
                          </p:cTn>
                        </p:par>
                      </p:childTnLst>
                    </p:cTn>
                  </p:par>
                </p:childTnLst>
              </p:cTn>
              <p:nextCondLst>
                <p:cond evt="onClick" delay="0">
                  <p:tgtEl>
                    <p:spTgt spid="109"/>
                  </p:tgtEl>
                </p:cond>
              </p:nextCondLst>
            </p:seq>
            <p:seq concurrent="1" nextAc="seek">
              <p:cTn id="332" restart="whenNotActive" fill="hold" evtFilter="cancelBubble" nodeType="interactiveSeq">
                <p:stCondLst>
                  <p:cond evt="onClick" delay="0">
                    <p:tgtEl>
                      <p:spTgt spid="110"/>
                    </p:tgtEl>
                  </p:cond>
                </p:stCondLst>
                <p:endSync evt="end" delay="0">
                  <p:rtn val="all"/>
                </p:endSync>
                <p:childTnLst>
                  <p:par>
                    <p:cTn id="333" fill="hold">
                      <p:stCondLst>
                        <p:cond delay="0"/>
                      </p:stCondLst>
                      <p:childTnLst>
                        <p:par>
                          <p:cTn id="334" fill="hold">
                            <p:stCondLst>
                              <p:cond delay="0"/>
                            </p:stCondLst>
                            <p:childTnLst>
                              <p:par>
                                <p:cTn id="335" presetID="1" presetClass="exit" presetSubtype="0" fill="hold" grpId="0" nodeType="clickEffect">
                                  <p:stCondLst>
                                    <p:cond delay="0"/>
                                  </p:stCondLst>
                                  <p:iterate type="lt">
                                    <p:tmAbs val="0"/>
                                  </p:iterate>
                                  <p:childTnLst>
                                    <p:set>
                                      <p:cBhvr>
                                        <p:cTn id="336" dur="1" fill="hold">
                                          <p:stCondLst>
                                            <p:cond delay="0"/>
                                          </p:stCondLst>
                                        </p:cTn>
                                        <p:tgtEl>
                                          <p:spTgt spid="110"/>
                                        </p:tgtEl>
                                        <p:attrNameLst>
                                          <p:attrName>style.visibility</p:attrName>
                                        </p:attrNameLst>
                                      </p:cBhvr>
                                      <p:to>
                                        <p:strVal val="hidden"/>
                                      </p:to>
                                    </p:set>
                                  </p:childTnLst>
                                  <p:subTnLst>
                                    <p:audio>
                                      <p:cMediaNode>
                                        <p:cTn display="0" masterRel="sameClick">
                                          <p:stCondLst>
                                            <p:cond evt="begin" delay="0">
                                              <p:tn val="335"/>
                                            </p:cond>
                                          </p:stCondLst>
                                          <p:endCondLst>
                                            <p:cond evt="onStopAudio" delay="0">
                                              <p:tgtEl>
                                                <p:sldTgt/>
                                              </p:tgtEl>
                                            </p:cond>
                                          </p:endCondLst>
                                        </p:cTn>
                                        <p:tgtEl>
                                          <p:sndTgt r:embed="rId3" name="coin.wav"/>
                                        </p:tgtEl>
                                      </p:cMediaNode>
                                    </p:audio>
                                  </p:subTnLst>
                                </p:cTn>
                              </p:par>
                              <p:par>
                                <p:cTn id="337" presetID="49" presetClass="entr" presetSubtype="0" decel="100000" fill="hold" grpId="1" nodeType="withEffect">
                                  <p:stCondLst>
                                    <p:cond delay="0"/>
                                  </p:stCondLst>
                                  <p:iterate type="lt">
                                    <p:tmPct val="0"/>
                                  </p:iterate>
                                  <p:childTnLst>
                                    <p:set>
                                      <p:cBhvr>
                                        <p:cTn id="338" dur="1" fill="hold">
                                          <p:stCondLst>
                                            <p:cond delay="0"/>
                                          </p:stCondLst>
                                        </p:cTn>
                                        <p:tgtEl>
                                          <p:spTgt spid="111"/>
                                        </p:tgtEl>
                                        <p:attrNameLst>
                                          <p:attrName>style.visibility</p:attrName>
                                        </p:attrNameLst>
                                      </p:cBhvr>
                                      <p:to>
                                        <p:strVal val="visible"/>
                                      </p:to>
                                    </p:set>
                                    <p:anim calcmode="lin" valueType="num">
                                      <p:cBhvr>
                                        <p:cTn id="339" dur="500" fill="hold"/>
                                        <p:tgtEl>
                                          <p:spTgt spid="111"/>
                                        </p:tgtEl>
                                        <p:attrNameLst>
                                          <p:attrName>ppt_w</p:attrName>
                                        </p:attrNameLst>
                                      </p:cBhvr>
                                      <p:tavLst>
                                        <p:tav tm="0">
                                          <p:val>
                                            <p:fltVal val="0"/>
                                          </p:val>
                                        </p:tav>
                                        <p:tav tm="100000">
                                          <p:val>
                                            <p:strVal val="#ppt_w"/>
                                          </p:val>
                                        </p:tav>
                                      </p:tavLst>
                                    </p:anim>
                                    <p:anim calcmode="lin" valueType="num">
                                      <p:cBhvr>
                                        <p:cTn id="340" dur="500" fill="hold"/>
                                        <p:tgtEl>
                                          <p:spTgt spid="111"/>
                                        </p:tgtEl>
                                        <p:attrNameLst>
                                          <p:attrName>ppt_h</p:attrName>
                                        </p:attrNameLst>
                                      </p:cBhvr>
                                      <p:tavLst>
                                        <p:tav tm="0">
                                          <p:val>
                                            <p:fltVal val="0"/>
                                          </p:val>
                                        </p:tav>
                                        <p:tav tm="100000">
                                          <p:val>
                                            <p:strVal val="#ppt_h"/>
                                          </p:val>
                                        </p:tav>
                                      </p:tavLst>
                                    </p:anim>
                                    <p:anim calcmode="lin" valueType="num">
                                      <p:cBhvr>
                                        <p:cTn id="341" dur="500" fill="hold"/>
                                        <p:tgtEl>
                                          <p:spTgt spid="111"/>
                                        </p:tgtEl>
                                        <p:attrNameLst>
                                          <p:attrName>style.rotation</p:attrName>
                                        </p:attrNameLst>
                                      </p:cBhvr>
                                      <p:tavLst>
                                        <p:tav tm="0">
                                          <p:val>
                                            <p:fltVal val="360"/>
                                          </p:val>
                                        </p:tav>
                                        <p:tav tm="100000">
                                          <p:val>
                                            <p:fltVal val="0"/>
                                          </p:val>
                                        </p:tav>
                                      </p:tavLst>
                                    </p:anim>
                                    <p:animEffect transition="in" filter="fade">
                                      <p:cBhvr>
                                        <p:cTn id="342" dur="500"/>
                                        <p:tgtEl>
                                          <p:spTgt spid="111"/>
                                        </p:tgtEl>
                                      </p:cBhvr>
                                    </p:animEffect>
                                  </p:childTnLst>
                                </p:cTn>
                              </p:par>
                            </p:childTnLst>
                          </p:cTn>
                        </p:par>
                      </p:childTnLst>
                    </p:cTn>
                  </p:par>
                </p:childTnLst>
              </p:cTn>
              <p:nextCondLst>
                <p:cond evt="onClick" delay="0">
                  <p:tgtEl>
                    <p:spTgt spid="110"/>
                  </p:tgtEl>
                </p:cond>
              </p:nextCondLst>
            </p:seq>
            <p:seq concurrent="1" nextAc="seek">
              <p:cTn id="343" restart="whenNotActive" fill="hold" evtFilter="cancelBubble" nodeType="interactiveSeq">
                <p:stCondLst>
                  <p:cond evt="onClick" delay="0">
                    <p:tgtEl>
                      <p:spTgt spid="111"/>
                    </p:tgtEl>
                  </p:cond>
                </p:stCondLst>
                <p:endSync evt="end" delay="0">
                  <p:rtn val="all"/>
                </p:endSync>
                <p:childTnLst>
                  <p:par>
                    <p:cTn id="344" fill="hold">
                      <p:stCondLst>
                        <p:cond delay="0"/>
                      </p:stCondLst>
                      <p:childTnLst>
                        <p:par>
                          <p:cTn id="345" fill="hold">
                            <p:stCondLst>
                              <p:cond delay="0"/>
                            </p:stCondLst>
                            <p:childTnLst>
                              <p:par>
                                <p:cTn id="346" presetID="1" presetClass="exit" presetSubtype="0" fill="hold" grpId="0" nodeType="clickEffect">
                                  <p:stCondLst>
                                    <p:cond delay="0"/>
                                  </p:stCondLst>
                                  <p:iterate type="lt">
                                    <p:tmAbs val="0"/>
                                  </p:iterate>
                                  <p:childTnLst>
                                    <p:set>
                                      <p:cBhvr>
                                        <p:cTn id="347" dur="1" fill="hold">
                                          <p:stCondLst>
                                            <p:cond delay="0"/>
                                          </p:stCondLst>
                                        </p:cTn>
                                        <p:tgtEl>
                                          <p:spTgt spid="111"/>
                                        </p:tgtEl>
                                        <p:attrNameLst>
                                          <p:attrName>style.visibility</p:attrName>
                                        </p:attrNameLst>
                                      </p:cBhvr>
                                      <p:to>
                                        <p:strVal val="hidden"/>
                                      </p:to>
                                    </p:set>
                                  </p:childTnLst>
                                  <p:subTnLst>
                                    <p:audio>
                                      <p:cMediaNode>
                                        <p:cTn display="0" masterRel="sameClick">
                                          <p:stCondLst>
                                            <p:cond evt="begin" delay="0">
                                              <p:tn val="346"/>
                                            </p:cond>
                                          </p:stCondLst>
                                          <p:endCondLst>
                                            <p:cond evt="onStopAudio" delay="0">
                                              <p:tgtEl>
                                                <p:sldTgt/>
                                              </p:tgtEl>
                                            </p:cond>
                                          </p:endCondLst>
                                        </p:cTn>
                                        <p:tgtEl>
                                          <p:sndTgt r:embed="rId3" name="coin.wav"/>
                                        </p:tgtEl>
                                      </p:cMediaNode>
                                    </p:audio>
                                  </p:subTnLst>
                                </p:cTn>
                              </p:par>
                              <p:par>
                                <p:cTn id="348" presetID="49" presetClass="entr" presetSubtype="0" decel="100000" fill="hold" grpId="1" nodeType="withEffect">
                                  <p:stCondLst>
                                    <p:cond delay="0"/>
                                  </p:stCondLst>
                                  <p:iterate type="lt">
                                    <p:tmPct val="0"/>
                                  </p:iterate>
                                  <p:childTnLst>
                                    <p:set>
                                      <p:cBhvr>
                                        <p:cTn id="349" dur="1" fill="hold">
                                          <p:stCondLst>
                                            <p:cond delay="0"/>
                                          </p:stCondLst>
                                        </p:cTn>
                                        <p:tgtEl>
                                          <p:spTgt spid="112"/>
                                        </p:tgtEl>
                                        <p:attrNameLst>
                                          <p:attrName>style.visibility</p:attrName>
                                        </p:attrNameLst>
                                      </p:cBhvr>
                                      <p:to>
                                        <p:strVal val="visible"/>
                                      </p:to>
                                    </p:set>
                                    <p:anim calcmode="lin" valueType="num">
                                      <p:cBhvr>
                                        <p:cTn id="350" dur="500" fill="hold"/>
                                        <p:tgtEl>
                                          <p:spTgt spid="112"/>
                                        </p:tgtEl>
                                        <p:attrNameLst>
                                          <p:attrName>ppt_w</p:attrName>
                                        </p:attrNameLst>
                                      </p:cBhvr>
                                      <p:tavLst>
                                        <p:tav tm="0">
                                          <p:val>
                                            <p:fltVal val="0"/>
                                          </p:val>
                                        </p:tav>
                                        <p:tav tm="100000">
                                          <p:val>
                                            <p:strVal val="#ppt_w"/>
                                          </p:val>
                                        </p:tav>
                                      </p:tavLst>
                                    </p:anim>
                                    <p:anim calcmode="lin" valueType="num">
                                      <p:cBhvr>
                                        <p:cTn id="351" dur="500" fill="hold"/>
                                        <p:tgtEl>
                                          <p:spTgt spid="112"/>
                                        </p:tgtEl>
                                        <p:attrNameLst>
                                          <p:attrName>ppt_h</p:attrName>
                                        </p:attrNameLst>
                                      </p:cBhvr>
                                      <p:tavLst>
                                        <p:tav tm="0">
                                          <p:val>
                                            <p:fltVal val="0"/>
                                          </p:val>
                                        </p:tav>
                                        <p:tav tm="100000">
                                          <p:val>
                                            <p:strVal val="#ppt_h"/>
                                          </p:val>
                                        </p:tav>
                                      </p:tavLst>
                                    </p:anim>
                                    <p:anim calcmode="lin" valueType="num">
                                      <p:cBhvr>
                                        <p:cTn id="352" dur="500" fill="hold"/>
                                        <p:tgtEl>
                                          <p:spTgt spid="112"/>
                                        </p:tgtEl>
                                        <p:attrNameLst>
                                          <p:attrName>style.rotation</p:attrName>
                                        </p:attrNameLst>
                                      </p:cBhvr>
                                      <p:tavLst>
                                        <p:tav tm="0">
                                          <p:val>
                                            <p:fltVal val="360"/>
                                          </p:val>
                                        </p:tav>
                                        <p:tav tm="100000">
                                          <p:val>
                                            <p:fltVal val="0"/>
                                          </p:val>
                                        </p:tav>
                                      </p:tavLst>
                                    </p:anim>
                                    <p:animEffect transition="in" filter="fade">
                                      <p:cBhvr>
                                        <p:cTn id="353" dur="500"/>
                                        <p:tgtEl>
                                          <p:spTgt spid="112"/>
                                        </p:tgtEl>
                                      </p:cBhvr>
                                    </p:animEffect>
                                  </p:childTnLst>
                                </p:cTn>
                              </p:par>
                            </p:childTnLst>
                          </p:cTn>
                        </p:par>
                      </p:childTnLst>
                    </p:cTn>
                  </p:par>
                </p:childTnLst>
              </p:cTn>
              <p:nextCondLst>
                <p:cond evt="onClick" delay="0">
                  <p:tgtEl>
                    <p:spTgt spid="111"/>
                  </p:tgtEl>
                </p:cond>
              </p:nextCondLst>
            </p:seq>
            <p:seq concurrent="1" nextAc="seek">
              <p:cTn id="354" restart="whenNotActive" fill="hold" evtFilter="cancelBubble" nodeType="interactiveSeq">
                <p:stCondLst>
                  <p:cond evt="onClick" delay="0">
                    <p:tgtEl>
                      <p:spTgt spid="112"/>
                    </p:tgtEl>
                  </p:cond>
                </p:stCondLst>
                <p:endSync evt="end" delay="0">
                  <p:rtn val="all"/>
                </p:endSync>
                <p:childTnLst>
                  <p:par>
                    <p:cTn id="355" fill="hold">
                      <p:stCondLst>
                        <p:cond delay="0"/>
                      </p:stCondLst>
                      <p:childTnLst>
                        <p:par>
                          <p:cTn id="356" fill="hold">
                            <p:stCondLst>
                              <p:cond delay="0"/>
                            </p:stCondLst>
                            <p:childTnLst>
                              <p:par>
                                <p:cTn id="357" presetID="1" presetClass="exit" presetSubtype="0" fill="hold" grpId="0" nodeType="clickEffect">
                                  <p:stCondLst>
                                    <p:cond delay="0"/>
                                  </p:stCondLst>
                                  <p:iterate type="lt">
                                    <p:tmAbs val="0"/>
                                  </p:iterate>
                                  <p:childTnLst>
                                    <p:set>
                                      <p:cBhvr>
                                        <p:cTn id="358" dur="1" fill="hold">
                                          <p:stCondLst>
                                            <p:cond delay="0"/>
                                          </p:stCondLst>
                                        </p:cTn>
                                        <p:tgtEl>
                                          <p:spTgt spid="112"/>
                                        </p:tgtEl>
                                        <p:attrNameLst>
                                          <p:attrName>style.visibility</p:attrName>
                                        </p:attrNameLst>
                                      </p:cBhvr>
                                      <p:to>
                                        <p:strVal val="hidden"/>
                                      </p:to>
                                    </p:set>
                                  </p:childTnLst>
                                  <p:subTnLst>
                                    <p:audio>
                                      <p:cMediaNode>
                                        <p:cTn display="0" masterRel="sameClick">
                                          <p:stCondLst>
                                            <p:cond evt="begin" delay="0">
                                              <p:tn val="357"/>
                                            </p:cond>
                                          </p:stCondLst>
                                          <p:endCondLst>
                                            <p:cond evt="onStopAudio" delay="0">
                                              <p:tgtEl>
                                                <p:sldTgt/>
                                              </p:tgtEl>
                                            </p:cond>
                                          </p:endCondLst>
                                        </p:cTn>
                                        <p:tgtEl>
                                          <p:sndTgt r:embed="rId3" name="coin.wav"/>
                                        </p:tgtEl>
                                      </p:cMediaNode>
                                    </p:audio>
                                  </p:subTnLst>
                                </p:cTn>
                              </p:par>
                              <p:par>
                                <p:cTn id="359" presetID="49" presetClass="entr" presetSubtype="0" decel="100000" fill="hold" grpId="1" nodeType="withEffect">
                                  <p:stCondLst>
                                    <p:cond delay="0"/>
                                  </p:stCondLst>
                                  <p:iterate type="lt">
                                    <p:tmPct val="0"/>
                                  </p:iterate>
                                  <p:childTnLst>
                                    <p:set>
                                      <p:cBhvr>
                                        <p:cTn id="360" dur="1" fill="hold">
                                          <p:stCondLst>
                                            <p:cond delay="0"/>
                                          </p:stCondLst>
                                        </p:cTn>
                                        <p:tgtEl>
                                          <p:spTgt spid="113"/>
                                        </p:tgtEl>
                                        <p:attrNameLst>
                                          <p:attrName>style.visibility</p:attrName>
                                        </p:attrNameLst>
                                      </p:cBhvr>
                                      <p:to>
                                        <p:strVal val="visible"/>
                                      </p:to>
                                    </p:set>
                                    <p:anim calcmode="lin" valueType="num">
                                      <p:cBhvr>
                                        <p:cTn id="361" dur="500" fill="hold"/>
                                        <p:tgtEl>
                                          <p:spTgt spid="113"/>
                                        </p:tgtEl>
                                        <p:attrNameLst>
                                          <p:attrName>ppt_w</p:attrName>
                                        </p:attrNameLst>
                                      </p:cBhvr>
                                      <p:tavLst>
                                        <p:tav tm="0">
                                          <p:val>
                                            <p:fltVal val="0"/>
                                          </p:val>
                                        </p:tav>
                                        <p:tav tm="100000">
                                          <p:val>
                                            <p:strVal val="#ppt_w"/>
                                          </p:val>
                                        </p:tav>
                                      </p:tavLst>
                                    </p:anim>
                                    <p:anim calcmode="lin" valueType="num">
                                      <p:cBhvr>
                                        <p:cTn id="362" dur="500" fill="hold"/>
                                        <p:tgtEl>
                                          <p:spTgt spid="113"/>
                                        </p:tgtEl>
                                        <p:attrNameLst>
                                          <p:attrName>ppt_h</p:attrName>
                                        </p:attrNameLst>
                                      </p:cBhvr>
                                      <p:tavLst>
                                        <p:tav tm="0">
                                          <p:val>
                                            <p:fltVal val="0"/>
                                          </p:val>
                                        </p:tav>
                                        <p:tav tm="100000">
                                          <p:val>
                                            <p:strVal val="#ppt_h"/>
                                          </p:val>
                                        </p:tav>
                                      </p:tavLst>
                                    </p:anim>
                                    <p:anim calcmode="lin" valueType="num">
                                      <p:cBhvr>
                                        <p:cTn id="363" dur="500" fill="hold"/>
                                        <p:tgtEl>
                                          <p:spTgt spid="113"/>
                                        </p:tgtEl>
                                        <p:attrNameLst>
                                          <p:attrName>style.rotation</p:attrName>
                                        </p:attrNameLst>
                                      </p:cBhvr>
                                      <p:tavLst>
                                        <p:tav tm="0">
                                          <p:val>
                                            <p:fltVal val="360"/>
                                          </p:val>
                                        </p:tav>
                                        <p:tav tm="100000">
                                          <p:val>
                                            <p:fltVal val="0"/>
                                          </p:val>
                                        </p:tav>
                                      </p:tavLst>
                                    </p:anim>
                                    <p:animEffect transition="in" filter="fade">
                                      <p:cBhvr>
                                        <p:cTn id="364" dur="500"/>
                                        <p:tgtEl>
                                          <p:spTgt spid="113"/>
                                        </p:tgtEl>
                                      </p:cBhvr>
                                    </p:animEffect>
                                  </p:childTnLst>
                                </p:cTn>
                              </p:par>
                            </p:childTnLst>
                          </p:cTn>
                        </p:par>
                      </p:childTnLst>
                    </p:cTn>
                  </p:par>
                </p:childTnLst>
              </p:cTn>
              <p:nextCondLst>
                <p:cond evt="onClick" delay="0">
                  <p:tgtEl>
                    <p:spTgt spid="112"/>
                  </p:tgtEl>
                </p:cond>
              </p:nextCondLst>
            </p:seq>
            <p:seq concurrent="1" nextAc="seek">
              <p:cTn id="365" restart="whenNotActive" fill="hold" evtFilter="cancelBubble" nodeType="interactiveSeq">
                <p:stCondLst>
                  <p:cond evt="onClick" delay="0">
                    <p:tgtEl>
                      <p:spTgt spid="113"/>
                    </p:tgtEl>
                  </p:cond>
                </p:stCondLst>
                <p:endSync evt="end" delay="0">
                  <p:rtn val="all"/>
                </p:endSync>
                <p:childTnLst>
                  <p:par>
                    <p:cTn id="366" fill="hold">
                      <p:stCondLst>
                        <p:cond delay="0"/>
                      </p:stCondLst>
                      <p:childTnLst>
                        <p:par>
                          <p:cTn id="367" fill="hold">
                            <p:stCondLst>
                              <p:cond delay="0"/>
                            </p:stCondLst>
                            <p:childTnLst>
                              <p:par>
                                <p:cTn id="368" presetID="1" presetClass="exit" presetSubtype="0" fill="hold" grpId="0" nodeType="clickEffect">
                                  <p:stCondLst>
                                    <p:cond delay="0"/>
                                  </p:stCondLst>
                                  <p:iterate type="lt">
                                    <p:tmAbs val="0"/>
                                  </p:iterate>
                                  <p:childTnLst>
                                    <p:set>
                                      <p:cBhvr>
                                        <p:cTn id="369" dur="1" fill="hold">
                                          <p:stCondLst>
                                            <p:cond delay="0"/>
                                          </p:stCondLst>
                                        </p:cTn>
                                        <p:tgtEl>
                                          <p:spTgt spid="113"/>
                                        </p:tgtEl>
                                        <p:attrNameLst>
                                          <p:attrName>style.visibility</p:attrName>
                                        </p:attrNameLst>
                                      </p:cBhvr>
                                      <p:to>
                                        <p:strVal val="hidden"/>
                                      </p:to>
                                    </p:set>
                                  </p:childTnLst>
                                  <p:subTnLst>
                                    <p:audio>
                                      <p:cMediaNode>
                                        <p:cTn display="0" masterRel="sameClick">
                                          <p:stCondLst>
                                            <p:cond evt="begin" delay="0">
                                              <p:tn val="368"/>
                                            </p:cond>
                                          </p:stCondLst>
                                          <p:endCondLst>
                                            <p:cond evt="onStopAudio" delay="0">
                                              <p:tgtEl>
                                                <p:sldTgt/>
                                              </p:tgtEl>
                                            </p:cond>
                                          </p:endCondLst>
                                        </p:cTn>
                                        <p:tgtEl>
                                          <p:sndTgt r:embed="rId3" name="coin.wav"/>
                                        </p:tgtEl>
                                      </p:cMediaNode>
                                    </p:audio>
                                  </p:subTnLst>
                                </p:cTn>
                              </p:par>
                              <p:par>
                                <p:cTn id="370" presetID="49" presetClass="entr" presetSubtype="0" decel="100000" fill="hold" grpId="1" nodeType="withEffect">
                                  <p:stCondLst>
                                    <p:cond delay="0"/>
                                  </p:stCondLst>
                                  <p:iterate type="lt">
                                    <p:tmPct val="0"/>
                                  </p:iterate>
                                  <p:childTnLst>
                                    <p:set>
                                      <p:cBhvr>
                                        <p:cTn id="371" dur="1" fill="hold">
                                          <p:stCondLst>
                                            <p:cond delay="0"/>
                                          </p:stCondLst>
                                        </p:cTn>
                                        <p:tgtEl>
                                          <p:spTgt spid="114"/>
                                        </p:tgtEl>
                                        <p:attrNameLst>
                                          <p:attrName>style.visibility</p:attrName>
                                        </p:attrNameLst>
                                      </p:cBhvr>
                                      <p:to>
                                        <p:strVal val="visible"/>
                                      </p:to>
                                    </p:set>
                                    <p:anim calcmode="lin" valueType="num">
                                      <p:cBhvr>
                                        <p:cTn id="372" dur="500" fill="hold"/>
                                        <p:tgtEl>
                                          <p:spTgt spid="114"/>
                                        </p:tgtEl>
                                        <p:attrNameLst>
                                          <p:attrName>ppt_w</p:attrName>
                                        </p:attrNameLst>
                                      </p:cBhvr>
                                      <p:tavLst>
                                        <p:tav tm="0">
                                          <p:val>
                                            <p:fltVal val="0"/>
                                          </p:val>
                                        </p:tav>
                                        <p:tav tm="100000">
                                          <p:val>
                                            <p:strVal val="#ppt_w"/>
                                          </p:val>
                                        </p:tav>
                                      </p:tavLst>
                                    </p:anim>
                                    <p:anim calcmode="lin" valueType="num">
                                      <p:cBhvr>
                                        <p:cTn id="373" dur="500" fill="hold"/>
                                        <p:tgtEl>
                                          <p:spTgt spid="114"/>
                                        </p:tgtEl>
                                        <p:attrNameLst>
                                          <p:attrName>ppt_h</p:attrName>
                                        </p:attrNameLst>
                                      </p:cBhvr>
                                      <p:tavLst>
                                        <p:tav tm="0">
                                          <p:val>
                                            <p:fltVal val="0"/>
                                          </p:val>
                                        </p:tav>
                                        <p:tav tm="100000">
                                          <p:val>
                                            <p:strVal val="#ppt_h"/>
                                          </p:val>
                                        </p:tav>
                                      </p:tavLst>
                                    </p:anim>
                                    <p:anim calcmode="lin" valueType="num">
                                      <p:cBhvr>
                                        <p:cTn id="374" dur="500" fill="hold"/>
                                        <p:tgtEl>
                                          <p:spTgt spid="114"/>
                                        </p:tgtEl>
                                        <p:attrNameLst>
                                          <p:attrName>style.rotation</p:attrName>
                                        </p:attrNameLst>
                                      </p:cBhvr>
                                      <p:tavLst>
                                        <p:tav tm="0">
                                          <p:val>
                                            <p:fltVal val="360"/>
                                          </p:val>
                                        </p:tav>
                                        <p:tav tm="100000">
                                          <p:val>
                                            <p:fltVal val="0"/>
                                          </p:val>
                                        </p:tav>
                                      </p:tavLst>
                                    </p:anim>
                                    <p:animEffect transition="in" filter="fade">
                                      <p:cBhvr>
                                        <p:cTn id="375" dur="500"/>
                                        <p:tgtEl>
                                          <p:spTgt spid="114"/>
                                        </p:tgtEl>
                                      </p:cBhvr>
                                    </p:animEffect>
                                  </p:childTnLst>
                                </p:cTn>
                              </p:par>
                            </p:childTnLst>
                          </p:cTn>
                        </p:par>
                      </p:childTnLst>
                    </p:cTn>
                  </p:par>
                </p:childTnLst>
              </p:cTn>
              <p:nextCondLst>
                <p:cond evt="onClick" delay="0">
                  <p:tgtEl>
                    <p:spTgt spid="113"/>
                  </p:tgtEl>
                </p:cond>
              </p:nextCondLst>
            </p:seq>
            <p:seq concurrent="1" nextAc="seek">
              <p:cTn id="376" restart="whenNotActive" fill="hold" evtFilter="cancelBubble" nodeType="interactiveSeq">
                <p:stCondLst>
                  <p:cond evt="onClick" delay="0">
                    <p:tgtEl>
                      <p:spTgt spid="114"/>
                    </p:tgtEl>
                  </p:cond>
                </p:stCondLst>
                <p:endSync evt="end" delay="0">
                  <p:rtn val="all"/>
                </p:endSync>
                <p:childTnLst>
                  <p:par>
                    <p:cTn id="377" fill="hold">
                      <p:stCondLst>
                        <p:cond delay="0"/>
                      </p:stCondLst>
                      <p:childTnLst>
                        <p:par>
                          <p:cTn id="378" fill="hold">
                            <p:stCondLst>
                              <p:cond delay="0"/>
                            </p:stCondLst>
                            <p:childTnLst>
                              <p:par>
                                <p:cTn id="379" presetID="1" presetClass="exit" presetSubtype="0" fill="hold" grpId="0" nodeType="clickEffect">
                                  <p:stCondLst>
                                    <p:cond delay="0"/>
                                  </p:stCondLst>
                                  <p:iterate type="lt">
                                    <p:tmAbs val="0"/>
                                  </p:iterate>
                                  <p:childTnLst>
                                    <p:set>
                                      <p:cBhvr>
                                        <p:cTn id="380" dur="1" fill="hold">
                                          <p:stCondLst>
                                            <p:cond delay="0"/>
                                          </p:stCondLst>
                                        </p:cTn>
                                        <p:tgtEl>
                                          <p:spTgt spid="114"/>
                                        </p:tgtEl>
                                        <p:attrNameLst>
                                          <p:attrName>style.visibility</p:attrName>
                                        </p:attrNameLst>
                                      </p:cBhvr>
                                      <p:to>
                                        <p:strVal val="hidden"/>
                                      </p:to>
                                    </p:set>
                                  </p:childTnLst>
                                  <p:subTnLst>
                                    <p:audio>
                                      <p:cMediaNode>
                                        <p:cTn display="0" masterRel="sameClick">
                                          <p:stCondLst>
                                            <p:cond evt="begin" delay="0">
                                              <p:tn val="379"/>
                                            </p:cond>
                                          </p:stCondLst>
                                          <p:endCondLst>
                                            <p:cond evt="onStopAudio" delay="0">
                                              <p:tgtEl>
                                                <p:sldTgt/>
                                              </p:tgtEl>
                                            </p:cond>
                                          </p:endCondLst>
                                        </p:cTn>
                                        <p:tgtEl>
                                          <p:sndTgt r:embed="rId3" name="coin.wav"/>
                                        </p:tgtEl>
                                      </p:cMediaNode>
                                    </p:audio>
                                  </p:subTnLst>
                                </p:cTn>
                              </p:par>
                              <p:par>
                                <p:cTn id="381" presetID="49" presetClass="entr" presetSubtype="0" decel="100000" fill="hold" grpId="1" nodeType="withEffect">
                                  <p:stCondLst>
                                    <p:cond delay="0"/>
                                  </p:stCondLst>
                                  <p:iterate type="lt">
                                    <p:tmPct val="0"/>
                                  </p:iterate>
                                  <p:childTnLst>
                                    <p:set>
                                      <p:cBhvr>
                                        <p:cTn id="382" dur="1" fill="hold">
                                          <p:stCondLst>
                                            <p:cond delay="0"/>
                                          </p:stCondLst>
                                        </p:cTn>
                                        <p:tgtEl>
                                          <p:spTgt spid="115"/>
                                        </p:tgtEl>
                                        <p:attrNameLst>
                                          <p:attrName>style.visibility</p:attrName>
                                        </p:attrNameLst>
                                      </p:cBhvr>
                                      <p:to>
                                        <p:strVal val="visible"/>
                                      </p:to>
                                    </p:set>
                                    <p:anim calcmode="lin" valueType="num">
                                      <p:cBhvr>
                                        <p:cTn id="383" dur="500" fill="hold"/>
                                        <p:tgtEl>
                                          <p:spTgt spid="115"/>
                                        </p:tgtEl>
                                        <p:attrNameLst>
                                          <p:attrName>ppt_w</p:attrName>
                                        </p:attrNameLst>
                                      </p:cBhvr>
                                      <p:tavLst>
                                        <p:tav tm="0">
                                          <p:val>
                                            <p:fltVal val="0"/>
                                          </p:val>
                                        </p:tav>
                                        <p:tav tm="100000">
                                          <p:val>
                                            <p:strVal val="#ppt_w"/>
                                          </p:val>
                                        </p:tav>
                                      </p:tavLst>
                                    </p:anim>
                                    <p:anim calcmode="lin" valueType="num">
                                      <p:cBhvr>
                                        <p:cTn id="384" dur="500" fill="hold"/>
                                        <p:tgtEl>
                                          <p:spTgt spid="115"/>
                                        </p:tgtEl>
                                        <p:attrNameLst>
                                          <p:attrName>ppt_h</p:attrName>
                                        </p:attrNameLst>
                                      </p:cBhvr>
                                      <p:tavLst>
                                        <p:tav tm="0">
                                          <p:val>
                                            <p:fltVal val="0"/>
                                          </p:val>
                                        </p:tav>
                                        <p:tav tm="100000">
                                          <p:val>
                                            <p:strVal val="#ppt_h"/>
                                          </p:val>
                                        </p:tav>
                                      </p:tavLst>
                                    </p:anim>
                                    <p:anim calcmode="lin" valueType="num">
                                      <p:cBhvr>
                                        <p:cTn id="385" dur="500" fill="hold"/>
                                        <p:tgtEl>
                                          <p:spTgt spid="115"/>
                                        </p:tgtEl>
                                        <p:attrNameLst>
                                          <p:attrName>style.rotation</p:attrName>
                                        </p:attrNameLst>
                                      </p:cBhvr>
                                      <p:tavLst>
                                        <p:tav tm="0">
                                          <p:val>
                                            <p:fltVal val="360"/>
                                          </p:val>
                                        </p:tav>
                                        <p:tav tm="100000">
                                          <p:val>
                                            <p:fltVal val="0"/>
                                          </p:val>
                                        </p:tav>
                                      </p:tavLst>
                                    </p:anim>
                                    <p:animEffect transition="in" filter="fade">
                                      <p:cBhvr>
                                        <p:cTn id="386" dur="500"/>
                                        <p:tgtEl>
                                          <p:spTgt spid="115"/>
                                        </p:tgtEl>
                                      </p:cBhvr>
                                    </p:animEffect>
                                  </p:childTnLst>
                                </p:cTn>
                              </p:par>
                            </p:childTnLst>
                          </p:cTn>
                        </p:par>
                      </p:childTnLst>
                    </p:cTn>
                  </p:par>
                </p:childTnLst>
              </p:cTn>
              <p:nextCondLst>
                <p:cond evt="onClick" delay="0">
                  <p:tgtEl>
                    <p:spTgt spid="114"/>
                  </p:tgtEl>
                </p:cond>
              </p:nextCondLst>
            </p:seq>
            <p:seq concurrent="1" nextAc="seek">
              <p:cTn id="387" restart="whenNotActive" fill="hold" evtFilter="cancelBubble" nodeType="interactiveSeq">
                <p:stCondLst>
                  <p:cond evt="onClick" delay="0">
                    <p:tgtEl>
                      <p:spTgt spid="115"/>
                    </p:tgtEl>
                  </p:cond>
                </p:stCondLst>
                <p:endSync evt="end" delay="0">
                  <p:rtn val="all"/>
                </p:endSync>
                <p:childTnLst>
                  <p:par>
                    <p:cTn id="388" fill="hold">
                      <p:stCondLst>
                        <p:cond delay="0"/>
                      </p:stCondLst>
                      <p:childTnLst>
                        <p:par>
                          <p:cTn id="389" fill="hold">
                            <p:stCondLst>
                              <p:cond delay="0"/>
                            </p:stCondLst>
                            <p:childTnLst>
                              <p:par>
                                <p:cTn id="390" presetID="1" presetClass="exit" presetSubtype="0" fill="hold" grpId="0" nodeType="clickEffect">
                                  <p:stCondLst>
                                    <p:cond delay="0"/>
                                  </p:stCondLst>
                                  <p:iterate type="lt">
                                    <p:tmAbs val="0"/>
                                  </p:iterate>
                                  <p:childTnLst>
                                    <p:set>
                                      <p:cBhvr>
                                        <p:cTn id="391" dur="1" fill="hold">
                                          <p:stCondLst>
                                            <p:cond delay="0"/>
                                          </p:stCondLst>
                                        </p:cTn>
                                        <p:tgtEl>
                                          <p:spTgt spid="115"/>
                                        </p:tgtEl>
                                        <p:attrNameLst>
                                          <p:attrName>style.visibility</p:attrName>
                                        </p:attrNameLst>
                                      </p:cBhvr>
                                      <p:to>
                                        <p:strVal val="hidden"/>
                                      </p:to>
                                    </p:set>
                                  </p:childTnLst>
                                  <p:subTnLst>
                                    <p:audio>
                                      <p:cMediaNode>
                                        <p:cTn display="0" masterRel="sameClick">
                                          <p:stCondLst>
                                            <p:cond evt="begin" delay="0">
                                              <p:tn val="390"/>
                                            </p:cond>
                                          </p:stCondLst>
                                          <p:endCondLst>
                                            <p:cond evt="onStopAudio" delay="0">
                                              <p:tgtEl>
                                                <p:sldTgt/>
                                              </p:tgtEl>
                                            </p:cond>
                                          </p:endCondLst>
                                        </p:cTn>
                                        <p:tgtEl>
                                          <p:sndTgt r:embed="rId3" name="coin.wav"/>
                                        </p:tgtEl>
                                      </p:cMediaNode>
                                    </p:audio>
                                  </p:subTnLst>
                                </p:cTn>
                              </p:par>
                              <p:par>
                                <p:cTn id="392" presetID="49" presetClass="entr" presetSubtype="0" decel="100000" fill="hold" grpId="1" nodeType="withEffect">
                                  <p:stCondLst>
                                    <p:cond delay="0"/>
                                  </p:stCondLst>
                                  <p:iterate type="lt">
                                    <p:tmPct val="0"/>
                                  </p:iterate>
                                  <p:childTnLst>
                                    <p:set>
                                      <p:cBhvr>
                                        <p:cTn id="393" dur="1" fill="hold">
                                          <p:stCondLst>
                                            <p:cond delay="0"/>
                                          </p:stCondLst>
                                        </p:cTn>
                                        <p:tgtEl>
                                          <p:spTgt spid="116"/>
                                        </p:tgtEl>
                                        <p:attrNameLst>
                                          <p:attrName>style.visibility</p:attrName>
                                        </p:attrNameLst>
                                      </p:cBhvr>
                                      <p:to>
                                        <p:strVal val="visible"/>
                                      </p:to>
                                    </p:set>
                                    <p:anim calcmode="lin" valueType="num">
                                      <p:cBhvr>
                                        <p:cTn id="394" dur="500" fill="hold"/>
                                        <p:tgtEl>
                                          <p:spTgt spid="116"/>
                                        </p:tgtEl>
                                        <p:attrNameLst>
                                          <p:attrName>ppt_w</p:attrName>
                                        </p:attrNameLst>
                                      </p:cBhvr>
                                      <p:tavLst>
                                        <p:tav tm="0">
                                          <p:val>
                                            <p:fltVal val="0"/>
                                          </p:val>
                                        </p:tav>
                                        <p:tav tm="100000">
                                          <p:val>
                                            <p:strVal val="#ppt_w"/>
                                          </p:val>
                                        </p:tav>
                                      </p:tavLst>
                                    </p:anim>
                                    <p:anim calcmode="lin" valueType="num">
                                      <p:cBhvr>
                                        <p:cTn id="395" dur="500" fill="hold"/>
                                        <p:tgtEl>
                                          <p:spTgt spid="116"/>
                                        </p:tgtEl>
                                        <p:attrNameLst>
                                          <p:attrName>ppt_h</p:attrName>
                                        </p:attrNameLst>
                                      </p:cBhvr>
                                      <p:tavLst>
                                        <p:tav tm="0">
                                          <p:val>
                                            <p:fltVal val="0"/>
                                          </p:val>
                                        </p:tav>
                                        <p:tav tm="100000">
                                          <p:val>
                                            <p:strVal val="#ppt_h"/>
                                          </p:val>
                                        </p:tav>
                                      </p:tavLst>
                                    </p:anim>
                                    <p:anim calcmode="lin" valueType="num">
                                      <p:cBhvr>
                                        <p:cTn id="396" dur="500" fill="hold"/>
                                        <p:tgtEl>
                                          <p:spTgt spid="116"/>
                                        </p:tgtEl>
                                        <p:attrNameLst>
                                          <p:attrName>style.rotation</p:attrName>
                                        </p:attrNameLst>
                                      </p:cBhvr>
                                      <p:tavLst>
                                        <p:tav tm="0">
                                          <p:val>
                                            <p:fltVal val="360"/>
                                          </p:val>
                                        </p:tav>
                                        <p:tav tm="100000">
                                          <p:val>
                                            <p:fltVal val="0"/>
                                          </p:val>
                                        </p:tav>
                                      </p:tavLst>
                                    </p:anim>
                                    <p:animEffect transition="in" filter="fade">
                                      <p:cBhvr>
                                        <p:cTn id="397" dur="500"/>
                                        <p:tgtEl>
                                          <p:spTgt spid="116"/>
                                        </p:tgtEl>
                                      </p:cBhvr>
                                    </p:animEffect>
                                  </p:childTnLst>
                                </p:cTn>
                              </p:par>
                            </p:childTnLst>
                          </p:cTn>
                        </p:par>
                      </p:childTnLst>
                    </p:cTn>
                  </p:par>
                </p:childTnLst>
              </p:cTn>
              <p:nextCondLst>
                <p:cond evt="onClick" delay="0">
                  <p:tgtEl>
                    <p:spTgt spid="115"/>
                  </p:tgtEl>
                </p:cond>
              </p:nextCondLst>
            </p:seq>
            <p:seq concurrent="1" nextAc="seek">
              <p:cTn id="398" restart="whenNotActive" fill="hold" evtFilter="cancelBubble" nodeType="interactiveSeq">
                <p:stCondLst>
                  <p:cond evt="onClick" delay="0">
                    <p:tgtEl>
                      <p:spTgt spid="116"/>
                    </p:tgtEl>
                  </p:cond>
                </p:stCondLst>
                <p:endSync evt="end" delay="0">
                  <p:rtn val="all"/>
                </p:endSync>
                <p:childTnLst>
                  <p:par>
                    <p:cTn id="399" fill="hold">
                      <p:stCondLst>
                        <p:cond delay="0"/>
                      </p:stCondLst>
                      <p:childTnLst>
                        <p:par>
                          <p:cTn id="400" fill="hold">
                            <p:stCondLst>
                              <p:cond delay="0"/>
                            </p:stCondLst>
                            <p:childTnLst>
                              <p:par>
                                <p:cTn id="401" presetID="1" presetClass="exit" presetSubtype="0" fill="hold" grpId="0" nodeType="clickEffect">
                                  <p:stCondLst>
                                    <p:cond delay="0"/>
                                  </p:stCondLst>
                                  <p:iterate type="lt">
                                    <p:tmAbs val="0"/>
                                  </p:iterate>
                                  <p:childTnLst>
                                    <p:set>
                                      <p:cBhvr>
                                        <p:cTn id="402" dur="1" fill="hold">
                                          <p:stCondLst>
                                            <p:cond delay="0"/>
                                          </p:stCondLst>
                                        </p:cTn>
                                        <p:tgtEl>
                                          <p:spTgt spid="116"/>
                                        </p:tgtEl>
                                        <p:attrNameLst>
                                          <p:attrName>style.visibility</p:attrName>
                                        </p:attrNameLst>
                                      </p:cBhvr>
                                      <p:to>
                                        <p:strVal val="hidden"/>
                                      </p:to>
                                    </p:set>
                                  </p:childTnLst>
                                  <p:subTnLst>
                                    <p:audio>
                                      <p:cMediaNode>
                                        <p:cTn display="0" masterRel="sameClick">
                                          <p:stCondLst>
                                            <p:cond evt="begin" delay="0">
                                              <p:tn val="401"/>
                                            </p:cond>
                                          </p:stCondLst>
                                          <p:endCondLst>
                                            <p:cond evt="onStopAudio" delay="0">
                                              <p:tgtEl>
                                                <p:sldTgt/>
                                              </p:tgtEl>
                                            </p:cond>
                                          </p:endCondLst>
                                        </p:cTn>
                                        <p:tgtEl>
                                          <p:sndTgt r:embed="rId3" name="coin.wav"/>
                                        </p:tgtEl>
                                      </p:cMediaNode>
                                    </p:audio>
                                  </p:subTnLst>
                                </p:cTn>
                              </p:par>
                              <p:par>
                                <p:cTn id="403" presetID="49" presetClass="entr" presetSubtype="0" decel="100000" fill="hold" grpId="1" nodeType="withEffect">
                                  <p:stCondLst>
                                    <p:cond delay="0"/>
                                  </p:stCondLst>
                                  <p:iterate type="lt">
                                    <p:tmPct val="0"/>
                                  </p:iterate>
                                  <p:childTnLst>
                                    <p:set>
                                      <p:cBhvr>
                                        <p:cTn id="404" dur="1" fill="hold">
                                          <p:stCondLst>
                                            <p:cond delay="0"/>
                                          </p:stCondLst>
                                        </p:cTn>
                                        <p:tgtEl>
                                          <p:spTgt spid="117"/>
                                        </p:tgtEl>
                                        <p:attrNameLst>
                                          <p:attrName>style.visibility</p:attrName>
                                        </p:attrNameLst>
                                      </p:cBhvr>
                                      <p:to>
                                        <p:strVal val="visible"/>
                                      </p:to>
                                    </p:set>
                                    <p:anim calcmode="lin" valueType="num">
                                      <p:cBhvr>
                                        <p:cTn id="405" dur="500" fill="hold"/>
                                        <p:tgtEl>
                                          <p:spTgt spid="117"/>
                                        </p:tgtEl>
                                        <p:attrNameLst>
                                          <p:attrName>ppt_w</p:attrName>
                                        </p:attrNameLst>
                                      </p:cBhvr>
                                      <p:tavLst>
                                        <p:tav tm="0">
                                          <p:val>
                                            <p:fltVal val="0"/>
                                          </p:val>
                                        </p:tav>
                                        <p:tav tm="100000">
                                          <p:val>
                                            <p:strVal val="#ppt_w"/>
                                          </p:val>
                                        </p:tav>
                                      </p:tavLst>
                                    </p:anim>
                                    <p:anim calcmode="lin" valueType="num">
                                      <p:cBhvr>
                                        <p:cTn id="406" dur="500" fill="hold"/>
                                        <p:tgtEl>
                                          <p:spTgt spid="117"/>
                                        </p:tgtEl>
                                        <p:attrNameLst>
                                          <p:attrName>ppt_h</p:attrName>
                                        </p:attrNameLst>
                                      </p:cBhvr>
                                      <p:tavLst>
                                        <p:tav tm="0">
                                          <p:val>
                                            <p:fltVal val="0"/>
                                          </p:val>
                                        </p:tav>
                                        <p:tav tm="100000">
                                          <p:val>
                                            <p:strVal val="#ppt_h"/>
                                          </p:val>
                                        </p:tav>
                                      </p:tavLst>
                                    </p:anim>
                                    <p:anim calcmode="lin" valueType="num">
                                      <p:cBhvr>
                                        <p:cTn id="407" dur="500" fill="hold"/>
                                        <p:tgtEl>
                                          <p:spTgt spid="117"/>
                                        </p:tgtEl>
                                        <p:attrNameLst>
                                          <p:attrName>style.rotation</p:attrName>
                                        </p:attrNameLst>
                                      </p:cBhvr>
                                      <p:tavLst>
                                        <p:tav tm="0">
                                          <p:val>
                                            <p:fltVal val="360"/>
                                          </p:val>
                                        </p:tav>
                                        <p:tav tm="100000">
                                          <p:val>
                                            <p:fltVal val="0"/>
                                          </p:val>
                                        </p:tav>
                                      </p:tavLst>
                                    </p:anim>
                                    <p:animEffect transition="in" filter="fade">
                                      <p:cBhvr>
                                        <p:cTn id="408" dur="500"/>
                                        <p:tgtEl>
                                          <p:spTgt spid="117"/>
                                        </p:tgtEl>
                                      </p:cBhvr>
                                    </p:animEffect>
                                  </p:childTnLst>
                                </p:cTn>
                              </p:par>
                            </p:childTnLst>
                          </p:cTn>
                        </p:par>
                      </p:childTnLst>
                    </p:cTn>
                  </p:par>
                </p:childTnLst>
              </p:cTn>
              <p:nextCondLst>
                <p:cond evt="onClick" delay="0">
                  <p:tgtEl>
                    <p:spTgt spid="116"/>
                  </p:tgtEl>
                </p:cond>
              </p:nextCondLst>
            </p:seq>
            <p:seq concurrent="1" nextAc="seek">
              <p:cTn id="409" restart="whenNotActive" fill="hold" evtFilter="cancelBubble" nodeType="interactiveSeq">
                <p:stCondLst>
                  <p:cond evt="onClick" delay="0">
                    <p:tgtEl>
                      <p:spTgt spid="117"/>
                    </p:tgtEl>
                  </p:cond>
                </p:stCondLst>
                <p:endSync evt="end" delay="0">
                  <p:rtn val="all"/>
                </p:endSync>
                <p:childTnLst>
                  <p:par>
                    <p:cTn id="410" fill="hold">
                      <p:stCondLst>
                        <p:cond delay="0"/>
                      </p:stCondLst>
                      <p:childTnLst>
                        <p:par>
                          <p:cTn id="411" fill="hold">
                            <p:stCondLst>
                              <p:cond delay="0"/>
                            </p:stCondLst>
                            <p:childTnLst>
                              <p:par>
                                <p:cTn id="412" presetID="1" presetClass="exit" presetSubtype="0" fill="hold" grpId="0" nodeType="clickEffect">
                                  <p:stCondLst>
                                    <p:cond delay="0"/>
                                  </p:stCondLst>
                                  <p:iterate type="lt">
                                    <p:tmAbs val="0"/>
                                  </p:iterate>
                                  <p:childTnLst>
                                    <p:set>
                                      <p:cBhvr>
                                        <p:cTn id="413" dur="1" fill="hold">
                                          <p:stCondLst>
                                            <p:cond delay="0"/>
                                          </p:stCondLst>
                                        </p:cTn>
                                        <p:tgtEl>
                                          <p:spTgt spid="117"/>
                                        </p:tgtEl>
                                        <p:attrNameLst>
                                          <p:attrName>style.visibility</p:attrName>
                                        </p:attrNameLst>
                                      </p:cBhvr>
                                      <p:to>
                                        <p:strVal val="hidden"/>
                                      </p:to>
                                    </p:set>
                                  </p:childTnLst>
                                  <p:subTnLst>
                                    <p:audio>
                                      <p:cMediaNode>
                                        <p:cTn display="0" masterRel="sameClick">
                                          <p:stCondLst>
                                            <p:cond evt="begin" delay="0">
                                              <p:tn val="412"/>
                                            </p:cond>
                                          </p:stCondLst>
                                          <p:endCondLst>
                                            <p:cond evt="onStopAudio" delay="0">
                                              <p:tgtEl>
                                                <p:sldTgt/>
                                              </p:tgtEl>
                                            </p:cond>
                                          </p:endCondLst>
                                        </p:cTn>
                                        <p:tgtEl>
                                          <p:sndTgt r:embed="rId3" name="coin.wav"/>
                                        </p:tgtEl>
                                      </p:cMediaNode>
                                    </p:audio>
                                  </p:subTnLst>
                                </p:cTn>
                              </p:par>
                              <p:par>
                                <p:cTn id="414" presetID="49" presetClass="entr" presetSubtype="0" decel="100000" fill="hold" grpId="1" nodeType="withEffect">
                                  <p:stCondLst>
                                    <p:cond delay="0"/>
                                  </p:stCondLst>
                                  <p:iterate type="lt">
                                    <p:tmPct val="0"/>
                                  </p:iterate>
                                  <p:childTnLst>
                                    <p:set>
                                      <p:cBhvr>
                                        <p:cTn id="415" dur="1" fill="hold">
                                          <p:stCondLst>
                                            <p:cond delay="0"/>
                                          </p:stCondLst>
                                        </p:cTn>
                                        <p:tgtEl>
                                          <p:spTgt spid="118"/>
                                        </p:tgtEl>
                                        <p:attrNameLst>
                                          <p:attrName>style.visibility</p:attrName>
                                        </p:attrNameLst>
                                      </p:cBhvr>
                                      <p:to>
                                        <p:strVal val="visible"/>
                                      </p:to>
                                    </p:set>
                                    <p:anim calcmode="lin" valueType="num">
                                      <p:cBhvr>
                                        <p:cTn id="416" dur="500" fill="hold"/>
                                        <p:tgtEl>
                                          <p:spTgt spid="118"/>
                                        </p:tgtEl>
                                        <p:attrNameLst>
                                          <p:attrName>ppt_w</p:attrName>
                                        </p:attrNameLst>
                                      </p:cBhvr>
                                      <p:tavLst>
                                        <p:tav tm="0">
                                          <p:val>
                                            <p:fltVal val="0"/>
                                          </p:val>
                                        </p:tav>
                                        <p:tav tm="100000">
                                          <p:val>
                                            <p:strVal val="#ppt_w"/>
                                          </p:val>
                                        </p:tav>
                                      </p:tavLst>
                                    </p:anim>
                                    <p:anim calcmode="lin" valueType="num">
                                      <p:cBhvr>
                                        <p:cTn id="417" dur="500" fill="hold"/>
                                        <p:tgtEl>
                                          <p:spTgt spid="118"/>
                                        </p:tgtEl>
                                        <p:attrNameLst>
                                          <p:attrName>ppt_h</p:attrName>
                                        </p:attrNameLst>
                                      </p:cBhvr>
                                      <p:tavLst>
                                        <p:tav tm="0">
                                          <p:val>
                                            <p:fltVal val="0"/>
                                          </p:val>
                                        </p:tav>
                                        <p:tav tm="100000">
                                          <p:val>
                                            <p:strVal val="#ppt_h"/>
                                          </p:val>
                                        </p:tav>
                                      </p:tavLst>
                                    </p:anim>
                                    <p:anim calcmode="lin" valueType="num">
                                      <p:cBhvr>
                                        <p:cTn id="418" dur="500" fill="hold"/>
                                        <p:tgtEl>
                                          <p:spTgt spid="118"/>
                                        </p:tgtEl>
                                        <p:attrNameLst>
                                          <p:attrName>style.rotation</p:attrName>
                                        </p:attrNameLst>
                                      </p:cBhvr>
                                      <p:tavLst>
                                        <p:tav tm="0">
                                          <p:val>
                                            <p:fltVal val="360"/>
                                          </p:val>
                                        </p:tav>
                                        <p:tav tm="100000">
                                          <p:val>
                                            <p:fltVal val="0"/>
                                          </p:val>
                                        </p:tav>
                                      </p:tavLst>
                                    </p:anim>
                                    <p:animEffect transition="in" filter="fade">
                                      <p:cBhvr>
                                        <p:cTn id="419" dur="500"/>
                                        <p:tgtEl>
                                          <p:spTgt spid="118"/>
                                        </p:tgtEl>
                                      </p:cBhvr>
                                    </p:animEffect>
                                  </p:childTnLst>
                                </p:cTn>
                              </p:par>
                            </p:childTnLst>
                          </p:cTn>
                        </p:par>
                      </p:childTnLst>
                    </p:cTn>
                  </p:par>
                </p:childTnLst>
              </p:cTn>
              <p:nextCondLst>
                <p:cond evt="onClick" delay="0">
                  <p:tgtEl>
                    <p:spTgt spid="117"/>
                  </p:tgtEl>
                </p:cond>
              </p:nextCondLst>
            </p:seq>
            <p:seq concurrent="1" nextAc="seek">
              <p:cTn id="420" restart="whenNotActive" fill="hold" evtFilter="cancelBubble" nodeType="interactiveSeq">
                <p:stCondLst>
                  <p:cond evt="onClick" delay="0">
                    <p:tgtEl>
                      <p:spTgt spid="118"/>
                    </p:tgtEl>
                  </p:cond>
                </p:stCondLst>
                <p:endSync evt="end" delay="0">
                  <p:rtn val="all"/>
                </p:endSync>
                <p:childTnLst>
                  <p:par>
                    <p:cTn id="421" fill="hold">
                      <p:stCondLst>
                        <p:cond delay="0"/>
                      </p:stCondLst>
                      <p:childTnLst>
                        <p:par>
                          <p:cTn id="422" fill="hold">
                            <p:stCondLst>
                              <p:cond delay="0"/>
                            </p:stCondLst>
                            <p:childTnLst>
                              <p:par>
                                <p:cTn id="423" presetID="1" presetClass="exit" presetSubtype="0" fill="hold" grpId="0" nodeType="clickEffect">
                                  <p:stCondLst>
                                    <p:cond delay="0"/>
                                  </p:stCondLst>
                                  <p:iterate type="lt">
                                    <p:tmAbs val="0"/>
                                  </p:iterate>
                                  <p:childTnLst>
                                    <p:set>
                                      <p:cBhvr>
                                        <p:cTn id="424" dur="1" fill="hold">
                                          <p:stCondLst>
                                            <p:cond delay="0"/>
                                          </p:stCondLst>
                                        </p:cTn>
                                        <p:tgtEl>
                                          <p:spTgt spid="118"/>
                                        </p:tgtEl>
                                        <p:attrNameLst>
                                          <p:attrName>style.visibility</p:attrName>
                                        </p:attrNameLst>
                                      </p:cBhvr>
                                      <p:to>
                                        <p:strVal val="hidden"/>
                                      </p:to>
                                    </p:set>
                                  </p:childTnLst>
                                  <p:subTnLst>
                                    <p:audio>
                                      <p:cMediaNode>
                                        <p:cTn display="0" masterRel="sameClick">
                                          <p:stCondLst>
                                            <p:cond evt="begin" delay="0">
                                              <p:tn val="423"/>
                                            </p:cond>
                                          </p:stCondLst>
                                          <p:endCondLst>
                                            <p:cond evt="onStopAudio" delay="0">
                                              <p:tgtEl>
                                                <p:sldTgt/>
                                              </p:tgtEl>
                                            </p:cond>
                                          </p:endCondLst>
                                        </p:cTn>
                                        <p:tgtEl>
                                          <p:sndTgt r:embed="rId3" name="coin.wav"/>
                                        </p:tgtEl>
                                      </p:cMediaNode>
                                    </p:audio>
                                  </p:subTnLst>
                                </p:cTn>
                              </p:par>
                              <p:par>
                                <p:cTn id="425" presetID="49" presetClass="entr" presetSubtype="0" decel="100000" fill="hold" grpId="1" nodeType="withEffect">
                                  <p:stCondLst>
                                    <p:cond delay="0"/>
                                  </p:stCondLst>
                                  <p:iterate type="lt">
                                    <p:tmPct val="0"/>
                                  </p:iterate>
                                  <p:childTnLst>
                                    <p:set>
                                      <p:cBhvr>
                                        <p:cTn id="426" dur="1" fill="hold">
                                          <p:stCondLst>
                                            <p:cond delay="0"/>
                                          </p:stCondLst>
                                        </p:cTn>
                                        <p:tgtEl>
                                          <p:spTgt spid="119"/>
                                        </p:tgtEl>
                                        <p:attrNameLst>
                                          <p:attrName>style.visibility</p:attrName>
                                        </p:attrNameLst>
                                      </p:cBhvr>
                                      <p:to>
                                        <p:strVal val="visible"/>
                                      </p:to>
                                    </p:set>
                                    <p:anim calcmode="lin" valueType="num">
                                      <p:cBhvr>
                                        <p:cTn id="427" dur="500" fill="hold"/>
                                        <p:tgtEl>
                                          <p:spTgt spid="119"/>
                                        </p:tgtEl>
                                        <p:attrNameLst>
                                          <p:attrName>ppt_w</p:attrName>
                                        </p:attrNameLst>
                                      </p:cBhvr>
                                      <p:tavLst>
                                        <p:tav tm="0">
                                          <p:val>
                                            <p:fltVal val="0"/>
                                          </p:val>
                                        </p:tav>
                                        <p:tav tm="100000">
                                          <p:val>
                                            <p:strVal val="#ppt_w"/>
                                          </p:val>
                                        </p:tav>
                                      </p:tavLst>
                                    </p:anim>
                                    <p:anim calcmode="lin" valueType="num">
                                      <p:cBhvr>
                                        <p:cTn id="428" dur="500" fill="hold"/>
                                        <p:tgtEl>
                                          <p:spTgt spid="119"/>
                                        </p:tgtEl>
                                        <p:attrNameLst>
                                          <p:attrName>ppt_h</p:attrName>
                                        </p:attrNameLst>
                                      </p:cBhvr>
                                      <p:tavLst>
                                        <p:tav tm="0">
                                          <p:val>
                                            <p:fltVal val="0"/>
                                          </p:val>
                                        </p:tav>
                                        <p:tav tm="100000">
                                          <p:val>
                                            <p:strVal val="#ppt_h"/>
                                          </p:val>
                                        </p:tav>
                                      </p:tavLst>
                                    </p:anim>
                                    <p:anim calcmode="lin" valueType="num">
                                      <p:cBhvr>
                                        <p:cTn id="429" dur="500" fill="hold"/>
                                        <p:tgtEl>
                                          <p:spTgt spid="119"/>
                                        </p:tgtEl>
                                        <p:attrNameLst>
                                          <p:attrName>style.rotation</p:attrName>
                                        </p:attrNameLst>
                                      </p:cBhvr>
                                      <p:tavLst>
                                        <p:tav tm="0">
                                          <p:val>
                                            <p:fltVal val="360"/>
                                          </p:val>
                                        </p:tav>
                                        <p:tav tm="100000">
                                          <p:val>
                                            <p:fltVal val="0"/>
                                          </p:val>
                                        </p:tav>
                                      </p:tavLst>
                                    </p:anim>
                                    <p:animEffect transition="in" filter="fade">
                                      <p:cBhvr>
                                        <p:cTn id="430" dur="500"/>
                                        <p:tgtEl>
                                          <p:spTgt spid="119"/>
                                        </p:tgtEl>
                                      </p:cBhvr>
                                    </p:animEffect>
                                  </p:childTnLst>
                                </p:cTn>
                              </p:par>
                            </p:childTnLst>
                          </p:cTn>
                        </p:par>
                      </p:childTnLst>
                    </p:cTn>
                  </p:par>
                </p:childTnLst>
              </p:cTn>
              <p:nextCondLst>
                <p:cond evt="onClick" delay="0">
                  <p:tgtEl>
                    <p:spTgt spid="118"/>
                  </p:tgtEl>
                </p:cond>
              </p:nextCondLst>
            </p:seq>
            <p:seq concurrent="1" nextAc="seek">
              <p:cTn id="431" restart="whenNotActive" fill="hold" evtFilter="cancelBubble" nodeType="interactiveSeq">
                <p:stCondLst>
                  <p:cond evt="onClick" delay="0">
                    <p:tgtEl>
                      <p:spTgt spid="119"/>
                    </p:tgtEl>
                  </p:cond>
                </p:stCondLst>
                <p:endSync evt="end" delay="0">
                  <p:rtn val="all"/>
                </p:endSync>
                <p:childTnLst>
                  <p:par>
                    <p:cTn id="432" fill="hold">
                      <p:stCondLst>
                        <p:cond delay="0"/>
                      </p:stCondLst>
                      <p:childTnLst>
                        <p:par>
                          <p:cTn id="433" fill="hold">
                            <p:stCondLst>
                              <p:cond delay="0"/>
                            </p:stCondLst>
                            <p:childTnLst>
                              <p:par>
                                <p:cTn id="434" presetID="1" presetClass="exit" presetSubtype="0" fill="hold" grpId="0" nodeType="clickEffect">
                                  <p:stCondLst>
                                    <p:cond delay="0"/>
                                  </p:stCondLst>
                                  <p:iterate type="lt">
                                    <p:tmAbs val="0"/>
                                  </p:iterate>
                                  <p:childTnLst>
                                    <p:set>
                                      <p:cBhvr>
                                        <p:cTn id="435" dur="1" fill="hold">
                                          <p:stCondLst>
                                            <p:cond delay="0"/>
                                          </p:stCondLst>
                                        </p:cTn>
                                        <p:tgtEl>
                                          <p:spTgt spid="119"/>
                                        </p:tgtEl>
                                        <p:attrNameLst>
                                          <p:attrName>style.visibility</p:attrName>
                                        </p:attrNameLst>
                                      </p:cBhvr>
                                      <p:to>
                                        <p:strVal val="hidden"/>
                                      </p:to>
                                    </p:set>
                                  </p:childTnLst>
                                  <p:subTnLst>
                                    <p:audio>
                                      <p:cMediaNode>
                                        <p:cTn display="0" masterRel="sameClick">
                                          <p:stCondLst>
                                            <p:cond evt="begin" delay="0">
                                              <p:tn val="434"/>
                                            </p:cond>
                                          </p:stCondLst>
                                          <p:endCondLst>
                                            <p:cond evt="onStopAudio" delay="0">
                                              <p:tgtEl>
                                                <p:sldTgt/>
                                              </p:tgtEl>
                                            </p:cond>
                                          </p:endCondLst>
                                        </p:cTn>
                                        <p:tgtEl>
                                          <p:sndTgt r:embed="rId3" name="coin.wav"/>
                                        </p:tgtEl>
                                      </p:cMediaNode>
                                    </p:audio>
                                  </p:subTnLst>
                                </p:cTn>
                              </p:par>
                              <p:par>
                                <p:cTn id="436" presetID="49" presetClass="entr" presetSubtype="0" decel="100000" fill="hold" grpId="1" nodeType="withEffect">
                                  <p:stCondLst>
                                    <p:cond delay="0"/>
                                  </p:stCondLst>
                                  <p:iterate type="lt">
                                    <p:tmPct val="0"/>
                                  </p:iterate>
                                  <p:childTnLst>
                                    <p:set>
                                      <p:cBhvr>
                                        <p:cTn id="437" dur="1" fill="hold">
                                          <p:stCondLst>
                                            <p:cond delay="0"/>
                                          </p:stCondLst>
                                        </p:cTn>
                                        <p:tgtEl>
                                          <p:spTgt spid="110"/>
                                        </p:tgtEl>
                                        <p:attrNameLst>
                                          <p:attrName>style.visibility</p:attrName>
                                        </p:attrNameLst>
                                      </p:cBhvr>
                                      <p:to>
                                        <p:strVal val="visible"/>
                                      </p:to>
                                    </p:set>
                                    <p:anim calcmode="lin" valueType="num">
                                      <p:cBhvr>
                                        <p:cTn id="438" dur="500" fill="hold"/>
                                        <p:tgtEl>
                                          <p:spTgt spid="110"/>
                                        </p:tgtEl>
                                        <p:attrNameLst>
                                          <p:attrName>ppt_w</p:attrName>
                                        </p:attrNameLst>
                                      </p:cBhvr>
                                      <p:tavLst>
                                        <p:tav tm="0">
                                          <p:val>
                                            <p:fltVal val="0"/>
                                          </p:val>
                                        </p:tav>
                                        <p:tav tm="100000">
                                          <p:val>
                                            <p:strVal val="#ppt_w"/>
                                          </p:val>
                                        </p:tav>
                                      </p:tavLst>
                                    </p:anim>
                                    <p:anim calcmode="lin" valueType="num">
                                      <p:cBhvr>
                                        <p:cTn id="439" dur="500" fill="hold"/>
                                        <p:tgtEl>
                                          <p:spTgt spid="110"/>
                                        </p:tgtEl>
                                        <p:attrNameLst>
                                          <p:attrName>ppt_h</p:attrName>
                                        </p:attrNameLst>
                                      </p:cBhvr>
                                      <p:tavLst>
                                        <p:tav tm="0">
                                          <p:val>
                                            <p:fltVal val="0"/>
                                          </p:val>
                                        </p:tav>
                                        <p:tav tm="100000">
                                          <p:val>
                                            <p:strVal val="#ppt_h"/>
                                          </p:val>
                                        </p:tav>
                                      </p:tavLst>
                                    </p:anim>
                                    <p:anim calcmode="lin" valueType="num">
                                      <p:cBhvr>
                                        <p:cTn id="440" dur="500" fill="hold"/>
                                        <p:tgtEl>
                                          <p:spTgt spid="110"/>
                                        </p:tgtEl>
                                        <p:attrNameLst>
                                          <p:attrName>style.rotation</p:attrName>
                                        </p:attrNameLst>
                                      </p:cBhvr>
                                      <p:tavLst>
                                        <p:tav tm="0">
                                          <p:val>
                                            <p:fltVal val="360"/>
                                          </p:val>
                                        </p:tav>
                                        <p:tav tm="100000">
                                          <p:val>
                                            <p:fltVal val="0"/>
                                          </p:val>
                                        </p:tav>
                                      </p:tavLst>
                                    </p:anim>
                                    <p:animEffect transition="in" filter="fade">
                                      <p:cBhvr>
                                        <p:cTn id="441" dur="500"/>
                                        <p:tgtEl>
                                          <p:spTgt spid="110"/>
                                        </p:tgtEl>
                                      </p:cBhvr>
                                    </p:animEffect>
                                  </p:childTnLst>
                                </p:cTn>
                              </p:par>
                            </p:childTnLst>
                          </p:cTn>
                        </p:par>
                      </p:childTnLst>
                    </p:cTn>
                  </p:par>
                </p:childTnLst>
              </p:cTn>
              <p:nextCondLst>
                <p:cond evt="onClick" delay="0">
                  <p:tgtEl>
                    <p:spTgt spid="119"/>
                  </p:tgtEl>
                </p:cond>
              </p:nextCondLst>
            </p:seq>
            <p:seq concurrent="1" nextAc="seek">
              <p:cTn id="442" restart="whenNotActive" fill="hold" evtFilter="cancelBubble" nodeType="interactiveSeq">
                <p:stCondLst>
                  <p:cond evt="onClick" delay="0">
                    <p:tgtEl>
                      <p:spTgt spid="120"/>
                    </p:tgtEl>
                  </p:cond>
                </p:stCondLst>
                <p:endSync evt="end" delay="0">
                  <p:rtn val="all"/>
                </p:endSync>
                <p:childTnLst>
                  <p:par>
                    <p:cTn id="443" fill="hold">
                      <p:stCondLst>
                        <p:cond delay="0"/>
                      </p:stCondLst>
                      <p:childTnLst>
                        <p:par>
                          <p:cTn id="444" fill="hold">
                            <p:stCondLst>
                              <p:cond delay="0"/>
                            </p:stCondLst>
                            <p:childTnLst>
                              <p:par>
                                <p:cTn id="445" presetID="1" presetClass="exit" presetSubtype="0" fill="hold" grpId="0" nodeType="clickEffect">
                                  <p:stCondLst>
                                    <p:cond delay="0"/>
                                  </p:stCondLst>
                                  <p:iterate type="lt">
                                    <p:tmAbs val="0"/>
                                  </p:iterate>
                                  <p:childTnLst>
                                    <p:set>
                                      <p:cBhvr>
                                        <p:cTn id="446" dur="1" fill="hold">
                                          <p:stCondLst>
                                            <p:cond delay="0"/>
                                          </p:stCondLst>
                                        </p:cTn>
                                        <p:tgtEl>
                                          <p:spTgt spid="120"/>
                                        </p:tgtEl>
                                        <p:attrNameLst>
                                          <p:attrName>style.visibility</p:attrName>
                                        </p:attrNameLst>
                                      </p:cBhvr>
                                      <p:to>
                                        <p:strVal val="hidden"/>
                                      </p:to>
                                    </p:set>
                                  </p:childTnLst>
                                  <p:subTnLst>
                                    <p:audio>
                                      <p:cMediaNode>
                                        <p:cTn display="0" masterRel="sameClick">
                                          <p:stCondLst>
                                            <p:cond evt="begin" delay="0">
                                              <p:tn val="445"/>
                                            </p:cond>
                                          </p:stCondLst>
                                          <p:endCondLst>
                                            <p:cond evt="onStopAudio" delay="0">
                                              <p:tgtEl>
                                                <p:sldTgt/>
                                              </p:tgtEl>
                                            </p:cond>
                                          </p:endCondLst>
                                        </p:cTn>
                                        <p:tgtEl>
                                          <p:sndTgt r:embed="rId3" name="coin.wav"/>
                                        </p:tgtEl>
                                      </p:cMediaNode>
                                    </p:audio>
                                  </p:subTnLst>
                                </p:cTn>
                              </p:par>
                              <p:par>
                                <p:cTn id="447" presetID="49" presetClass="entr" presetSubtype="0" decel="100000" fill="hold" grpId="1" nodeType="withEffect">
                                  <p:stCondLst>
                                    <p:cond delay="0"/>
                                  </p:stCondLst>
                                  <p:iterate type="lt">
                                    <p:tmPct val="0"/>
                                  </p:iterate>
                                  <p:childTnLst>
                                    <p:set>
                                      <p:cBhvr>
                                        <p:cTn id="448" dur="1" fill="hold">
                                          <p:stCondLst>
                                            <p:cond delay="0"/>
                                          </p:stCondLst>
                                        </p:cTn>
                                        <p:tgtEl>
                                          <p:spTgt spid="121"/>
                                        </p:tgtEl>
                                        <p:attrNameLst>
                                          <p:attrName>style.visibility</p:attrName>
                                        </p:attrNameLst>
                                      </p:cBhvr>
                                      <p:to>
                                        <p:strVal val="visible"/>
                                      </p:to>
                                    </p:set>
                                    <p:anim calcmode="lin" valueType="num">
                                      <p:cBhvr>
                                        <p:cTn id="449" dur="500" fill="hold"/>
                                        <p:tgtEl>
                                          <p:spTgt spid="121"/>
                                        </p:tgtEl>
                                        <p:attrNameLst>
                                          <p:attrName>ppt_w</p:attrName>
                                        </p:attrNameLst>
                                      </p:cBhvr>
                                      <p:tavLst>
                                        <p:tav tm="0">
                                          <p:val>
                                            <p:fltVal val="0"/>
                                          </p:val>
                                        </p:tav>
                                        <p:tav tm="100000">
                                          <p:val>
                                            <p:strVal val="#ppt_w"/>
                                          </p:val>
                                        </p:tav>
                                      </p:tavLst>
                                    </p:anim>
                                    <p:anim calcmode="lin" valueType="num">
                                      <p:cBhvr>
                                        <p:cTn id="450" dur="500" fill="hold"/>
                                        <p:tgtEl>
                                          <p:spTgt spid="121"/>
                                        </p:tgtEl>
                                        <p:attrNameLst>
                                          <p:attrName>ppt_h</p:attrName>
                                        </p:attrNameLst>
                                      </p:cBhvr>
                                      <p:tavLst>
                                        <p:tav tm="0">
                                          <p:val>
                                            <p:fltVal val="0"/>
                                          </p:val>
                                        </p:tav>
                                        <p:tav tm="100000">
                                          <p:val>
                                            <p:strVal val="#ppt_h"/>
                                          </p:val>
                                        </p:tav>
                                      </p:tavLst>
                                    </p:anim>
                                    <p:anim calcmode="lin" valueType="num">
                                      <p:cBhvr>
                                        <p:cTn id="451" dur="500" fill="hold"/>
                                        <p:tgtEl>
                                          <p:spTgt spid="121"/>
                                        </p:tgtEl>
                                        <p:attrNameLst>
                                          <p:attrName>style.rotation</p:attrName>
                                        </p:attrNameLst>
                                      </p:cBhvr>
                                      <p:tavLst>
                                        <p:tav tm="0">
                                          <p:val>
                                            <p:fltVal val="360"/>
                                          </p:val>
                                        </p:tav>
                                        <p:tav tm="100000">
                                          <p:val>
                                            <p:fltVal val="0"/>
                                          </p:val>
                                        </p:tav>
                                      </p:tavLst>
                                    </p:anim>
                                    <p:animEffect transition="in" filter="fade">
                                      <p:cBhvr>
                                        <p:cTn id="452" dur="500"/>
                                        <p:tgtEl>
                                          <p:spTgt spid="121"/>
                                        </p:tgtEl>
                                      </p:cBhvr>
                                    </p:animEffect>
                                  </p:childTnLst>
                                </p:cTn>
                              </p:par>
                            </p:childTnLst>
                          </p:cTn>
                        </p:par>
                      </p:childTnLst>
                    </p:cTn>
                  </p:par>
                </p:childTnLst>
              </p:cTn>
              <p:nextCondLst>
                <p:cond evt="onClick" delay="0">
                  <p:tgtEl>
                    <p:spTgt spid="120"/>
                  </p:tgtEl>
                </p:cond>
              </p:nextCondLst>
            </p:seq>
            <p:seq concurrent="1" nextAc="seek">
              <p:cTn id="453" restart="whenNotActive" fill="hold" evtFilter="cancelBubble" nodeType="interactiveSeq">
                <p:stCondLst>
                  <p:cond evt="onClick" delay="0">
                    <p:tgtEl>
                      <p:spTgt spid="121"/>
                    </p:tgtEl>
                  </p:cond>
                </p:stCondLst>
                <p:endSync evt="end" delay="0">
                  <p:rtn val="all"/>
                </p:endSync>
                <p:childTnLst>
                  <p:par>
                    <p:cTn id="454" fill="hold">
                      <p:stCondLst>
                        <p:cond delay="0"/>
                      </p:stCondLst>
                      <p:childTnLst>
                        <p:par>
                          <p:cTn id="455" fill="hold">
                            <p:stCondLst>
                              <p:cond delay="0"/>
                            </p:stCondLst>
                            <p:childTnLst>
                              <p:par>
                                <p:cTn id="456" presetID="1" presetClass="exit" presetSubtype="0" fill="hold" grpId="0" nodeType="clickEffect">
                                  <p:stCondLst>
                                    <p:cond delay="0"/>
                                  </p:stCondLst>
                                  <p:iterate type="lt">
                                    <p:tmAbs val="0"/>
                                  </p:iterate>
                                  <p:childTnLst>
                                    <p:set>
                                      <p:cBhvr>
                                        <p:cTn id="457" dur="1" fill="hold">
                                          <p:stCondLst>
                                            <p:cond delay="0"/>
                                          </p:stCondLst>
                                        </p:cTn>
                                        <p:tgtEl>
                                          <p:spTgt spid="121"/>
                                        </p:tgtEl>
                                        <p:attrNameLst>
                                          <p:attrName>style.visibility</p:attrName>
                                        </p:attrNameLst>
                                      </p:cBhvr>
                                      <p:to>
                                        <p:strVal val="hidden"/>
                                      </p:to>
                                    </p:set>
                                  </p:childTnLst>
                                  <p:subTnLst>
                                    <p:audio>
                                      <p:cMediaNode>
                                        <p:cTn display="0" masterRel="sameClick">
                                          <p:stCondLst>
                                            <p:cond evt="begin" delay="0">
                                              <p:tn val="456"/>
                                            </p:cond>
                                          </p:stCondLst>
                                          <p:endCondLst>
                                            <p:cond evt="onStopAudio" delay="0">
                                              <p:tgtEl>
                                                <p:sldTgt/>
                                              </p:tgtEl>
                                            </p:cond>
                                          </p:endCondLst>
                                        </p:cTn>
                                        <p:tgtEl>
                                          <p:sndTgt r:embed="rId3" name="coin.wav"/>
                                        </p:tgtEl>
                                      </p:cMediaNode>
                                    </p:audio>
                                  </p:subTnLst>
                                </p:cTn>
                              </p:par>
                              <p:par>
                                <p:cTn id="458" presetID="49" presetClass="entr" presetSubtype="0" decel="100000" fill="hold" grpId="1" nodeType="withEffect">
                                  <p:stCondLst>
                                    <p:cond delay="0"/>
                                  </p:stCondLst>
                                  <p:iterate type="lt">
                                    <p:tmPct val="0"/>
                                  </p:iterate>
                                  <p:childTnLst>
                                    <p:set>
                                      <p:cBhvr>
                                        <p:cTn id="459" dur="1" fill="hold">
                                          <p:stCondLst>
                                            <p:cond delay="0"/>
                                          </p:stCondLst>
                                        </p:cTn>
                                        <p:tgtEl>
                                          <p:spTgt spid="122"/>
                                        </p:tgtEl>
                                        <p:attrNameLst>
                                          <p:attrName>style.visibility</p:attrName>
                                        </p:attrNameLst>
                                      </p:cBhvr>
                                      <p:to>
                                        <p:strVal val="visible"/>
                                      </p:to>
                                    </p:set>
                                    <p:anim calcmode="lin" valueType="num">
                                      <p:cBhvr>
                                        <p:cTn id="460" dur="500" fill="hold"/>
                                        <p:tgtEl>
                                          <p:spTgt spid="122"/>
                                        </p:tgtEl>
                                        <p:attrNameLst>
                                          <p:attrName>ppt_w</p:attrName>
                                        </p:attrNameLst>
                                      </p:cBhvr>
                                      <p:tavLst>
                                        <p:tav tm="0">
                                          <p:val>
                                            <p:fltVal val="0"/>
                                          </p:val>
                                        </p:tav>
                                        <p:tav tm="100000">
                                          <p:val>
                                            <p:strVal val="#ppt_w"/>
                                          </p:val>
                                        </p:tav>
                                      </p:tavLst>
                                    </p:anim>
                                    <p:anim calcmode="lin" valueType="num">
                                      <p:cBhvr>
                                        <p:cTn id="461" dur="500" fill="hold"/>
                                        <p:tgtEl>
                                          <p:spTgt spid="122"/>
                                        </p:tgtEl>
                                        <p:attrNameLst>
                                          <p:attrName>ppt_h</p:attrName>
                                        </p:attrNameLst>
                                      </p:cBhvr>
                                      <p:tavLst>
                                        <p:tav tm="0">
                                          <p:val>
                                            <p:fltVal val="0"/>
                                          </p:val>
                                        </p:tav>
                                        <p:tav tm="100000">
                                          <p:val>
                                            <p:strVal val="#ppt_h"/>
                                          </p:val>
                                        </p:tav>
                                      </p:tavLst>
                                    </p:anim>
                                    <p:anim calcmode="lin" valueType="num">
                                      <p:cBhvr>
                                        <p:cTn id="462" dur="500" fill="hold"/>
                                        <p:tgtEl>
                                          <p:spTgt spid="122"/>
                                        </p:tgtEl>
                                        <p:attrNameLst>
                                          <p:attrName>style.rotation</p:attrName>
                                        </p:attrNameLst>
                                      </p:cBhvr>
                                      <p:tavLst>
                                        <p:tav tm="0">
                                          <p:val>
                                            <p:fltVal val="360"/>
                                          </p:val>
                                        </p:tav>
                                        <p:tav tm="100000">
                                          <p:val>
                                            <p:fltVal val="0"/>
                                          </p:val>
                                        </p:tav>
                                      </p:tavLst>
                                    </p:anim>
                                    <p:animEffect transition="in" filter="fade">
                                      <p:cBhvr>
                                        <p:cTn id="463" dur="500"/>
                                        <p:tgtEl>
                                          <p:spTgt spid="122"/>
                                        </p:tgtEl>
                                      </p:cBhvr>
                                    </p:animEffect>
                                  </p:childTnLst>
                                </p:cTn>
                              </p:par>
                            </p:childTnLst>
                          </p:cTn>
                        </p:par>
                      </p:childTnLst>
                    </p:cTn>
                  </p:par>
                </p:childTnLst>
              </p:cTn>
              <p:nextCondLst>
                <p:cond evt="onClick" delay="0">
                  <p:tgtEl>
                    <p:spTgt spid="121"/>
                  </p:tgtEl>
                </p:cond>
              </p:nextCondLst>
            </p:seq>
            <p:seq concurrent="1" nextAc="seek">
              <p:cTn id="464" restart="whenNotActive" fill="hold" evtFilter="cancelBubble" nodeType="interactiveSeq">
                <p:stCondLst>
                  <p:cond evt="onClick" delay="0">
                    <p:tgtEl>
                      <p:spTgt spid="122"/>
                    </p:tgtEl>
                  </p:cond>
                </p:stCondLst>
                <p:endSync evt="end" delay="0">
                  <p:rtn val="all"/>
                </p:endSync>
                <p:childTnLst>
                  <p:par>
                    <p:cTn id="465" fill="hold">
                      <p:stCondLst>
                        <p:cond delay="0"/>
                      </p:stCondLst>
                      <p:childTnLst>
                        <p:par>
                          <p:cTn id="466" fill="hold">
                            <p:stCondLst>
                              <p:cond delay="0"/>
                            </p:stCondLst>
                            <p:childTnLst>
                              <p:par>
                                <p:cTn id="467" presetID="1" presetClass="exit" presetSubtype="0" fill="hold" grpId="0" nodeType="clickEffect">
                                  <p:stCondLst>
                                    <p:cond delay="0"/>
                                  </p:stCondLst>
                                  <p:iterate type="lt">
                                    <p:tmAbs val="0"/>
                                  </p:iterate>
                                  <p:childTnLst>
                                    <p:set>
                                      <p:cBhvr>
                                        <p:cTn id="468" dur="1" fill="hold">
                                          <p:stCondLst>
                                            <p:cond delay="0"/>
                                          </p:stCondLst>
                                        </p:cTn>
                                        <p:tgtEl>
                                          <p:spTgt spid="122"/>
                                        </p:tgtEl>
                                        <p:attrNameLst>
                                          <p:attrName>style.visibility</p:attrName>
                                        </p:attrNameLst>
                                      </p:cBhvr>
                                      <p:to>
                                        <p:strVal val="hidden"/>
                                      </p:to>
                                    </p:set>
                                  </p:childTnLst>
                                  <p:subTnLst>
                                    <p:audio>
                                      <p:cMediaNode>
                                        <p:cTn display="0" masterRel="sameClick">
                                          <p:stCondLst>
                                            <p:cond evt="begin" delay="0">
                                              <p:tn val="467"/>
                                            </p:cond>
                                          </p:stCondLst>
                                          <p:endCondLst>
                                            <p:cond evt="onStopAudio" delay="0">
                                              <p:tgtEl>
                                                <p:sldTgt/>
                                              </p:tgtEl>
                                            </p:cond>
                                          </p:endCondLst>
                                        </p:cTn>
                                        <p:tgtEl>
                                          <p:sndTgt r:embed="rId3" name="coin.wav"/>
                                        </p:tgtEl>
                                      </p:cMediaNode>
                                    </p:audio>
                                  </p:subTnLst>
                                </p:cTn>
                              </p:par>
                              <p:par>
                                <p:cTn id="469" presetID="49" presetClass="entr" presetSubtype="0" decel="100000" fill="hold" grpId="1" nodeType="withEffect">
                                  <p:stCondLst>
                                    <p:cond delay="0"/>
                                  </p:stCondLst>
                                  <p:iterate type="lt">
                                    <p:tmPct val="0"/>
                                  </p:iterate>
                                  <p:childTnLst>
                                    <p:set>
                                      <p:cBhvr>
                                        <p:cTn id="470" dur="1" fill="hold">
                                          <p:stCondLst>
                                            <p:cond delay="0"/>
                                          </p:stCondLst>
                                        </p:cTn>
                                        <p:tgtEl>
                                          <p:spTgt spid="123"/>
                                        </p:tgtEl>
                                        <p:attrNameLst>
                                          <p:attrName>style.visibility</p:attrName>
                                        </p:attrNameLst>
                                      </p:cBhvr>
                                      <p:to>
                                        <p:strVal val="visible"/>
                                      </p:to>
                                    </p:set>
                                    <p:anim calcmode="lin" valueType="num">
                                      <p:cBhvr>
                                        <p:cTn id="471" dur="500" fill="hold"/>
                                        <p:tgtEl>
                                          <p:spTgt spid="123"/>
                                        </p:tgtEl>
                                        <p:attrNameLst>
                                          <p:attrName>ppt_w</p:attrName>
                                        </p:attrNameLst>
                                      </p:cBhvr>
                                      <p:tavLst>
                                        <p:tav tm="0">
                                          <p:val>
                                            <p:fltVal val="0"/>
                                          </p:val>
                                        </p:tav>
                                        <p:tav tm="100000">
                                          <p:val>
                                            <p:strVal val="#ppt_w"/>
                                          </p:val>
                                        </p:tav>
                                      </p:tavLst>
                                    </p:anim>
                                    <p:anim calcmode="lin" valueType="num">
                                      <p:cBhvr>
                                        <p:cTn id="472" dur="500" fill="hold"/>
                                        <p:tgtEl>
                                          <p:spTgt spid="123"/>
                                        </p:tgtEl>
                                        <p:attrNameLst>
                                          <p:attrName>ppt_h</p:attrName>
                                        </p:attrNameLst>
                                      </p:cBhvr>
                                      <p:tavLst>
                                        <p:tav tm="0">
                                          <p:val>
                                            <p:fltVal val="0"/>
                                          </p:val>
                                        </p:tav>
                                        <p:tav tm="100000">
                                          <p:val>
                                            <p:strVal val="#ppt_h"/>
                                          </p:val>
                                        </p:tav>
                                      </p:tavLst>
                                    </p:anim>
                                    <p:anim calcmode="lin" valueType="num">
                                      <p:cBhvr>
                                        <p:cTn id="473" dur="500" fill="hold"/>
                                        <p:tgtEl>
                                          <p:spTgt spid="123"/>
                                        </p:tgtEl>
                                        <p:attrNameLst>
                                          <p:attrName>style.rotation</p:attrName>
                                        </p:attrNameLst>
                                      </p:cBhvr>
                                      <p:tavLst>
                                        <p:tav tm="0">
                                          <p:val>
                                            <p:fltVal val="360"/>
                                          </p:val>
                                        </p:tav>
                                        <p:tav tm="100000">
                                          <p:val>
                                            <p:fltVal val="0"/>
                                          </p:val>
                                        </p:tav>
                                      </p:tavLst>
                                    </p:anim>
                                    <p:animEffect transition="in" filter="fade">
                                      <p:cBhvr>
                                        <p:cTn id="474" dur="500"/>
                                        <p:tgtEl>
                                          <p:spTgt spid="123"/>
                                        </p:tgtEl>
                                      </p:cBhvr>
                                    </p:animEffect>
                                  </p:childTnLst>
                                </p:cTn>
                              </p:par>
                            </p:childTnLst>
                          </p:cTn>
                        </p:par>
                      </p:childTnLst>
                    </p:cTn>
                  </p:par>
                </p:childTnLst>
              </p:cTn>
              <p:nextCondLst>
                <p:cond evt="onClick" delay="0">
                  <p:tgtEl>
                    <p:spTgt spid="122"/>
                  </p:tgtEl>
                </p:cond>
              </p:nextCondLst>
            </p:seq>
            <p:seq concurrent="1" nextAc="seek">
              <p:cTn id="475" restart="whenNotActive" fill="hold" evtFilter="cancelBubble" nodeType="interactiveSeq">
                <p:stCondLst>
                  <p:cond evt="onClick" delay="0">
                    <p:tgtEl>
                      <p:spTgt spid="123"/>
                    </p:tgtEl>
                  </p:cond>
                </p:stCondLst>
                <p:endSync evt="end" delay="0">
                  <p:rtn val="all"/>
                </p:endSync>
                <p:childTnLst>
                  <p:par>
                    <p:cTn id="476" fill="hold">
                      <p:stCondLst>
                        <p:cond delay="0"/>
                      </p:stCondLst>
                      <p:childTnLst>
                        <p:par>
                          <p:cTn id="477" fill="hold">
                            <p:stCondLst>
                              <p:cond delay="0"/>
                            </p:stCondLst>
                            <p:childTnLst>
                              <p:par>
                                <p:cTn id="478" presetID="1" presetClass="exit" presetSubtype="0" fill="hold" grpId="0" nodeType="clickEffect">
                                  <p:stCondLst>
                                    <p:cond delay="0"/>
                                  </p:stCondLst>
                                  <p:iterate type="lt">
                                    <p:tmAbs val="0"/>
                                  </p:iterate>
                                  <p:childTnLst>
                                    <p:set>
                                      <p:cBhvr>
                                        <p:cTn id="479" dur="1" fill="hold">
                                          <p:stCondLst>
                                            <p:cond delay="0"/>
                                          </p:stCondLst>
                                        </p:cTn>
                                        <p:tgtEl>
                                          <p:spTgt spid="123"/>
                                        </p:tgtEl>
                                        <p:attrNameLst>
                                          <p:attrName>style.visibility</p:attrName>
                                        </p:attrNameLst>
                                      </p:cBhvr>
                                      <p:to>
                                        <p:strVal val="hidden"/>
                                      </p:to>
                                    </p:set>
                                  </p:childTnLst>
                                  <p:subTnLst>
                                    <p:audio>
                                      <p:cMediaNode>
                                        <p:cTn display="0" masterRel="sameClick">
                                          <p:stCondLst>
                                            <p:cond evt="begin" delay="0">
                                              <p:tn val="478"/>
                                            </p:cond>
                                          </p:stCondLst>
                                          <p:endCondLst>
                                            <p:cond evt="onStopAudio" delay="0">
                                              <p:tgtEl>
                                                <p:sldTgt/>
                                              </p:tgtEl>
                                            </p:cond>
                                          </p:endCondLst>
                                        </p:cTn>
                                        <p:tgtEl>
                                          <p:sndTgt r:embed="rId3" name="coin.wav"/>
                                        </p:tgtEl>
                                      </p:cMediaNode>
                                    </p:audio>
                                  </p:subTnLst>
                                </p:cTn>
                              </p:par>
                              <p:par>
                                <p:cTn id="480" presetID="49" presetClass="entr" presetSubtype="0" decel="100000" fill="hold" grpId="1" nodeType="withEffect">
                                  <p:stCondLst>
                                    <p:cond delay="0"/>
                                  </p:stCondLst>
                                  <p:iterate type="lt">
                                    <p:tmPct val="0"/>
                                  </p:iterate>
                                  <p:childTnLst>
                                    <p:set>
                                      <p:cBhvr>
                                        <p:cTn id="481" dur="1" fill="hold">
                                          <p:stCondLst>
                                            <p:cond delay="0"/>
                                          </p:stCondLst>
                                        </p:cTn>
                                        <p:tgtEl>
                                          <p:spTgt spid="124"/>
                                        </p:tgtEl>
                                        <p:attrNameLst>
                                          <p:attrName>style.visibility</p:attrName>
                                        </p:attrNameLst>
                                      </p:cBhvr>
                                      <p:to>
                                        <p:strVal val="visible"/>
                                      </p:to>
                                    </p:set>
                                    <p:anim calcmode="lin" valueType="num">
                                      <p:cBhvr>
                                        <p:cTn id="482" dur="500" fill="hold"/>
                                        <p:tgtEl>
                                          <p:spTgt spid="124"/>
                                        </p:tgtEl>
                                        <p:attrNameLst>
                                          <p:attrName>ppt_w</p:attrName>
                                        </p:attrNameLst>
                                      </p:cBhvr>
                                      <p:tavLst>
                                        <p:tav tm="0">
                                          <p:val>
                                            <p:fltVal val="0"/>
                                          </p:val>
                                        </p:tav>
                                        <p:tav tm="100000">
                                          <p:val>
                                            <p:strVal val="#ppt_w"/>
                                          </p:val>
                                        </p:tav>
                                      </p:tavLst>
                                    </p:anim>
                                    <p:anim calcmode="lin" valueType="num">
                                      <p:cBhvr>
                                        <p:cTn id="483" dur="500" fill="hold"/>
                                        <p:tgtEl>
                                          <p:spTgt spid="124"/>
                                        </p:tgtEl>
                                        <p:attrNameLst>
                                          <p:attrName>ppt_h</p:attrName>
                                        </p:attrNameLst>
                                      </p:cBhvr>
                                      <p:tavLst>
                                        <p:tav tm="0">
                                          <p:val>
                                            <p:fltVal val="0"/>
                                          </p:val>
                                        </p:tav>
                                        <p:tav tm="100000">
                                          <p:val>
                                            <p:strVal val="#ppt_h"/>
                                          </p:val>
                                        </p:tav>
                                      </p:tavLst>
                                    </p:anim>
                                    <p:anim calcmode="lin" valueType="num">
                                      <p:cBhvr>
                                        <p:cTn id="484" dur="500" fill="hold"/>
                                        <p:tgtEl>
                                          <p:spTgt spid="124"/>
                                        </p:tgtEl>
                                        <p:attrNameLst>
                                          <p:attrName>style.rotation</p:attrName>
                                        </p:attrNameLst>
                                      </p:cBhvr>
                                      <p:tavLst>
                                        <p:tav tm="0">
                                          <p:val>
                                            <p:fltVal val="360"/>
                                          </p:val>
                                        </p:tav>
                                        <p:tav tm="100000">
                                          <p:val>
                                            <p:fltVal val="0"/>
                                          </p:val>
                                        </p:tav>
                                      </p:tavLst>
                                    </p:anim>
                                    <p:animEffect transition="in" filter="fade">
                                      <p:cBhvr>
                                        <p:cTn id="485" dur="500"/>
                                        <p:tgtEl>
                                          <p:spTgt spid="124"/>
                                        </p:tgtEl>
                                      </p:cBhvr>
                                    </p:animEffect>
                                  </p:childTnLst>
                                </p:cTn>
                              </p:par>
                            </p:childTnLst>
                          </p:cTn>
                        </p:par>
                      </p:childTnLst>
                    </p:cTn>
                  </p:par>
                </p:childTnLst>
              </p:cTn>
              <p:nextCondLst>
                <p:cond evt="onClick" delay="0">
                  <p:tgtEl>
                    <p:spTgt spid="123"/>
                  </p:tgtEl>
                </p:cond>
              </p:nextCondLst>
            </p:seq>
            <p:seq concurrent="1" nextAc="seek">
              <p:cTn id="486" restart="whenNotActive" fill="hold" evtFilter="cancelBubble" nodeType="interactiveSeq">
                <p:stCondLst>
                  <p:cond evt="onClick" delay="0">
                    <p:tgtEl>
                      <p:spTgt spid="124"/>
                    </p:tgtEl>
                  </p:cond>
                </p:stCondLst>
                <p:endSync evt="end" delay="0">
                  <p:rtn val="all"/>
                </p:endSync>
                <p:childTnLst>
                  <p:par>
                    <p:cTn id="487" fill="hold">
                      <p:stCondLst>
                        <p:cond delay="0"/>
                      </p:stCondLst>
                      <p:childTnLst>
                        <p:par>
                          <p:cTn id="488" fill="hold">
                            <p:stCondLst>
                              <p:cond delay="0"/>
                            </p:stCondLst>
                            <p:childTnLst>
                              <p:par>
                                <p:cTn id="489" presetID="1" presetClass="exit" presetSubtype="0" fill="hold" grpId="0" nodeType="clickEffect">
                                  <p:stCondLst>
                                    <p:cond delay="0"/>
                                  </p:stCondLst>
                                  <p:iterate type="lt">
                                    <p:tmAbs val="0"/>
                                  </p:iterate>
                                  <p:childTnLst>
                                    <p:set>
                                      <p:cBhvr>
                                        <p:cTn id="490" dur="1" fill="hold">
                                          <p:stCondLst>
                                            <p:cond delay="0"/>
                                          </p:stCondLst>
                                        </p:cTn>
                                        <p:tgtEl>
                                          <p:spTgt spid="124"/>
                                        </p:tgtEl>
                                        <p:attrNameLst>
                                          <p:attrName>style.visibility</p:attrName>
                                        </p:attrNameLst>
                                      </p:cBhvr>
                                      <p:to>
                                        <p:strVal val="hidden"/>
                                      </p:to>
                                    </p:set>
                                  </p:childTnLst>
                                  <p:subTnLst>
                                    <p:audio>
                                      <p:cMediaNode>
                                        <p:cTn display="0" masterRel="sameClick">
                                          <p:stCondLst>
                                            <p:cond evt="begin" delay="0">
                                              <p:tn val="489"/>
                                            </p:cond>
                                          </p:stCondLst>
                                          <p:endCondLst>
                                            <p:cond evt="onStopAudio" delay="0">
                                              <p:tgtEl>
                                                <p:sldTgt/>
                                              </p:tgtEl>
                                            </p:cond>
                                          </p:endCondLst>
                                        </p:cTn>
                                        <p:tgtEl>
                                          <p:sndTgt r:embed="rId3" name="coin.wav"/>
                                        </p:tgtEl>
                                      </p:cMediaNode>
                                    </p:audio>
                                  </p:subTnLst>
                                </p:cTn>
                              </p:par>
                              <p:par>
                                <p:cTn id="491" presetID="49" presetClass="entr" presetSubtype="0" decel="100000" fill="hold" grpId="1" nodeType="withEffect">
                                  <p:stCondLst>
                                    <p:cond delay="0"/>
                                  </p:stCondLst>
                                  <p:iterate type="lt">
                                    <p:tmPct val="0"/>
                                  </p:iterate>
                                  <p:childTnLst>
                                    <p:set>
                                      <p:cBhvr>
                                        <p:cTn id="492" dur="1" fill="hold">
                                          <p:stCondLst>
                                            <p:cond delay="0"/>
                                          </p:stCondLst>
                                        </p:cTn>
                                        <p:tgtEl>
                                          <p:spTgt spid="125"/>
                                        </p:tgtEl>
                                        <p:attrNameLst>
                                          <p:attrName>style.visibility</p:attrName>
                                        </p:attrNameLst>
                                      </p:cBhvr>
                                      <p:to>
                                        <p:strVal val="visible"/>
                                      </p:to>
                                    </p:set>
                                    <p:anim calcmode="lin" valueType="num">
                                      <p:cBhvr>
                                        <p:cTn id="493" dur="500" fill="hold"/>
                                        <p:tgtEl>
                                          <p:spTgt spid="125"/>
                                        </p:tgtEl>
                                        <p:attrNameLst>
                                          <p:attrName>ppt_w</p:attrName>
                                        </p:attrNameLst>
                                      </p:cBhvr>
                                      <p:tavLst>
                                        <p:tav tm="0">
                                          <p:val>
                                            <p:fltVal val="0"/>
                                          </p:val>
                                        </p:tav>
                                        <p:tav tm="100000">
                                          <p:val>
                                            <p:strVal val="#ppt_w"/>
                                          </p:val>
                                        </p:tav>
                                      </p:tavLst>
                                    </p:anim>
                                    <p:anim calcmode="lin" valueType="num">
                                      <p:cBhvr>
                                        <p:cTn id="494" dur="500" fill="hold"/>
                                        <p:tgtEl>
                                          <p:spTgt spid="125"/>
                                        </p:tgtEl>
                                        <p:attrNameLst>
                                          <p:attrName>ppt_h</p:attrName>
                                        </p:attrNameLst>
                                      </p:cBhvr>
                                      <p:tavLst>
                                        <p:tav tm="0">
                                          <p:val>
                                            <p:fltVal val="0"/>
                                          </p:val>
                                        </p:tav>
                                        <p:tav tm="100000">
                                          <p:val>
                                            <p:strVal val="#ppt_h"/>
                                          </p:val>
                                        </p:tav>
                                      </p:tavLst>
                                    </p:anim>
                                    <p:anim calcmode="lin" valueType="num">
                                      <p:cBhvr>
                                        <p:cTn id="495" dur="500" fill="hold"/>
                                        <p:tgtEl>
                                          <p:spTgt spid="125"/>
                                        </p:tgtEl>
                                        <p:attrNameLst>
                                          <p:attrName>style.rotation</p:attrName>
                                        </p:attrNameLst>
                                      </p:cBhvr>
                                      <p:tavLst>
                                        <p:tav tm="0">
                                          <p:val>
                                            <p:fltVal val="360"/>
                                          </p:val>
                                        </p:tav>
                                        <p:tav tm="100000">
                                          <p:val>
                                            <p:fltVal val="0"/>
                                          </p:val>
                                        </p:tav>
                                      </p:tavLst>
                                    </p:anim>
                                    <p:animEffect transition="in" filter="fade">
                                      <p:cBhvr>
                                        <p:cTn id="496" dur="500"/>
                                        <p:tgtEl>
                                          <p:spTgt spid="125"/>
                                        </p:tgtEl>
                                      </p:cBhvr>
                                    </p:animEffect>
                                  </p:childTnLst>
                                </p:cTn>
                              </p:par>
                            </p:childTnLst>
                          </p:cTn>
                        </p:par>
                      </p:childTnLst>
                    </p:cTn>
                  </p:par>
                </p:childTnLst>
              </p:cTn>
              <p:nextCondLst>
                <p:cond evt="onClick" delay="0">
                  <p:tgtEl>
                    <p:spTgt spid="124"/>
                  </p:tgtEl>
                </p:cond>
              </p:nextCondLst>
            </p:seq>
            <p:seq concurrent="1" nextAc="seek">
              <p:cTn id="497" restart="whenNotActive" fill="hold" evtFilter="cancelBubble" nodeType="interactiveSeq">
                <p:stCondLst>
                  <p:cond evt="onClick" delay="0">
                    <p:tgtEl>
                      <p:spTgt spid="125"/>
                    </p:tgtEl>
                  </p:cond>
                </p:stCondLst>
                <p:endSync evt="end" delay="0">
                  <p:rtn val="all"/>
                </p:endSync>
                <p:childTnLst>
                  <p:par>
                    <p:cTn id="498" fill="hold">
                      <p:stCondLst>
                        <p:cond delay="0"/>
                      </p:stCondLst>
                      <p:childTnLst>
                        <p:par>
                          <p:cTn id="499" fill="hold">
                            <p:stCondLst>
                              <p:cond delay="0"/>
                            </p:stCondLst>
                            <p:childTnLst>
                              <p:par>
                                <p:cTn id="500" presetID="1" presetClass="exit" presetSubtype="0" fill="hold" grpId="0" nodeType="clickEffect">
                                  <p:stCondLst>
                                    <p:cond delay="0"/>
                                  </p:stCondLst>
                                  <p:iterate type="lt">
                                    <p:tmAbs val="0"/>
                                  </p:iterate>
                                  <p:childTnLst>
                                    <p:set>
                                      <p:cBhvr>
                                        <p:cTn id="501" dur="1" fill="hold">
                                          <p:stCondLst>
                                            <p:cond delay="0"/>
                                          </p:stCondLst>
                                        </p:cTn>
                                        <p:tgtEl>
                                          <p:spTgt spid="125"/>
                                        </p:tgtEl>
                                        <p:attrNameLst>
                                          <p:attrName>style.visibility</p:attrName>
                                        </p:attrNameLst>
                                      </p:cBhvr>
                                      <p:to>
                                        <p:strVal val="hidden"/>
                                      </p:to>
                                    </p:set>
                                  </p:childTnLst>
                                  <p:subTnLst>
                                    <p:audio>
                                      <p:cMediaNode>
                                        <p:cTn display="0" masterRel="sameClick">
                                          <p:stCondLst>
                                            <p:cond evt="begin" delay="0">
                                              <p:tn val="500"/>
                                            </p:cond>
                                          </p:stCondLst>
                                          <p:endCondLst>
                                            <p:cond evt="onStopAudio" delay="0">
                                              <p:tgtEl>
                                                <p:sldTgt/>
                                              </p:tgtEl>
                                            </p:cond>
                                          </p:endCondLst>
                                        </p:cTn>
                                        <p:tgtEl>
                                          <p:sndTgt r:embed="rId3" name="coin.wav"/>
                                        </p:tgtEl>
                                      </p:cMediaNode>
                                    </p:audio>
                                  </p:subTnLst>
                                </p:cTn>
                              </p:par>
                              <p:par>
                                <p:cTn id="502" presetID="49" presetClass="entr" presetSubtype="0" decel="100000" fill="hold" grpId="1" nodeType="withEffect">
                                  <p:stCondLst>
                                    <p:cond delay="0"/>
                                  </p:stCondLst>
                                  <p:iterate type="lt">
                                    <p:tmPct val="0"/>
                                  </p:iterate>
                                  <p:childTnLst>
                                    <p:set>
                                      <p:cBhvr>
                                        <p:cTn id="503" dur="1" fill="hold">
                                          <p:stCondLst>
                                            <p:cond delay="0"/>
                                          </p:stCondLst>
                                        </p:cTn>
                                        <p:tgtEl>
                                          <p:spTgt spid="126"/>
                                        </p:tgtEl>
                                        <p:attrNameLst>
                                          <p:attrName>style.visibility</p:attrName>
                                        </p:attrNameLst>
                                      </p:cBhvr>
                                      <p:to>
                                        <p:strVal val="visible"/>
                                      </p:to>
                                    </p:set>
                                    <p:anim calcmode="lin" valueType="num">
                                      <p:cBhvr>
                                        <p:cTn id="504" dur="500" fill="hold"/>
                                        <p:tgtEl>
                                          <p:spTgt spid="126"/>
                                        </p:tgtEl>
                                        <p:attrNameLst>
                                          <p:attrName>ppt_w</p:attrName>
                                        </p:attrNameLst>
                                      </p:cBhvr>
                                      <p:tavLst>
                                        <p:tav tm="0">
                                          <p:val>
                                            <p:fltVal val="0"/>
                                          </p:val>
                                        </p:tav>
                                        <p:tav tm="100000">
                                          <p:val>
                                            <p:strVal val="#ppt_w"/>
                                          </p:val>
                                        </p:tav>
                                      </p:tavLst>
                                    </p:anim>
                                    <p:anim calcmode="lin" valueType="num">
                                      <p:cBhvr>
                                        <p:cTn id="505" dur="500" fill="hold"/>
                                        <p:tgtEl>
                                          <p:spTgt spid="126"/>
                                        </p:tgtEl>
                                        <p:attrNameLst>
                                          <p:attrName>ppt_h</p:attrName>
                                        </p:attrNameLst>
                                      </p:cBhvr>
                                      <p:tavLst>
                                        <p:tav tm="0">
                                          <p:val>
                                            <p:fltVal val="0"/>
                                          </p:val>
                                        </p:tav>
                                        <p:tav tm="100000">
                                          <p:val>
                                            <p:strVal val="#ppt_h"/>
                                          </p:val>
                                        </p:tav>
                                      </p:tavLst>
                                    </p:anim>
                                    <p:anim calcmode="lin" valueType="num">
                                      <p:cBhvr>
                                        <p:cTn id="506" dur="500" fill="hold"/>
                                        <p:tgtEl>
                                          <p:spTgt spid="126"/>
                                        </p:tgtEl>
                                        <p:attrNameLst>
                                          <p:attrName>style.rotation</p:attrName>
                                        </p:attrNameLst>
                                      </p:cBhvr>
                                      <p:tavLst>
                                        <p:tav tm="0">
                                          <p:val>
                                            <p:fltVal val="360"/>
                                          </p:val>
                                        </p:tav>
                                        <p:tav tm="100000">
                                          <p:val>
                                            <p:fltVal val="0"/>
                                          </p:val>
                                        </p:tav>
                                      </p:tavLst>
                                    </p:anim>
                                    <p:animEffect transition="in" filter="fade">
                                      <p:cBhvr>
                                        <p:cTn id="507" dur="500"/>
                                        <p:tgtEl>
                                          <p:spTgt spid="126"/>
                                        </p:tgtEl>
                                      </p:cBhvr>
                                    </p:animEffect>
                                  </p:childTnLst>
                                </p:cTn>
                              </p:par>
                            </p:childTnLst>
                          </p:cTn>
                        </p:par>
                      </p:childTnLst>
                    </p:cTn>
                  </p:par>
                </p:childTnLst>
              </p:cTn>
              <p:nextCondLst>
                <p:cond evt="onClick" delay="0">
                  <p:tgtEl>
                    <p:spTgt spid="125"/>
                  </p:tgtEl>
                </p:cond>
              </p:nextCondLst>
            </p:seq>
            <p:seq concurrent="1" nextAc="seek">
              <p:cTn id="508" restart="whenNotActive" fill="hold" evtFilter="cancelBubble" nodeType="interactiveSeq">
                <p:stCondLst>
                  <p:cond evt="onClick" delay="0">
                    <p:tgtEl>
                      <p:spTgt spid="126"/>
                    </p:tgtEl>
                  </p:cond>
                </p:stCondLst>
                <p:endSync evt="end" delay="0">
                  <p:rtn val="all"/>
                </p:endSync>
                <p:childTnLst>
                  <p:par>
                    <p:cTn id="509" fill="hold">
                      <p:stCondLst>
                        <p:cond delay="0"/>
                      </p:stCondLst>
                      <p:childTnLst>
                        <p:par>
                          <p:cTn id="510" fill="hold">
                            <p:stCondLst>
                              <p:cond delay="0"/>
                            </p:stCondLst>
                            <p:childTnLst>
                              <p:par>
                                <p:cTn id="511" presetID="1" presetClass="exit" presetSubtype="0" fill="hold" grpId="0" nodeType="clickEffect">
                                  <p:stCondLst>
                                    <p:cond delay="0"/>
                                  </p:stCondLst>
                                  <p:iterate type="lt">
                                    <p:tmAbs val="0"/>
                                  </p:iterate>
                                  <p:childTnLst>
                                    <p:set>
                                      <p:cBhvr>
                                        <p:cTn id="512" dur="1" fill="hold">
                                          <p:stCondLst>
                                            <p:cond delay="0"/>
                                          </p:stCondLst>
                                        </p:cTn>
                                        <p:tgtEl>
                                          <p:spTgt spid="126"/>
                                        </p:tgtEl>
                                        <p:attrNameLst>
                                          <p:attrName>style.visibility</p:attrName>
                                        </p:attrNameLst>
                                      </p:cBhvr>
                                      <p:to>
                                        <p:strVal val="hidden"/>
                                      </p:to>
                                    </p:set>
                                  </p:childTnLst>
                                  <p:subTnLst>
                                    <p:audio>
                                      <p:cMediaNode>
                                        <p:cTn display="0" masterRel="sameClick">
                                          <p:stCondLst>
                                            <p:cond evt="begin" delay="0">
                                              <p:tn val="511"/>
                                            </p:cond>
                                          </p:stCondLst>
                                          <p:endCondLst>
                                            <p:cond evt="onStopAudio" delay="0">
                                              <p:tgtEl>
                                                <p:sldTgt/>
                                              </p:tgtEl>
                                            </p:cond>
                                          </p:endCondLst>
                                        </p:cTn>
                                        <p:tgtEl>
                                          <p:sndTgt r:embed="rId3" name="coin.wav"/>
                                        </p:tgtEl>
                                      </p:cMediaNode>
                                    </p:audio>
                                  </p:subTnLst>
                                </p:cTn>
                              </p:par>
                              <p:par>
                                <p:cTn id="513" presetID="49" presetClass="entr" presetSubtype="0" decel="100000" fill="hold" grpId="1" nodeType="withEffect">
                                  <p:stCondLst>
                                    <p:cond delay="0"/>
                                  </p:stCondLst>
                                  <p:iterate type="lt">
                                    <p:tmPct val="0"/>
                                  </p:iterate>
                                  <p:childTnLst>
                                    <p:set>
                                      <p:cBhvr>
                                        <p:cTn id="514" dur="1" fill="hold">
                                          <p:stCondLst>
                                            <p:cond delay="0"/>
                                          </p:stCondLst>
                                        </p:cTn>
                                        <p:tgtEl>
                                          <p:spTgt spid="127"/>
                                        </p:tgtEl>
                                        <p:attrNameLst>
                                          <p:attrName>style.visibility</p:attrName>
                                        </p:attrNameLst>
                                      </p:cBhvr>
                                      <p:to>
                                        <p:strVal val="visible"/>
                                      </p:to>
                                    </p:set>
                                    <p:anim calcmode="lin" valueType="num">
                                      <p:cBhvr>
                                        <p:cTn id="515" dur="500" fill="hold"/>
                                        <p:tgtEl>
                                          <p:spTgt spid="127"/>
                                        </p:tgtEl>
                                        <p:attrNameLst>
                                          <p:attrName>ppt_w</p:attrName>
                                        </p:attrNameLst>
                                      </p:cBhvr>
                                      <p:tavLst>
                                        <p:tav tm="0">
                                          <p:val>
                                            <p:fltVal val="0"/>
                                          </p:val>
                                        </p:tav>
                                        <p:tav tm="100000">
                                          <p:val>
                                            <p:strVal val="#ppt_w"/>
                                          </p:val>
                                        </p:tav>
                                      </p:tavLst>
                                    </p:anim>
                                    <p:anim calcmode="lin" valueType="num">
                                      <p:cBhvr>
                                        <p:cTn id="516" dur="500" fill="hold"/>
                                        <p:tgtEl>
                                          <p:spTgt spid="127"/>
                                        </p:tgtEl>
                                        <p:attrNameLst>
                                          <p:attrName>ppt_h</p:attrName>
                                        </p:attrNameLst>
                                      </p:cBhvr>
                                      <p:tavLst>
                                        <p:tav tm="0">
                                          <p:val>
                                            <p:fltVal val="0"/>
                                          </p:val>
                                        </p:tav>
                                        <p:tav tm="100000">
                                          <p:val>
                                            <p:strVal val="#ppt_h"/>
                                          </p:val>
                                        </p:tav>
                                      </p:tavLst>
                                    </p:anim>
                                    <p:anim calcmode="lin" valueType="num">
                                      <p:cBhvr>
                                        <p:cTn id="517" dur="500" fill="hold"/>
                                        <p:tgtEl>
                                          <p:spTgt spid="127"/>
                                        </p:tgtEl>
                                        <p:attrNameLst>
                                          <p:attrName>style.rotation</p:attrName>
                                        </p:attrNameLst>
                                      </p:cBhvr>
                                      <p:tavLst>
                                        <p:tav tm="0">
                                          <p:val>
                                            <p:fltVal val="360"/>
                                          </p:val>
                                        </p:tav>
                                        <p:tav tm="100000">
                                          <p:val>
                                            <p:fltVal val="0"/>
                                          </p:val>
                                        </p:tav>
                                      </p:tavLst>
                                    </p:anim>
                                    <p:animEffect transition="in" filter="fade">
                                      <p:cBhvr>
                                        <p:cTn id="518" dur="500"/>
                                        <p:tgtEl>
                                          <p:spTgt spid="127"/>
                                        </p:tgtEl>
                                      </p:cBhvr>
                                    </p:animEffect>
                                  </p:childTnLst>
                                </p:cTn>
                              </p:par>
                            </p:childTnLst>
                          </p:cTn>
                        </p:par>
                      </p:childTnLst>
                    </p:cTn>
                  </p:par>
                </p:childTnLst>
              </p:cTn>
              <p:nextCondLst>
                <p:cond evt="onClick" delay="0">
                  <p:tgtEl>
                    <p:spTgt spid="126"/>
                  </p:tgtEl>
                </p:cond>
              </p:nextCondLst>
            </p:seq>
            <p:seq concurrent="1" nextAc="seek">
              <p:cTn id="519" restart="whenNotActive" fill="hold" evtFilter="cancelBubble" nodeType="interactiveSeq">
                <p:stCondLst>
                  <p:cond evt="onClick" delay="0">
                    <p:tgtEl>
                      <p:spTgt spid="127"/>
                    </p:tgtEl>
                  </p:cond>
                </p:stCondLst>
                <p:endSync evt="end" delay="0">
                  <p:rtn val="all"/>
                </p:endSync>
                <p:childTnLst>
                  <p:par>
                    <p:cTn id="520" fill="hold">
                      <p:stCondLst>
                        <p:cond delay="0"/>
                      </p:stCondLst>
                      <p:childTnLst>
                        <p:par>
                          <p:cTn id="521" fill="hold">
                            <p:stCondLst>
                              <p:cond delay="0"/>
                            </p:stCondLst>
                            <p:childTnLst>
                              <p:par>
                                <p:cTn id="522" presetID="1" presetClass="exit" presetSubtype="0" fill="hold" grpId="0" nodeType="clickEffect">
                                  <p:stCondLst>
                                    <p:cond delay="0"/>
                                  </p:stCondLst>
                                  <p:iterate type="lt">
                                    <p:tmAbs val="0"/>
                                  </p:iterate>
                                  <p:childTnLst>
                                    <p:set>
                                      <p:cBhvr>
                                        <p:cTn id="523" dur="1" fill="hold">
                                          <p:stCondLst>
                                            <p:cond delay="0"/>
                                          </p:stCondLst>
                                        </p:cTn>
                                        <p:tgtEl>
                                          <p:spTgt spid="127"/>
                                        </p:tgtEl>
                                        <p:attrNameLst>
                                          <p:attrName>style.visibility</p:attrName>
                                        </p:attrNameLst>
                                      </p:cBhvr>
                                      <p:to>
                                        <p:strVal val="hidden"/>
                                      </p:to>
                                    </p:set>
                                  </p:childTnLst>
                                  <p:subTnLst>
                                    <p:audio>
                                      <p:cMediaNode>
                                        <p:cTn display="0" masterRel="sameClick">
                                          <p:stCondLst>
                                            <p:cond evt="begin" delay="0">
                                              <p:tn val="522"/>
                                            </p:cond>
                                          </p:stCondLst>
                                          <p:endCondLst>
                                            <p:cond evt="onStopAudio" delay="0">
                                              <p:tgtEl>
                                                <p:sldTgt/>
                                              </p:tgtEl>
                                            </p:cond>
                                          </p:endCondLst>
                                        </p:cTn>
                                        <p:tgtEl>
                                          <p:sndTgt r:embed="rId3" name="coin.wav"/>
                                        </p:tgtEl>
                                      </p:cMediaNode>
                                    </p:audio>
                                  </p:subTnLst>
                                </p:cTn>
                              </p:par>
                              <p:par>
                                <p:cTn id="524" presetID="49" presetClass="entr" presetSubtype="0" decel="100000" fill="hold" grpId="1" nodeType="withEffect">
                                  <p:stCondLst>
                                    <p:cond delay="0"/>
                                  </p:stCondLst>
                                  <p:iterate type="lt">
                                    <p:tmPct val="0"/>
                                  </p:iterate>
                                  <p:childTnLst>
                                    <p:set>
                                      <p:cBhvr>
                                        <p:cTn id="525" dur="1" fill="hold">
                                          <p:stCondLst>
                                            <p:cond delay="0"/>
                                          </p:stCondLst>
                                        </p:cTn>
                                        <p:tgtEl>
                                          <p:spTgt spid="128"/>
                                        </p:tgtEl>
                                        <p:attrNameLst>
                                          <p:attrName>style.visibility</p:attrName>
                                        </p:attrNameLst>
                                      </p:cBhvr>
                                      <p:to>
                                        <p:strVal val="visible"/>
                                      </p:to>
                                    </p:set>
                                    <p:anim calcmode="lin" valueType="num">
                                      <p:cBhvr>
                                        <p:cTn id="526" dur="500" fill="hold"/>
                                        <p:tgtEl>
                                          <p:spTgt spid="128"/>
                                        </p:tgtEl>
                                        <p:attrNameLst>
                                          <p:attrName>ppt_w</p:attrName>
                                        </p:attrNameLst>
                                      </p:cBhvr>
                                      <p:tavLst>
                                        <p:tav tm="0">
                                          <p:val>
                                            <p:fltVal val="0"/>
                                          </p:val>
                                        </p:tav>
                                        <p:tav tm="100000">
                                          <p:val>
                                            <p:strVal val="#ppt_w"/>
                                          </p:val>
                                        </p:tav>
                                      </p:tavLst>
                                    </p:anim>
                                    <p:anim calcmode="lin" valueType="num">
                                      <p:cBhvr>
                                        <p:cTn id="527" dur="500" fill="hold"/>
                                        <p:tgtEl>
                                          <p:spTgt spid="128"/>
                                        </p:tgtEl>
                                        <p:attrNameLst>
                                          <p:attrName>ppt_h</p:attrName>
                                        </p:attrNameLst>
                                      </p:cBhvr>
                                      <p:tavLst>
                                        <p:tav tm="0">
                                          <p:val>
                                            <p:fltVal val="0"/>
                                          </p:val>
                                        </p:tav>
                                        <p:tav tm="100000">
                                          <p:val>
                                            <p:strVal val="#ppt_h"/>
                                          </p:val>
                                        </p:tav>
                                      </p:tavLst>
                                    </p:anim>
                                    <p:anim calcmode="lin" valueType="num">
                                      <p:cBhvr>
                                        <p:cTn id="528" dur="500" fill="hold"/>
                                        <p:tgtEl>
                                          <p:spTgt spid="128"/>
                                        </p:tgtEl>
                                        <p:attrNameLst>
                                          <p:attrName>style.rotation</p:attrName>
                                        </p:attrNameLst>
                                      </p:cBhvr>
                                      <p:tavLst>
                                        <p:tav tm="0">
                                          <p:val>
                                            <p:fltVal val="360"/>
                                          </p:val>
                                        </p:tav>
                                        <p:tav tm="100000">
                                          <p:val>
                                            <p:fltVal val="0"/>
                                          </p:val>
                                        </p:tav>
                                      </p:tavLst>
                                    </p:anim>
                                    <p:animEffect transition="in" filter="fade">
                                      <p:cBhvr>
                                        <p:cTn id="529" dur="500"/>
                                        <p:tgtEl>
                                          <p:spTgt spid="128"/>
                                        </p:tgtEl>
                                      </p:cBhvr>
                                    </p:animEffect>
                                  </p:childTnLst>
                                </p:cTn>
                              </p:par>
                            </p:childTnLst>
                          </p:cTn>
                        </p:par>
                      </p:childTnLst>
                    </p:cTn>
                  </p:par>
                </p:childTnLst>
              </p:cTn>
              <p:nextCondLst>
                <p:cond evt="onClick" delay="0">
                  <p:tgtEl>
                    <p:spTgt spid="127"/>
                  </p:tgtEl>
                </p:cond>
              </p:nextCondLst>
            </p:seq>
            <p:seq concurrent="1" nextAc="seek">
              <p:cTn id="530" restart="whenNotActive" fill="hold" evtFilter="cancelBubble" nodeType="interactiveSeq">
                <p:stCondLst>
                  <p:cond evt="onClick" delay="0">
                    <p:tgtEl>
                      <p:spTgt spid="128"/>
                    </p:tgtEl>
                  </p:cond>
                </p:stCondLst>
                <p:endSync evt="end" delay="0">
                  <p:rtn val="all"/>
                </p:endSync>
                <p:childTnLst>
                  <p:par>
                    <p:cTn id="531" fill="hold">
                      <p:stCondLst>
                        <p:cond delay="0"/>
                      </p:stCondLst>
                      <p:childTnLst>
                        <p:par>
                          <p:cTn id="532" fill="hold">
                            <p:stCondLst>
                              <p:cond delay="0"/>
                            </p:stCondLst>
                            <p:childTnLst>
                              <p:par>
                                <p:cTn id="533" presetID="1" presetClass="exit" presetSubtype="0" fill="hold" grpId="0" nodeType="clickEffect">
                                  <p:stCondLst>
                                    <p:cond delay="0"/>
                                  </p:stCondLst>
                                  <p:iterate type="lt">
                                    <p:tmAbs val="0"/>
                                  </p:iterate>
                                  <p:childTnLst>
                                    <p:set>
                                      <p:cBhvr>
                                        <p:cTn id="534" dur="1" fill="hold">
                                          <p:stCondLst>
                                            <p:cond delay="0"/>
                                          </p:stCondLst>
                                        </p:cTn>
                                        <p:tgtEl>
                                          <p:spTgt spid="128"/>
                                        </p:tgtEl>
                                        <p:attrNameLst>
                                          <p:attrName>style.visibility</p:attrName>
                                        </p:attrNameLst>
                                      </p:cBhvr>
                                      <p:to>
                                        <p:strVal val="hidden"/>
                                      </p:to>
                                    </p:set>
                                  </p:childTnLst>
                                  <p:subTnLst>
                                    <p:audio>
                                      <p:cMediaNode>
                                        <p:cTn display="0" masterRel="sameClick">
                                          <p:stCondLst>
                                            <p:cond evt="begin" delay="0">
                                              <p:tn val="533"/>
                                            </p:cond>
                                          </p:stCondLst>
                                          <p:endCondLst>
                                            <p:cond evt="onStopAudio" delay="0">
                                              <p:tgtEl>
                                                <p:sldTgt/>
                                              </p:tgtEl>
                                            </p:cond>
                                          </p:endCondLst>
                                        </p:cTn>
                                        <p:tgtEl>
                                          <p:sndTgt r:embed="rId3" name="coin.wav"/>
                                        </p:tgtEl>
                                      </p:cMediaNode>
                                    </p:audio>
                                  </p:subTnLst>
                                </p:cTn>
                              </p:par>
                              <p:par>
                                <p:cTn id="535" presetID="49" presetClass="entr" presetSubtype="0" decel="100000" fill="hold" grpId="1" nodeType="withEffect">
                                  <p:stCondLst>
                                    <p:cond delay="0"/>
                                  </p:stCondLst>
                                  <p:iterate type="lt">
                                    <p:tmPct val="0"/>
                                  </p:iterate>
                                  <p:childTnLst>
                                    <p:set>
                                      <p:cBhvr>
                                        <p:cTn id="536" dur="1" fill="hold">
                                          <p:stCondLst>
                                            <p:cond delay="0"/>
                                          </p:stCondLst>
                                        </p:cTn>
                                        <p:tgtEl>
                                          <p:spTgt spid="129"/>
                                        </p:tgtEl>
                                        <p:attrNameLst>
                                          <p:attrName>style.visibility</p:attrName>
                                        </p:attrNameLst>
                                      </p:cBhvr>
                                      <p:to>
                                        <p:strVal val="visible"/>
                                      </p:to>
                                    </p:set>
                                    <p:anim calcmode="lin" valueType="num">
                                      <p:cBhvr>
                                        <p:cTn id="537" dur="500" fill="hold"/>
                                        <p:tgtEl>
                                          <p:spTgt spid="129"/>
                                        </p:tgtEl>
                                        <p:attrNameLst>
                                          <p:attrName>ppt_w</p:attrName>
                                        </p:attrNameLst>
                                      </p:cBhvr>
                                      <p:tavLst>
                                        <p:tav tm="0">
                                          <p:val>
                                            <p:fltVal val="0"/>
                                          </p:val>
                                        </p:tav>
                                        <p:tav tm="100000">
                                          <p:val>
                                            <p:strVal val="#ppt_w"/>
                                          </p:val>
                                        </p:tav>
                                      </p:tavLst>
                                    </p:anim>
                                    <p:anim calcmode="lin" valueType="num">
                                      <p:cBhvr>
                                        <p:cTn id="538" dur="500" fill="hold"/>
                                        <p:tgtEl>
                                          <p:spTgt spid="129"/>
                                        </p:tgtEl>
                                        <p:attrNameLst>
                                          <p:attrName>ppt_h</p:attrName>
                                        </p:attrNameLst>
                                      </p:cBhvr>
                                      <p:tavLst>
                                        <p:tav tm="0">
                                          <p:val>
                                            <p:fltVal val="0"/>
                                          </p:val>
                                        </p:tav>
                                        <p:tav tm="100000">
                                          <p:val>
                                            <p:strVal val="#ppt_h"/>
                                          </p:val>
                                        </p:tav>
                                      </p:tavLst>
                                    </p:anim>
                                    <p:anim calcmode="lin" valueType="num">
                                      <p:cBhvr>
                                        <p:cTn id="539" dur="500" fill="hold"/>
                                        <p:tgtEl>
                                          <p:spTgt spid="129"/>
                                        </p:tgtEl>
                                        <p:attrNameLst>
                                          <p:attrName>style.rotation</p:attrName>
                                        </p:attrNameLst>
                                      </p:cBhvr>
                                      <p:tavLst>
                                        <p:tav tm="0">
                                          <p:val>
                                            <p:fltVal val="360"/>
                                          </p:val>
                                        </p:tav>
                                        <p:tav tm="100000">
                                          <p:val>
                                            <p:fltVal val="0"/>
                                          </p:val>
                                        </p:tav>
                                      </p:tavLst>
                                    </p:anim>
                                    <p:animEffect transition="in" filter="fade">
                                      <p:cBhvr>
                                        <p:cTn id="540" dur="500"/>
                                        <p:tgtEl>
                                          <p:spTgt spid="129"/>
                                        </p:tgtEl>
                                      </p:cBhvr>
                                    </p:animEffect>
                                  </p:childTnLst>
                                </p:cTn>
                              </p:par>
                            </p:childTnLst>
                          </p:cTn>
                        </p:par>
                      </p:childTnLst>
                    </p:cTn>
                  </p:par>
                </p:childTnLst>
              </p:cTn>
              <p:nextCondLst>
                <p:cond evt="onClick" delay="0">
                  <p:tgtEl>
                    <p:spTgt spid="128"/>
                  </p:tgtEl>
                </p:cond>
              </p:nextCondLst>
            </p:seq>
            <p:seq concurrent="1" nextAc="seek">
              <p:cTn id="541" restart="whenNotActive" fill="hold" evtFilter="cancelBubble" nodeType="interactiveSeq">
                <p:stCondLst>
                  <p:cond evt="onClick" delay="0">
                    <p:tgtEl>
                      <p:spTgt spid="129"/>
                    </p:tgtEl>
                  </p:cond>
                </p:stCondLst>
                <p:endSync evt="end" delay="0">
                  <p:rtn val="all"/>
                </p:endSync>
                <p:childTnLst>
                  <p:par>
                    <p:cTn id="542" fill="hold">
                      <p:stCondLst>
                        <p:cond delay="0"/>
                      </p:stCondLst>
                      <p:childTnLst>
                        <p:par>
                          <p:cTn id="543" fill="hold">
                            <p:stCondLst>
                              <p:cond delay="0"/>
                            </p:stCondLst>
                            <p:childTnLst>
                              <p:par>
                                <p:cTn id="544" presetID="1" presetClass="exit" presetSubtype="0" fill="hold" grpId="0" nodeType="clickEffect">
                                  <p:stCondLst>
                                    <p:cond delay="0"/>
                                  </p:stCondLst>
                                  <p:iterate type="lt">
                                    <p:tmAbs val="0"/>
                                  </p:iterate>
                                  <p:childTnLst>
                                    <p:set>
                                      <p:cBhvr>
                                        <p:cTn id="545" dur="1" fill="hold">
                                          <p:stCondLst>
                                            <p:cond delay="0"/>
                                          </p:stCondLst>
                                        </p:cTn>
                                        <p:tgtEl>
                                          <p:spTgt spid="129"/>
                                        </p:tgtEl>
                                        <p:attrNameLst>
                                          <p:attrName>style.visibility</p:attrName>
                                        </p:attrNameLst>
                                      </p:cBhvr>
                                      <p:to>
                                        <p:strVal val="hidden"/>
                                      </p:to>
                                    </p:set>
                                  </p:childTnLst>
                                  <p:subTnLst>
                                    <p:audio>
                                      <p:cMediaNode>
                                        <p:cTn display="0" masterRel="sameClick">
                                          <p:stCondLst>
                                            <p:cond evt="begin" delay="0">
                                              <p:tn val="544"/>
                                            </p:cond>
                                          </p:stCondLst>
                                          <p:endCondLst>
                                            <p:cond evt="onStopAudio" delay="0">
                                              <p:tgtEl>
                                                <p:sldTgt/>
                                              </p:tgtEl>
                                            </p:cond>
                                          </p:endCondLst>
                                        </p:cTn>
                                        <p:tgtEl>
                                          <p:sndTgt r:embed="rId3" name="coin.wav"/>
                                        </p:tgtEl>
                                      </p:cMediaNode>
                                    </p:audio>
                                  </p:subTnLst>
                                </p:cTn>
                              </p:par>
                              <p:par>
                                <p:cTn id="546" presetID="49" presetClass="entr" presetSubtype="0" decel="100000" fill="hold" grpId="1" nodeType="withEffect">
                                  <p:stCondLst>
                                    <p:cond delay="0"/>
                                  </p:stCondLst>
                                  <p:iterate type="lt">
                                    <p:tmPct val="0"/>
                                  </p:iterate>
                                  <p:childTnLst>
                                    <p:set>
                                      <p:cBhvr>
                                        <p:cTn id="547" dur="1" fill="hold">
                                          <p:stCondLst>
                                            <p:cond delay="0"/>
                                          </p:stCondLst>
                                        </p:cTn>
                                        <p:tgtEl>
                                          <p:spTgt spid="120"/>
                                        </p:tgtEl>
                                        <p:attrNameLst>
                                          <p:attrName>style.visibility</p:attrName>
                                        </p:attrNameLst>
                                      </p:cBhvr>
                                      <p:to>
                                        <p:strVal val="visible"/>
                                      </p:to>
                                    </p:set>
                                    <p:anim calcmode="lin" valueType="num">
                                      <p:cBhvr>
                                        <p:cTn id="548" dur="500" fill="hold"/>
                                        <p:tgtEl>
                                          <p:spTgt spid="120"/>
                                        </p:tgtEl>
                                        <p:attrNameLst>
                                          <p:attrName>ppt_w</p:attrName>
                                        </p:attrNameLst>
                                      </p:cBhvr>
                                      <p:tavLst>
                                        <p:tav tm="0">
                                          <p:val>
                                            <p:fltVal val="0"/>
                                          </p:val>
                                        </p:tav>
                                        <p:tav tm="100000">
                                          <p:val>
                                            <p:strVal val="#ppt_w"/>
                                          </p:val>
                                        </p:tav>
                                      </p:tavLst>
                                    </p:anim>
                                    <p:anim calcmode="lin" valueType="num">
                                      <p:cBhvr>
                                        <p:cTn id="549" dur="500" fill="hold"/>
                                        <p:tgtEl>
                                          <p:spTgt spid="120"/>
                                        </p:tgtEl>
                                        <p:attrNameLst>
                                          <p:attrName>ppt_h</p:attrName>
                                        </p:attrNameLst>
                                      </p:cBhvr>
                                      <p:tavLst>
                                        <p:tav tm="0">
                                          <p:val>
                                            <p:fltVal val="0"/>
                                          </p:val>
                                        </p:tav>
                                        <p:tav tm="100000">
                                          <p:val>
                                            <p:strVal val="#ppt_h"/>
                                          </p:val>
                                        </p:tav>
                                      </p:tavLst>
                                    </p:anim>
                                    <p:anim calcmode="lin" valueType="num">
                                      <p:cBhvr>
                                        <p:cTn id="550" dur="500" fill="hold"/>
                                        <p:tgtEl>
                                          <p:spTgt spid="120"/>
                                        </p:tgtEl>
                                        <p:attrNameLst>
                                          <p:attrName>style.rotation</p:attrName>
                                        </p:attrNameLst>
                                      </p:cBhvr>
                                      <p:tavLst>
                                        <p:tav tm="0">
                                          <p:val>
                                            <p:fltVal val="360"/>
                                          </p:val>
                                        </p:tav>
                                        <p:tav tm="100000">
                                          <p:val>
                                            <p:fltVal val="0"/>
                                          </p:val>
                                        </p:tav>
                                      </p:tavLst>
                                    </p:anim>
                                    <p:animEffect transition="in" filter="fade">
                                      <p:cBhvr>
                                        <p:cTn id="551" dur="500"/>
                                        <p:tgtEl>
                                          <p:spTgt spid="120"/>
                                        </p:tgtEl>
                                      </p:cBhvr>
                                    </p:animEffect>
                                  </p:childTnLst>
                                </p:cTn>
                              </p:par>
                            </p:childTnLst>
                          </p:cTn>
                        </p:par>
                      </p:childTnLst>
                    </p:cTn>
                  </p:par>
                </p:childTnLst>
              </p:cTn>
              <p:nextCondLst>
                <p:cond evt="onClick" delay="0">
                  <p:tgtEl>
                    <p:spTgt spid="129"/>
                  </p:tgtEl>
                </p:cond>
              </p:nextCondLst>
            </p:seq>
            <p:seq concurrent="1" nextAc="seek">
              <p:cTn id="552" restart="whenNotActive" fill="hold" evtFilter="cancelBubble" nodeType="interactiveSeq">
                <p:stCondLst>
                  <p:cond evt="onClick" delay="0">
                    <p:tgtEl>
                      <p:spTgt spid="130"/>
                    </p:tgtEl>
                  </p:cond>
                </p:stCondLst>
                <p:endSync evt="end" delay="0">
                  <p:rtn val="all"/>
                </p:endSync>
                <p:childTnLst>
                  <p:par>
                    <p:cTn id="553" fill="hold">
                      <p:stCondLst>
                        <p:cond delay="0"/>
                      </p:stCondLst>
                      <p:childTnLst>
                        <p:par>
                          <p:cTn id="554" fill="hold">
                            <p:stCondLst>
                              <p:cond delay="0"/>
                            </p:stCondLst>
                            <p:childTnLst>
                              <p:par>
                                <p:cTn id="555" presetID="1" presetClass="exit" presetSubtype="0" fill="hold" grpId="0" nodeType="clickEffect">
                                  <p:stCondLst>
                                    <p:cond delay="0"/>
                                  </p:stCondLst>
                                  <p:iterate type="lt">
                                    <p:tmAbs val="0"/>
                                  </p:iterate>
                                  <p:childTnLst>
                                    <p:set>
                                      <p:cBhvr>
                                        <p:cTn id="556" dur="1" fill="hold">
                                          <p:stCondLst>
                                            <p:cond delay="0"/>
                                          </p:stCondLst>
                                        </p:cTn>
                                        <p:tgtEl>
                                          <p:spTgt spid="130"/>
                                        </p:tgtEl>
                                        <p:attrNameLst>
                                          <p:attrName>style.visibility</p:attrName>
                                        </p:attrNameLst>
                                      </p:cBhvr>
                                      <p:to>
                                        <p:strVal val="hidden"/>
                                      </p:to>
                                    </p:set>
                                  </p:childTnLst>
                                  <p:subTnLst>
                                    <p:audio>
                                      <p:cMediaNode>
                                        <p:cTn display="0" masterRel="sameClick">
                                          <p:stCondLst>
                                            <p:cond evt="begin" delay="0">
                                              <p:tn val="555"/>
                                            </p:cond>
                                          </p:stCondLst>
                                          <p:endCondLst>
                                            <p:cond evt="onStopAudio" delay="0">
                                              <p:tgtEl>
                                                <p:sldTgt/>
                                              </p:tgtEl>
                                            </p:cond>
                                          </p:endCondLst>
                                        </p:cTn>
                                        <p:tgtEl>
                                          <p:sndTgt r:embed="rId3" name="coin.wav"/>
                                        </p:tgtEl>
                                      </p:cMediaNode>
                                    </p:audio>
                                  </p:subTnLst>
                                </p:cTn>
                              </p:par>
                              <p:par>
                                <p:cTn id="557" presetID="49" presetClass="entr" presetSubtype="0" decel="100000" fill="hold" grpId="1" nodeType="withEffect">
                                  <p:stCondLst>
                                    <p:cond delay="0"/>
                                  </p:stCondLst>
                                  <p:iterate type="lt">
                                    <p:tmPct val="0"/>
                                  </p:iterate>
                                  <p:childTnLst>
                                    <p:set>
                                      <p:cBhvr>
                                        <p:cTn id="558" dur="1" fill="hold">
                                          <p:stCondLst>
                                            <p:cond delay="0"/>
                                          </p:stCondLst>
                                        </p:cTn>
                                        <p:tgtEl>
                                          <p:spTgt spid="131"/>
                                        </p:tgtEl>
                                        <p:attrNameLst>
                                          <p:attrName>style.visibility</p:attrName>
                                        </p:attrNameLst>
                                      </p:cBhvr>
                                      <p:to>
                                        <p:strVal val="visible"/>
                                      </p:to>
                                    </p:set>
                                    <p:anim calcmode="lin" valueType="num">
                                      <p:cBhvr>
                                        <p:cTn id="559" dur="500" fill="hold"/>
                                        <p:tgtEl>
                                          <p:spTgt spid="131"/>
                                        </p:tgtEl>
                                        <p:attrNameLst>
                                          <p:attrName>ppt_w</p:attrName>
                                        </p:attrNameLst>
                                      </p:cBhvr>
                                      <p:tavLst>
                                        <p:tav tm="0">
                                          <p:val>
                                            <p:fltVal val="0"/>
                                          </p:val>
                                        </p:tav>
                                        <p:tav tm="100000">
                                          <p:val>
                                            <p:strVal val="#ppt_w"/>
                                          </p:val>
                                        </p:tav>
                                      </p:tavLst>
                                    </p:anim>
                                    <p:anim calcmode="lin" valueType="num">
                                      <p:cBhvr>
                                        <p:cTn id="560" dur="500" fill="hold"/>
                                        <p:tgtEl>
                                          <p:spTgt spid="131"/>
                                        </p:tgtEl>
                                        <p:attrNameLst>
                                          <p:attrName>ppt_h</p:attrName>
                                        </p:attrNameLst>
                                      </p:cBhvr>
                                      <p:tavLst>
                                        <p:tav tm="0">
                                          <p:val>
                                            <p:fltVal val="0"/>
                                          </p:val>
                                        </p:tav>
                                        <p:tav tm="100000">
                                          <p:val>
                                            <p:strVal val="#ppt_h"/>
                                          </p:val>
                                        </p:tav>
                                      </p:tavLst>
                                    </p:anim>
                                    <p:anim calcmode="lin" valueType="num">
                                      <p:cBhvr>
                                        <p:cTn id="561" dur="500" fill="hold"/>
                                        <p:tgtEl>
                                          <p:spTgt spid="131"/>
                                        </p:tgtEl>
                                        <p:attrNameLst>
                                          <p:attrName>style.rotation</p:attrName>
                                        </p:attrNameLst>
                                      </p:cBhvr>
                                      <p:tavLst>
                                        <p:tav tm="0">
                                          <p:val>
                                            <p:fltVal val="360"/>
                                          </p:val>
                                        </p:tav>
                                        <p:tav tm="100000">
                                          <p:val>
                                            <p:fltVal val="0"/>
                                          </p:val>
                                        </p:tav>
                                      </p:tavLst>
                                    </p:anim>
                                    <p:animEffect transition="in" filter="fade">
                                      <p:cBhvr>
                                        <p:cTn id="562" dur="500"/>
                                        <p:tgtEl>
                                          <p:spTgt spid="131"/>
                                        </p:tgtEl>
                                      </p:cBhvr>
                                    </p:animEffect>
                                  </p:childTnLst>
                                </p:cTn>
                              </p:par>
                            </p:childTnLst>
                          </p:cTn>
                        </p:par>
                      </p:childTnLst>
                    </p:cTn>
                  </p:par>
                </p:childTnLst>
              </p:cTn>
              <p:nextCondLst>
                <p:cond evt="onClick" delay="0">
                  <p:tgtEl>
                    <p:spTgt spid="130"/>
                  </p:tgtEl>
                </p:cond>
              </p:nextCondLst>
            </p:seq>
            <p:seq concurrent="1" nextAc="seek">
              <p:cTn id="563" restart="whenNotActive" fill="hold" evtFilter="cancelBubble" nodeType="interactiveSeq">
                <p:stCondLst>
                  <p:cond evt="onClick" delay="0">
                    <p:tgtEl>
                      <p:spTgt spid="131"/>
                    </p:tgtEl>
                  </p:cond>
                </p:stCondLst>
                <p:endSync evt="end" delay="0">
                  <p:rtn val="all"/>
                </p:endSync>
                <p:childTnLst>
                  <p:par>
                    <p:cTn id="564" fill="hold">
                      <p:stCondLst>
                        <p:cond delay="0"/>
                      </p:stCondLst>
                      <p:childTnLst>
                        <p:par>
                          <p:cTn id="565" fill="hold">
                            <p:stCondLst>
                              <p:cond delay="0"/>
                            </p:stCondLst>
                            <p:childTnLst>
                              <p:par>
                                <p:cTn id="566" presetID="1" presetClass="exit" presetSubtype="0" fill="hold" grpId="0" nodeType="clickEffect">
                                  <p:stCondLst>
                                    <p:cond delay="0"/>
                                  </p:stCondLst>
                                  <p:iterate type="lt">
                                    <p:tmAbs val="0"/>
                                  </p:iterate>
                                  <p:childTnLst>
                                    <p:set>
                                      <p:cBhvr>
                                        <p:cTn id="567" dur="1" fill="hold">
                                          <p:stCondLst>
                                            <p:cond delay="0"/>
                                          </p:stCondLst>
                                        </p:cTn>
                                        <p:tgtEl>
                                          <p:spTgt spid="131"/>
                                        </p:tgtEl>
                                        <p:attrNameLst>
                                          <p:attrName>style.visibility</p:attrName>
                                        </p:attrNameLst>
                                      </p:cBhvr>
                                      <p:to>
                                        <p:strVal val="hidden"/>
                                      </p:to>
                                    </p:set>
                                  </p:childTnLst>
                                  <p:subTnLst>
                                    <p:audio>
                                      <p:cMediaNode>
                                        <p:cTn display="0" masterRel="sameClick">
                                          <p:stCondLst>
                                            <p:cond evt="begin" delay="0">
                                              <p:tn val="566"/>
                                            </p:cond>
                                          </p:stCondLst>
                                          <p:endCondLst>
                                            <p:cond evt="onStopAudio" delay="0">
                                              <p:tgtEl>
                                                <p:sldTgt/>
                                              </p:tgtEl>
                                            </p:cond>
                                          </p:endCondLst>
                                        </p:cTn>
                                        <p:tgtEl>
                                          <p:sndTgt r:embed="rId3" name="coin.wav"/>
                                        </p:tgtEl>
                                      </p:cMediaNode>
                                    </p:audio>
                                  </p:subTnLst>
                                </p:cTn>
                              </p:par>
                              <p:par>
                                <p:cTn id="568" presetID="49" presetClass="entr" presetSubtype="0" decel="100000" fill="hold" grpId="1" nodeType="withEffect">
                                  <p:stCondLst>
                                    <p:cond delay="0"/>
                                  </p:stCondLst>
                                  <p:iterate type="lt">
                                    <p:tmPct val="0"/>
                                  </p:iterate>
                                  <p:childTnLst>
                                    <p:set>
                                      <p:cBhvr>
                                        <p:cTn id="569" dur="1" fill="hold">
                                          <p:stCondLst>
                                            <p:cond delay="0"/>
                                          </p:stCondLst>
                                        </p:cTn>
                                        <p:tgtEl>
                                          <p:spTgt spid="132"/>
                                        </p:tgtEl>
                                        <p:attrNameLst>
                                          <p:attrName>style.visibility</p:attrName>
                                        </p:attrNameLst>
                                      </p:cBhvr>
                                      <p:to>
                                        <p:strVal val="visible"/>
                                      </p:to>
                                    </p:set>
                                    <p:anim calcmode="lin" valueType="num">
                                      <p:cBhvr>
                                        <p:cTn id="570" dur="500" fill="hold"/>
                                        <p:tgtEl>
                                          <p:spTgt spid="132"/>
                                        </p:tgtEl>
                                        <p:attrNameLst>
                                          <p:attrName>ppt_w</p:attrName>
                                        </p:attrNameLst>
                                      </p:cBhvr>
                                      <p:tavLst>
                                        <p:tav tm="0">
                                          <p:val>
                                            <p:fltVal val="0"/>
                                          </p:val>
                                        </p:tav>
                                        <p:tav tm="100000">
                                          <p:val>
                                            <p:strVal val="#ppt_w"/>
                                          </p:val>
                                        </p:tav>
                                      </p:tavLst>
                                    </p:anim>
                                    <p:anim calcmode="lin" valueType="num">
                                      <p:cBhvr>
                                        <p:cTn id="571" dur="500" fill="hold"/>
                                        <p:tgtEl>
                                          <p:spTgt spid="132"/>
                                        </p:tgtEl>
                                        <p:attrNameLst>
                                          <p:attrName>ppt_h</p:attrName>
                                        </p:attrNameLst>
                                      </p:cBhvr>
                                      <p:tavLst>
                                        <p:tav tm="0">
                                          <p:val>
                                            <p:fltVal val="0"/>
                                          </p:val>
                                        </p:tav>
                                        <p:tav tm="100000">
                                          <p:val>
                                            <p:strVal val="#ppt_h"/>
                                          </p:val>
                                        </p:tav>
                                      </p:tavLst>
                                    </p:anim>
                                    <p:anim calcmode="lin" valueType="num">
                                      <p:cBhvr>
                                        <p:cTn id="572" dur="500" fill="hold"/>
                                        <p:tgtEl>
                                          <p:spTgt spid="132"/>
                                        </p:tgtEl>
                                        <p:attrNameLst>
                                          <p:attrName>style.rotation</p:attrName>
                                        </p:attrNameLst>
                                      </p:cBhvr>
                                      <p:tavLst>
                                        <p:tav tm="0">
                                          <p:val>
                                            <p:fltVal val="360"/>
                                          </p:val>
                                        </p:tav>
                                        <p:tav tm="100000">
                                          <p:val>
                                            <p:fltVal val="0"/>
                                          </p:val>
                                        </p:tav>
                                      </p:tavLst>
                                    </p:anim>
                                    <p:animEffect transition="in" filter="fade">
                                      <p:cBhvr>
                                        <p:cTn id="573" dur="500"/>
                                        <p:tgtEl>
                                          <p:spTgt spid="132"/>
                                        </p:tgtEl>
                                      </p:cBhvr>
                                    </p:animEffect>
                                  </p:childTnLst>
                                </p:cTn>
                              </p:par>
                            </p:childTnLst>
                          </p:cTn>
                        </p:par>
                      </p:childTnLst>
                    </p:cTn>
                  </p:par>
                </p:childTnLst>
              </p:cTn>
              <p:nextCondLst>
                <p:cond evt="onClick" delay="0">
                  <p:tgtEl>
                    <p:spTgt spid="131"/>
                  </p:tgtEl>
                </p:cond>
              </p:nextCondLst>
            </p:seq>
            <p:seq concurrent="1" nextAc="seek">
              <p:cTn id="574" restart="whenNotActive" fill="hold" evtFilter="cancelBubble" nodeType="interactiveSeq">
                <p:stCondLst>
                  <p:cond evt="onClick" delay="0">
                    <p:tgtEl>
                      <p:spTgt spid="132"/>
                    </p:tgtEl>
                  </p:cond>
                </p:stCondLst>
                <p:endSync evt="end" delay="0">
                  <p:rtn val="all"/>
                </p:endSync>
                <p:childTnLst>
                  <p:par>
                    <p:cTn id="575" fill="hold">
                      <p:stCondLst>
                        <p:cond delay="0"/>
                      </p:stCondLst>
                      <p:childTnLst>
                        <p:par>
                          <p:cTn id="576" fill="hold">
                            <p:stCondLst>
                              <p:cond delay="0"/>
                            </p:stCondLst>
                            <p:childTnLst>
                              <p:par>
                                <p:cTn id="577" presetID="1" presetClass="exit" presetSubtype="0" fill="hold" grpId="0" nodeType="clickEffect">
                                  <p:stCondLst>
                                    <p:cond delay="0"/>
                                  </p:stCondLst>
                                  <p:iterate type="lt">
                                    <p:tmAbs val="0"/>
                                  </p:iterate>
                                  <p:childTnLst>
                                    <p:set>
                                      <p:cBhvr>
                                        <p:cTn id="578" dur="1" fill="hold">
                                          <p:stCondLst>
                                            <p:cond delay="0"/>
                                          </p:stCondLst>
                                        </p:cTn>
                                        <p:tgtEl>
                                          <p:spTgt spid="132"/>
                                        </p:tgtEl>
                                        <p:attrNameLst>
                                          <p:attrName>style.visibility</p:attrName>
                                        </p:attrNameLst>
                                      </p:cBhvr>
                                      <p:to>
                                        <p:strVal val="hidden"/>
                                      </p:to>
                                    </p:set>
                                  </p:childTnLst>
                                  <p:subTnLst>
                                    <p:audio>
                                      <p:cMediaNode>
                                        <p:cTn display="0" masterRel="sameClick">
                                          <p:stCondLst>
                                            <p:cond evt="begin" delay="0">
                                              <p:tn val="577"/>
                                            </p:cond>
                                          </p:stCondLst>
                                          <p:endCondLst>
                                            <p:cond evt="onStopAudio" delay="0">
                                              <p:tgtEl>
                                                <p:sldTgt/>
                                              </p:tgtEl>
                                            </p:cond>
                                          </p:endCondLst>
                                        </p:cTn>
                                        <p:tgtEl>
                                          <p:sndTgt r:embed="rId3" name="coin.wav"/>
                                        </p:tgtEl>
                                      </p:cMediaNode>
                                    </p:audio>
                                  </p:subTnLst>
                                </p:cTn>
                              </p:par>
                              <p:par>
                                <p:cTn id="579" presetID="49" presetClass="entr" presetSubtype="0" decel="100000" fill="hold" grpId="1" nodeType="withEffect">
                                  <p:stCondLst>
                                    <p:cond delay="0"/>
                                  </p:stCondLst>
                                  <p:iterate type="lt">
                                    <p:tmPct val="0"/>
                                  </p:iterate>
                                  <p:childTnLst>
                                    <p:set>
                                      <p:cBhvr>
                                        <p:cTn id="580" dur="1" fill="hold">
                                          <p:stCondLst>
                                            <p:cond delay="0"/>
                                          </p:stCondLst>
                                        </p:cTn>
                                        <p:tgtEl>
                                          <p:spTgt spid="133"/>
                                        </p:tgtEl>
                                        <p:attrNameLst>
                                          <p:attrName>style.visibility</p:attrName>
                                        </p:attrNameLst>
                                      </p:cBhvr>
                                      <p:to>
                                        <p:strVal val="visible"/>
                                      </p:to>
                                    </p:set>
                                    <p:anim calcmode="lin" valueType="num">
                                      <p:cBhvr>
                                        <p:cTn id="581" dur="500" fill="hold"/>
                                        <p:tgtEl>
                                          <p:spTgt spid="133"/>
                                        </p:tgtEl>
                                        <p:attrNameLst>
                                          <p:attrName>ppt_w</p:attrName>
                                        </p:attrNameLst>
                                      </p:cBhvr>
                                      <p:tavLst>
                                        <p:tav tm="0">
                                          <p:val>
                                            <p:fltVal val="0"/>
                                          </p:val>
                                        </p:tav>
                                        <p:tav tm="100000">
                                          <p:val>
                                            <p:strVal val="#ppt_w"/>
                                          </p:val>
                                        </p:tav>
                                      </p:tavLst>
                                    </p:anim>
                                    <p:anim calcmode="lin" valueType="num">
                                      <p:cBhvr>
                                        <p:cTn id="582" dur="500" fill="hold"/>
                                        <p:tgtEl>
                                          <p:spTgt spid="133"/>
                                        </p:tgtEl>
                                        <p:attrNameLst>
                                          <p:attrName>ppt_h</p:attrName>
                                        </p:attrNameLst>
                                      </p:cBhvr>
                                      <p:tavLst>
                                        <p:tav tm="0">
                                          <p:val>
                                            <p:fltVal val="0"/>
                                          </p:val>
                                        </p:tav>
                                        <p:tav tm="100000">
                                          <p:val>
                                            <p:strVal val="#ppt_h"/>
                                          </p:val>
                                        </p:tav>
                                      </p:tavLst>
                                    </p:anim>
                                    <p:anim calcmode="lin" valueType="num">
                                      <p:cBhvr>
                                        <p:cTn id="583" dur="500" fill="hold"/>
                                        <p:tgtEl>
                                          <p:spTgt spid="133"/>
                                        </p:tgtEl>
                                        <p:attrNameLst>
                                          <p:attrName>style.rotation</p:attrName>
                                        </p:attrNameLst>
                                      </p:cBhvr>
                                      <p:tavLst>
                                        <p:tav tm="0">
                                          <p:val>
                                            <p:fltVal val="360"/>
                                          </p:val>
                                        </p:tav>
                                        <p:tav tm="100000">
                                          <p:val>
                                            <p:fltVal val="0"/>
                                          </p:val>
                                        </p:tav>
                                      </p:tavLst>
                                    </p:anim>
                                    <p:animEffect transition="in" filter="fade">
                                      <p:cBhvr>
                                        <p:cTn id="584" dur="500"/>
                                        <p:tgtEl>
                                          <p:spTgt spid="133"/>
                                        </p:tgtEl>
                                      </p:cBhvr>
                                    </p:animEffect>
                                  </p:childTnLst>
                                </p:cTn>
                              </p:par>
                            </p:childTnLst>
                          </p:cTn>
                        </p:par>
                      </p:childTnLst>
                    </p:cTn>
                  </p:par>
                </p:childTnLst>
              </p:cTn>
              <p:nextCondLst>
                <p:cond evt="onClick" delay="0">
                  <p:tgtEl>
                    <p:spTgt spid="132"/>
                  </p:tgtEl>
                </p:cond>
              </p:nextCondLst>
            </p:seq>
            <p:seq concurrent="1" nextAc="seek">
              <p:cTn id="585" restart="whenNotActive" fill="hold" evtFilter="cancelBubble" nodeType="interactiveSeq">
                <p:stCondLst>
                  <p:cond evt="onClick" delay="0">
                    <p:tgtEl>
                      <p:spTgt spid="133"/>
                    </p:tgtEl>
                  </p:cond>
                </p:stCondLst>
                <p:endSync evt="end" delay="0">
                  <p:rtn val="all"/>
                </p:endSync>
                <p:childTnLst>
                  <p:par>
                    <p:cTn id="586" fill="hold">
                      <p:stCondLst>
                        <p:cond delay="0"/>
                      </p:stCondLst>
                      <p:childTnLst>
                        <p:par>
                          <p:cTn id="587" fill="hold">
                            <p:stCondLst>
                              <p:cond delay="0"/>
                            </p:stCondLst>
                            <p:childTnLst>
                              <p:par>
                                <p:cTn id="588" presetID="1" presetClass="exit" presetSubtype="0" fill="hold" grpId="0" nodeType="clickEffect">
                                  <p:stCondLst>
                                    <p:cond delay="0"/>
                                  </p:stCondLst>
                                  <p:iterate type="lt">
                                    <p:tmAbs val="0"/>
                                  </p:iterate>
                                  <p:childTnLst>
                                    <p:set>
                                      <p:cBhvr>
                                        <p:cTn id="589" dur="1" fill="hold">
                                          <p:stCondLst>
                                            <p:cond delay="0"/>
                                          </p:stCondLst>
                                        </p:cTn>
                                        <p:tgtEl>
                                          <p:spTgt spid="133"/>
                                        </p:tgtEl>
                                        <p:attrNameLst>
                                          <p:attrName>style.visibility</p:attrName>
                                        </p:attrNameLst>
                                      </p:cBhvr>
                                      <p:to>
                                        <p:strVal val="hidden"/>
                                      </p:to>
                                    </p:set>
                                  </p:childTnLst>
                                  <p:subTnLst>
                                    <p:audio>
                                      <p:cMediaNode>
                                        <p:cTn display="0" masterRel="sameClick">
                                          <p:stCondLst>
                                            <p:cond evt="begin" delay="0">
                                              <p:tn val="588"/>
                                            </p:cond>
                                          </p:stCondLst>
                                          <p:endCondLst>
                                            <p:cond evt="onStopAudio" delay="0">
                                              <p:tgtEl>
                                                <p:sldTgt/>
                                              </p:tgtEl>
                                            </p:cond>
                                          </p:endCondLst>
                                        </p:cTn>
                                        <p:tgtEl>
                                          <p:sndTgt r:embed="rId3" name="coin.wav"/>
                                        </p:tgtEl>
                                      </p:cMediaNode>
                                    </p:audio>
                                  </p:subTnLst>
                                </p:cTn>
                              </p:par>
                              <p:par>
                                <p:cTn id="590" presetID="49" presetClass="entr" presetSubtype="0" decel="100000" fill="hold" grpId="1" nodeType="withEffect">
                                  <p:stCondLst>
                                    <p:cond delay="0"/>
                                  </p:stCondLst>
                                  <p:iterate type="lt">
                                    <p:tmPct val="0"/>
                                  </p:iterate>
                                  <p:childTnLst>
                                    <p:set>
                                      <p:cBhvr>
                                        <p:cTn id="591" dur="1" fill="hold">
                                          <p:stCondLst>
                                            <p:cond delay="0"/>
                                          </p:stCondLst>
                                        </p:cTn>
                                        <p:tgtEl>
                                          <p:spTgt spid="134"/>
                                        </p:tgtEl>
                                        <p:attrNameLst>
                                          <p:attrName>style.visibility</p:attrName>
                                        </p:attrNameLst>
                                      </p:cBhvr>
                                      <p:to>
                                        <p:strVal val="visible"/>
                                      </p:to>
                                    </p:set>
                                    <p:anim calcmode="lin" valueType="num">
                                      <p:cBhvr>
                                        <p:cTn id="592" dur="500" fill="hold"/>
                                        <p:tgtEl>
                                          <p:spTgt spid="134"/>
                                        </p:tgtEl>
                                        <p:attrNameLst>
                                          <p:attrName>ppt_w</p:attrName>
                                        </p:attrNameLst>
                                      </p:cBhvr>
                                      <p:tavLst>
                                        <p:tav tm="0">
                                          <p:val>
                                            <p:fltVal val="0"/>
                                          </p:val>
                                        </p:tav>
                                        <p:tav tm="100000">
                                          <p:val>
                                            <p:strVal val="#ppt_w"/>
                                          </p:val>
                                        </p:tav>
                                      </p:tavLst>
                                    </p:anim>
                                    <p:anim calcmode="lin" valueType="num">
                                      <p:cBhvr>
                                        <p:cTn id="593" dur="500" fill="hold"/>
                                        <p:tgtEl>
                                          <p:spTgt spid="134"/>
                                        </p:tgtEl>
                                        <p:attrNameLst>
                                          <p:attrName>ppt_h</p:attrName>
                                        </p:attrNameLst>
                                      </p:cBhvr>
                                      <p:tavLst>
                                        <p:tav tm="0">
                                          <p:val>
                                            <p:fltVal val="0"/>
                                          </p:val>
                                        </p:tav>
                                        <p:tav tm="100000">
                                          <p:val>
                                            <p:strVal val="#ppt_h"/>
                                          </p:val>
                                        </p:tav>
                                      </p:tavLst>
                                    </p:anim>
                                    <p:anim calcmode="lin" valueType="num">
                                      <p:cBhvr>
                                        <p:cTn id="594" dur="500" fill="hold"/>
                                        <p:tgtEl>
                                          <p:spTgt spid="134"/>
                                        </p:tgtEl>
                                        <p:attrNameLst>
                                          <p:attrName>style.rotation</p:attrName>
                                        </p:attrNameLst>
                                      </p:cBhvr>
                                      <p:tavLst>
                                        <p:tav tm="0">
                                          <p:val>
                                            <p:fltVal val="360"/>
                                          </p:val>
                                        </p:tav>
                                        <p:tav tm="100000">
                                          <p:val>
                                            <p:fltVal val="0"/>
                                          </p:val>
                                        </p:tav>
                                      </p:tavLst>
                                    </p:anim>
                                    <p:animEffect transition="in" filter="fade">
                                      <p:cBhvr>
                                        <p:cTn id="595" dur="500"/>
                                        <p:tgtEl>
                                          <p:spTgt spid="134"/>
                                        </p:tgtEl>
                                      </p:cBhvr>
                                    </p:animEffect>
                                  </p:childTnLst>
                                </p:cTn>
                              </p:par>
                            </p:childTnLst>
                          </p:cTn>
                        </p:par>
                      </p:childTnLst>
                    </p:cTn>
                  </p:par>
                </p:childTnLst>
              </p:cTn>
              <p:nextCondLst>
                <p:cond evt="onClick" delay="0">
                  <p:tgtEl>
                    <p:spTgt spid="133"/>
                  </p:tgtEl>
                </p:cond>
              </p:nextCondLst>
            </p:seq>
            <p:seq concurrent="1" nextAc="seek">
              <p:cTn id="596" restart="whenNotActive" fill="hold" evtFilter="cancelBubble" nodeType="interactiveSeq">
                <p:stCondLst>
                  <p:cond evt="onClick" delay="0">
                    <p:tgtEl>
                      <p:spTgt spid="134"/>
                    </p:tgtEl>
                  </p:cond>
                </p:stCondLst>
                <p:endSync evt="end" delay="0">
                  <p:rtn val="all"/>
                </p:endSync>
                <p:childTnLst>
                  <p:par>
                    <p:cTn id="597" fill="hold">
                      <p:stCondLst>
                        <p:cond delay="0"/>
                      </p:stCondLst>
                      <p:childTnLst>
                        <p:par>
                          <p:cTn id="598" fill="hold">
                            <p:stCondLst>
                              <p:cond delay="0"/>
                            </p:stCondLst>
                            <p:childTnLst>
                              <p:par>
                                <p:cTn id="599" presetID="1" presetClass="exit" presetSubtype="0" fill="hold" grpId="0" nodeType="clickEffect">
                                  <p:stCondLst>
                                    <p:cond delay="0"/>
                                  </p:stCondLst>
                                  <p:iterate type="lt">
                                    <p:tmAbs val="0"/>
                                  </p:iterate>
                                  <p:childTnLst>
                                    <p:set>
                                      <p:cBhvr>
                                        <p:cTn id="600" dur="1" fill="hold">
                                          <p:stCondLst>
                                            <p:cond delay="0"/>
                                          </p:stCondLst>
                                        </p:cTn>
                                        <p:tgtEl>
                                          <p:spTgt spid="134"/>
                                        </p:tgtEl>
                                        <p:attrNameLst>
                                          <p:attrName>style.visibility</p:attrName>
                                        </p:attrNameLst>
                                      </p:cBhvr>
                                      <p:to>
                                        <p:strVal val="hidden"/>
                                      </p:to>
                                    </p:set>
                                  </p:childTnLst>
                                  <p:subTnLst>
                                    <p:audio>
                                      <p:cMediaNode>
                                        <p:cTn display="0" masterRel="sameClick">
                                          <p:stCondLst>
                                            <p:cond evt="begin" delay="0">
                                              <p:tn val="599"/>
                                            </p:cond>
                                          </p:stCondLst>
                                          <p:endCondLst>
                                            <p:cond evt="onStopAudio" delay="0">
                                              <p:tgtEl>
                                                <p:sldTgt/>
                                              </p:tgtEl>
                                            </p:cond>
                                          </p:endCondLst>
                                        </p:cTn>
                                        <p:tgtEl>
                                          <p:sndTgt r:embed="rId3" name="coin.wav"/>
                                        </p:tgtEl>
                                      </p:cMediaNode>
                                    </p:audio>
                                  </p:subTnLst>
                                </p:cTn>
                              </p:par>
                              <p:par>
                                <p:cTn id="601" presetID="49" presetClass="entr" presetSubtype="0" decel="100000" fill="hold" grpId="1" nodeType="withEffect">
                                  <p:stCondLst>
                                    <p:cond delay="0"/>
                                  </p:stCondLst>
                                  <p:iterate type="lt">
                                    <p:tmPct val="0"/>
                                  </p:iterate>
                                  <p:childTnLst>
                                    <p:set>
                                      <p:cBhvr>
                                        <p:cTn id="602" dur="1" fill="hold">
                                          <p:stCondLst>
                                            <p:cond delay="0"/>
                                          </p:stCondLst>
                                        </p:cTn>
                                        <p:tgtEl>
                                          <p:spTgt spid="135"/>
                                        </p:tgtEl>
                                        <p:attrNameLst>
                                          <p:attrName>style.visibility</p:attrName>
                                        </p:attrNameLst>
                                      </p:cBhvr>
                                      <p:to>
                                        <p:strVal val="visible"/>
                                      </p:to>
                                    </p:set>
                                    <p:anim calcmode="lin" valueType="num">
                                      <p:cBhvr>
                                        <p:cTn id="603" dur="500" fill="hold"/>
                                        <p:tgtEl>
                                          <p:spTgt spid="135"/>
                                        </p:tgtEl>
                                        <p:attrNameLst>
                                          <p:attrName>ppt_w</p:attrName>
                                        </p:attrNameLst>
                                      </p:cBhvr>
                                      <p:tavLst>
                                        <p:tav tm="0">
                                          <p:val>
                                            <p:fltVal val="0"/>
                                          </p:val>
                                        </p:tav>
                                        <p:tav tm="100000">
                                          <p:val>
                                            <p:strVal val="#ppt_w"/>
                                          </p:val>
                                        </p:tav>
                                      </p:tavLst>
                                    </p:anim>
                                    <p:anim calcmode="lin" valueType="num">
                                      <p:cBhvr>
                                        <p:cTn id="604" dur="500" fill="hold"/>
                                        <p:tgtEl>
                                          <p:spTgt spid="135"/>
                                        </p:tgtEl>
                                        <p:attrNameLst>
                                          <p:attrName>ppt_h</p:attrName>
                                        </p:attrNameLst>
                                      </p:cBhvr>
                                      <p:tavLst>
                                        <p:tav tm="0">
                                          <p:val>
                                            <p:fltVal val="0"/>
                                          </p:val>
                                        </p:tav>
                                        <p:tav tm="100000">
                                          <p:val>
                                            <p:strVal val="#ppt_h"/>
                                          </p:val>
                                        </p:tav>
                                      </p:tavLst>
                                    </p:anim>
                                    <p:anim calcmode="lin" valueType="num">
                                      <p:cBhvr>
                                        <p:cTn id="605" dur="500" fill="hold"/>
                                        <p:tgtEl>
                                          <p:spTgt spid="135"/>
                                        </p:tgtEl>
                                        <p:attrNameLst>
                                          <p:attrName>style.rotation</p:attrName>
                                        </p:attrNameLst>
                                      </p:cBhvr>
                                      <p:tavLst>
                                        <p:tav tm="0">
                                          <p:val>
                                            <p:fltVal val="360"/>
                                          </p:val>
                                        </p:tav>
                                        <p:tav tm="100000">
                                          <p:val>
                                            <p:fltVal val="0"/>
                                          </p:val>
                                        </p:tav>
                                      </p:tavLst>
                                    </p:anim>
                                    <p:animEffect transition="in" filter="fade">
                                      <p:cBhvr>
                                        <p:cTn id="606" dur="500"/>
                                        <p:tgtEl>
                                          <p:spTgt spid="135"/>
                                        </p:tgtEl>
                                      </p:cBhvr>
                                    </p:animEffect>
                                  </p:childTnLst>
                                </p:cTn>
                              </p:par>
                            </p:childTnLst>
                          </p:cTn>
                        </p:par>
                      </p:childTnLst>
                    </p:cTn>
                  </p:par>
                </p:childTnLst>
              </p:cTn>
              <p:nextCondLst>
                <p:cond evt="onClick" delay="0">
                  <p:tgtEl>
                    <p:spTgt spid="134"/>
                  </p:tgtEl>
                </p:cond>
              </p:nextCondLst>
            </p:seq>
            <p:seq concurrent="1" nextAc="seek">
              <p:cTn id="607" restart="whenNotActive" fill="hold" evtFilter="cancelBubble" nodeType="interactiveSeq">
                <p:stCondLst>
                  <p:cond evt="onClick" delay="0">
                    <p:tgtEl>
                      <p:spTgt spid="135"/>
                    </p:tgtEl>
                  </p:cond>
                </p:stCondLst>
                <p:endSync evt="end" delay="0">
                  <p:rtn val="all"/>
                </p:endSync>
                <p:childTnLst>
                  <p:par>
                    <p:cTn id="608" fill="hold">
                      <p:stCondLst>
                        <p:cond delay="0"/>
                      </p:stCondLst>
                      <p:childTnLst>
                        <p:par>
                          <p:cTn id="609" fill="hold">
                            <p:stCondLst>
                              <p:cond delay="0"/>
                            </p:stCondLst>
                            <p:childTnLst>
                              <p:par>
                                <p:cTn id="610" presetID="1" presetClass="exit" presetSubtype="0" fill="hold" grpId="0" nodeType="clickEffect">
                                  <p:stCondLst>
                                    <p:cond delay="0"/>
                                  </p:stCondLst>
                                  <p:iterate type="lt">
                                    <p:tmAbs val="0"/>
                                  </p:iterate>
                                  <p:childTnLst>
                                    <p:set>
                                      <p:cBhvr>
                                        <p:cTn id="611" dur="1" fill="hold">
                                          <p:stCondLst>
                                            <p:cond delay="0"/>
                                          </p:stCondLst>
                                        </p:cTn>
                                        <p:tgtEl>
                                          <p:spTgt spid="135"/>
                                        </p:tgtEl>
                                        <p:attrNameLst>
                                          <p:attrName>style.visibility</p:attrName>
                                        </p:attrNameLst>
                                      </p:cBhvr>
                                      <p:to>
                                        <p:strVal val="hidden"/>
                                      </p:to>
                                    </p:set>
                                  </p:childTnLst>
                                  <p:subTnLst>
                                    <p:audio>
                                      <p:cMediaNode>
                                        <p:cTn display="0" masterRel="sameClick">
                                          <p:stCondLst>
                                            <p:cond evt="begin" delay="0">
                                              <p:tn val="610"/>
                                            </p:cond>
                                          </p:stCondLst>
                                          <p:endCondLst>
                                            <p:cond evt="onStopAudio" delay="0">
                                              <p:tgtEl>
                                                <p:sldTgt/>
                                              </p:tgtEl>
                                            </p:cond>
                                          </p:endCondLst>
                                        </p:cTn>
                                        <p:tgtEl>
                                          <p:sndTgt r:embed="rId3" name="coin.wav"/>
                                        </p:tgtEl>
                                      </p:cMediaNode>
                                    </p:audio>
                                  </p:subTnLst>
                                </p:cTn>
                              </p:par>
                              <p:par>
                                <p:cTn id="612" presetID="49" presetClass="entr" presetSubtype="0" decel="100000" fill="hold" grpId="1" nodeType="withEffect">
                                  <p:stCondLst>
                                    <p:cond delay="0"/>
                                  </p:stCondLst>
                                  <p:iterate type="lt">
                                    <p:tmPct val="0"/>
                                  </p:iterate>
                                  <p:childTnLst>
                                    <p:set>
                                      <p:cBhvr>
                                        <p:cTn id="613" dur="1" fill="hold">
                                          <p:stCondLst>
                                            <p:cond delay="0"/>
                                          </p:stCondLst>
                                        </p:cTn>
                                        <p:tgtEl>
                                          <p:spTgt spid="136"/>
                                        </p:tgtEl>
                                        <p:attrNameLst>
                                          <p:attrName>style.visibility</p:attrName>
                                        </p:attrNameLst>
                                      </p:cBhvr>
                                      <p:to>
                                        <p:strVal val="visible"/>
                                      </p:to>
                                    </p:set>
                                    <p:anim calcmode="lin" valueType="num">
                                      <p:cBhvr>
                                        <p:cTn id="614" dur="500" fill="hold"/>
                                        <p:tgtEl>
                                          <p:spTgt spid="136"/>
                                        </p:tgtEl>
                                        <p:attrNameLst>
                                          <p:attrName>ppt_w</p:attrName>
                                        </p:attrNameLst>
                                      </p:cBhvr>
                                      <p:tavLst>
                                        <p:tav tm="0">
                                          <p:val>
                                            <p:fltVal val="0"/>
                                          </p:val>
                                        </p:tav>
                                        <p:tav tm="100000">
                                          <p:val>
                                            <p:strVal val="#ppt_w"/>
                                          </p:val>
                                        </p:tav>
                                      </p:tavLst>
                                    </p:anim>
                                    <p:anim calcmode="lin" valueType="num">
                                      <p:cBhvr>
                                        <p:cTn id="615" dur="500" fill="hold"/>
                                        <p:tgtEl>
                                          <p:spTgt spid="136"/>
                                        </p:tgtEl>
                                        <p:attrNameLst>
                                          <p:attrName>ppt_h</p:attrName>
                                        </p:attrNameLst>
                                      </p:cBhvr>
                                      <p:tavLst>
                                        <p:tav tm="0">
                                          <p:val>
                                            <p:fltVal val="0"/>
                                          </p:val>
                                        </p:tav>
                                        <p:tav tm="100000">
                                          <p:val>
                                            <p:strVal val="#ppt_h"/>
                                          </p:val>
                                        </p:tav>
                                      </p:tavLst>
                                    </p:anim>
                                    <p:anim calcmode="lin" valueType="num">
                                      <p:cBhvr>
                                        <p:cTn id="616" dur="500" fill="hold"/>
                                        <p:tgtEl>
                                          <p:spTgt spid="136"/>
                                        </p:tgtEl>
                                        <p:attrNameLst>
                                          <p:attrName>style.rotation</p:attrName>
                                        </p:attrNameLst>
                                      </p:cBhvr>
                                      <p:tavLst>
                                        <p:tav tm="0">
                                          <p:val>
                                            <p:fltVal val="360"/>
                                          </p:val>
                                        </p:tav>
                                        <p:tav tm="100000">
                                          <p:val>
                                            <p:fltVal val="0"/>
                                          </p:val>
                                        </p:tav>
                                      </p:tavLst>
                                    </p:anim>
                                    <p:animEffect transition="in" filter="fade">
                                      <p:cBhvr>
                                        <p:cTn id="617" dur="500"/>
                                        <p:tgtEl>
                                          <p:spTgt spid="136"/>
                                        </p:tgtEl>
                                      </p:cBhvr>
                                    </p:animEffect>
                                  </p:childTnLst>
                                </p:cTn>
                              </p:par>
                            </p:childTnLst>
                          </p:cTn>
                        </p:par>
                      </p:childTnLst>
                    </p:cTn>
                  </p:par>
                </p:childTnLst>
              </p:cTn>
              <p:nextCondLst>
                <p:cond evt="onClick" delay="0">
                  <p:tgtEl>
                    <p:spTgt spid="135"/>
                  </p:tgtEl>
                </p:cond>
              </p:nextCondLst>
            </p:seq>
            <p:seq concurrent="1" nextAc="seek">
              <p:cTn id="618" restart="whenNotActive" fill="hold" evtFilter="cancelBubble" nodeType="interactiveSeq">
                <p:stCondLst>
                  <p:cond evt="onClick" delay="0">
                    <p:tgtEl>
                      <p:spTgt spid="136"/>
                    </p:tgtEl>
                  </p:cond>
                </p:stCondLst>
                <p:endSync evt="end" delay="0">
                  <p:rtn val="all"/>
                </p:endSync>
                <p:childTnLst>
                  <p:par>
                    <p:cTn id="619" fill="hold">
                      <p:stCondLst>
                        <p:cond delay="0"/>
                      </p:stCondLst>
                      <p:childTnLst>
                        <p:par>
                          <p:cTn id="620" fill="hold">
                            <p:stCondLst>
                              <p:cond delay="0"/>
                            </p:stCondLst>
                            <p:childTnLst>
                              <p:par>
                                <p:cTn id="621" presetID="1" presetClass="exit" presetSubtype="0" fill="hold" grpId="0" nodeType="clickEffect">
                                  <p:stCondLst>
                                    <p:cond delay="0"/>
                                  </p:stCondLst>
                                  <p:iterate type="lt">
                                    <p:tmAbs val="0"/>
                                  </p:iterate>
                                  <p:childTnLst>
                                    <p:set>
                                      <p:cBhvr>
                                        <p:cTn id="622" dur="1" fill="hold">
                                          <p:stCondLst>
                                            <p:cond delay="0"/>
                                          </p:stCondLst>
                                        </p:cTn>
                                        <p:tgtEl>
                                          <p:spTgt spid="136"/>
                                        </p:tgtEl>
                                        <p:attrNameLst>
                                          <p:attrName>style.visibility</p:attrName>
                                        </p:attrNameLst>
                                      </p:cBhvr>
                                      <p:to>
                                        <p:strVal val="hidden"/>
                                      </p:to>
                                    </p:set>
                                  </p:childTnLst>
                                  <p:subTnLst>
                                    <p:audio>
                                      <p:cMediaNode>
                                        <p:cTn display="0" masterRel="sameClick">
                                          <p:stCondLst>
                                            <p:cond evt="begin" delay="0">
                                              <p:tn val="621"/>
                                            </p:cond>
                                          </p:stCondLst>
                                          <p:endCondLst>
                                            <p:cond evt="onStopAudio" delay="0">
                                              <p:tgtEl>
                                                <p:sldTgt/>
                                              </p:tgtEl>
                                            </p:cond>
                                          </p:endCondLst>
                                        </p:cTn>
                                        <p:tgtEl>
                                          <p:sndTgt r:embed="rId3" name="coin.wav"/>
                                        </p:tgtEl>
                                      </p:cMediaNode>
                                    </p:audio>
                                  </p:subTnLst>
                                </p:cTn>
                              </p:par>
                              <p:par>
                                <p:cTn id="623" presetID="49" presetClass="entr" presetSubtype="0" decel="100000" fill="hold" grpId="1" nodeType="withEffect">
                                  <p:stCondLst>
                                    <p:cond delay="0"/>
                                  </p:stCondLst>
                                  <p:iterate type="lt">
                                    <p:tmPct val="0"/>
                                  </p:iterate>
                                  <p:childTnLst>
                                    <p:set>
                                      <p:cBhvr>
                                        <p:cTn id="624" dur="1" fill="hold">
                                          <p:stCondLst>
                                            <p:cond delay="0"/>
                                          </p:stCondLst>
                                        </p:cTn>
                                        <p:tgtEl>
                                          <p:spTgt spid="137"/>
                                        </p:tgtEl>
                                        <p:attrNameLst>
                                          <p:attrName>style.visibility</p:attrName>
                                        </p:attrNameLst>
                                      </p:cBhvr>
                                      <p:to>
                                        <p:strVal val="visible"/>
                                      </p:to>
                                    </p:set>
                                    <p:anim calcmode="lin" valueType="num">
                                      <p:cBhvr>
                                        <p:cTn id="625" dur="500" fill="hold"/>
                                        <p:tgtEl>
                                          <p:spTgt spid="137"/>
                                        </p:tgtEl>
                                        <p:attrNameLst>
                                          <p:attrName>ppt_w</p:attrName>
                                        </p:attrNameLst>
                                      </p:cBhvr>
                                      <p:tavLst>
                                        <p:tav tm="0">
                                          <p:val>
                                            <p:fltVal val="0"/>
                                          </p:val>
                                        </p:tav>
                                        <p:tav tm="100000">
                                          <p:val>
                                            <p:strVal val="#ppt_w"/>
                                          </p:val>
                                        </p:tav>
                                      </p:tavLst>
                                    </p:anim>
                                    <p:anim calcmode="lin" valueType="num">
                                      <p:cBhvr>
                                        <p:cTn id="626" dur="500" fill="hold"/>
                                        <p:tgtEl>
                                          <p:spTgt spid="137"/>
                                        </p:tgtEl>
                                        <p:attrNameLst>
                                          <p:attrName>ppt_h</p:attrName>
                                        </p:attrNameLst>
                                      </p:cBhvr>
                                      <p:tavLst>
                                        <p:tav tm="0">
                                          <p:val>
                                            <p:fltVal val="0"/>
                                          </p:val>
                                        </p:tav>
                                        <p:tav tm="100000">
                                          <p:val>
                                            <p:strVal val="#ppt_h"/>
                                          </p:val>
                                        </p:tav>
                                      </p:tavLst>
                                    </p:anim>
                                    <p:anim calcmode="lin" valueType="num">
                                      <p:cBhvr>
                                        <p:cTn id="627" dur="500" fill="hold"/>
                                        <p:tgtEl>
                                          <p:spTgt spid="137"/>
                                        </p:tgtEl>
                                        <p:attrNameLst>
                                          <p:attrName>style.rotation</p:attrName>
                                        </p:attrNameLst>
                                      </p:cBhvr>
                                      <p:tavLst>
                                        <p:tav tm="0">
                                          <p:val>
                                            <p:fltVal val="360"/>
                                          </p:val>
                                        </p:tav>
                                        <p:tav tm="100000">
                                          <p:val>
                                            <p:fltVal val="0"/>
                                          </p:val>
                                        </p:tav>
                                      </p:tavLst>
                                    </p:anim>
                                    <p:animEffect transition="in" filter="fade">
                                      <p:cBhvr>
                                        <p:cTn id="628" dur="500"/>
                                        <p:tgtEl>
                                          <p:spTgt spid="137"/>
                                        </p:tgtEl>
                                      </p:cBhvr>
                                    </p:animEffect>
                                  </p:childTnLst>
                                </p:cTn>
                              </p:par>
                            </p:childTnLst>
                          </p:cTn>
                        </p:par>
                      </p:childTnLst>
                    </p:cTn>
                  </p:par>
                </p:childTnLst>
              </p:cTn>
              <p:nextCondLst>
                <p:cond evt="onClick" delay="0">
                  <p:tgtEl>
                    <p:spTgt spid="136"/>
                  </p:tgtEl>
                </p:cond>
              </p:nextCondLst>
            </p:seq>
            <p:seq concurrent="1" nextAc="seek">
              <p:cTn id="629" restart="whenNotActive" fill="hold" evtFilter="cancelBubble" nodeType="interactiveSeq">
                <p:stCondLst>
                  <p:cond evt="onClick" delay="0">
                    <p:tgtEl>
                      <p:spTgt spid="137"/>
                    </p:tgtEl>
                  </p:cond>
                </p:stCondLst>
                <p:endSync evt="end" delay="0">
                  <p:rtn val="all"/>
                </p:endSync>
                <p:childTnLst>
                  <p:par>
                    <p:cTn id="630" fill="hold">
                      <p:stCondLst>
                        <p:cond delay="0"/>
                      </p:stCondLst>
                      <p:childTnLst>
                        <p:par>
                          <p:cTn id="631" fill="hold">
                            <p:stCondLst>
                              <p:cond delay="0"/>
                            </p:stCondLst>
                            <p:childTnLst>
                              <p:par>
                                <p:cTn id="632" presetID="1" presetClass="exit" presetSubtype="0" fill="hold" grpId="0" nodeType="clickEffect">
                                  <p:stCondLst>
                                    <p:cond delay="0"/>
                                  </p:stCondLst>
                                  <p:iterate type="lt">
                                    <p:tmAbs val="0"/>
                                  </p:iterate>
                                  <p:childTnLst>
                                    <p:set>
                                      <p:cBhvr>
                                        <p:cTn id="633" dur="1" fill="hold">
                                          <p:stCondLst>
                                            <p:cond delay="0"/>
                                          </p:stCondLst>
                                        </p:cTn>
                                        <p:tgtEl>
                                          <p:spTgt spid="137"/>
                                        </p:tgtEl>
                                        <p:attrNameLst>
                                          <p:attrName>style.visibility</p:attrName>
                                        </p:attrNameLst>
                                      </p:cBhvr>
                                      <p:to>
                                        <p:strVal val="hidden"/>
                                      </p:to>
                                    </p:set>
                                  </p:childTnLst>
                                  <p:subTnLst>
                                    <p:audio>
                                      <p:cMediaNode>
                                        <p:cTn display="0" masterRel="sameClick">
                                          <p:stCondLst>
                                            <p:cond evt="begin" delay="0">
                                              <p:tn val="632"/>
                                            </p:cond>
                                          </p:stCondLst>
                                          <p:endCondLst>
                                            <p:cond evt="onStopAudio" delay="0">
                                              <p:tgtEl>
                                                <p:sldTgt/>
                                              </p:tgtEl>
                                            </p:cond>
                                          </p:endCondLst>
                                        </p:cTn>
                                        <p:tgtEl>
                                          <p:sndTgt r:embed="rId3" name="coin.wav"/>
                                        </p:tgtEl>
                                      </p:cMediaNode>
                                    </p:audio>
                                  </p:subTnLst>
                                </p:cTn>
                              </p:par>
                              <p:par>
                                <p:cTn id="634" presetID="49" presetClass="entr" presetSubtype="0" decel="100000" fill="hold" grpId="1" nodeType="withEffect">
                                  <p:stCondLst>
                                    <p:cond delay="0"/>
                                  </p:stCondLst>
                                  <p:iterate type="lt">
                                    <p:tmPct val="0"/>
                                  </p:iterate>
                                  <p:childTnLst>
                                    <p:set>
                                      <p:cBhvr>
                                        <p:cTn id="635" dur="1" fill="hold">
                                          <p:stCondLst>
                                            <p:cond delay="0"/>
                                          </p:stCondLst>
                                        </p:cTn>
                                        <p:tgtEl>
                                          <p:spTgt spid="138"/>
                                        </p:tgtEl>
                                        <p:attrNameLst>
                                          <p:attrName>style.visibility</p:attrName>
                                        </p:attrNameLst>
                                      </p:cBhvr>
                                      <p:to>
                                        <p:strVal val="visible"/>
                                      </p:to>
                                    </p:set>
                                    <p:anim calcmode="lin" valueType="num">
                                      <p:cBhvr>
                                        <p:cTn id="636" dur="500" fill="hold"/>
                                        <p:tgtEl>
                                          <p:spTgt spid="138"/>
                                        </p:tgtEl>
                                        <p:attrNameLst>
                                          <p:attrName>ppt_w</p:attrName>
                                        </p:attrNameLst>
                                      </p:cBhvr>
                                      <p:tavLst>
                                        <p:tav tm="0">
                                          <p:val>
                                            <p:fltVal val="0"/>
                                          </p:val>
                                        </p:tav>
                                        <p:tav tm="100000">
                                          <p:val>
                                            <p:strVal val="#ppt_w"/>
                                          </p:val>
                                        </p:tav>
                                      </p:tavLst>
                                    </p:anim>
                                    <p:anim calcmode="lin" valueType="num">
                                      <p:cBhvr>
                                        <p:cTn id="637" dur="500" fill="hold"/>
                                        <p:tgtEl>
                                          <p:spTgt spid="138"/>
                                        </p:tgtEl>
                                        <p:attrNameLst>
                                          <p:attrName>ppt_h</p:attrName>
                                        </p:attrNameLst>
                                      </p:cBhvr>
                                      <p:tavLst>
                                        <p:tav tm="0">
                                          <p:val>
                                            <p:fltVal val="0"/>
                                          </p:val>
                                        </p:tav>
                                        <p:tav tm="100000">
                                          <p:val>
                                            <p:strVal val="#ppt_h"/>
                                          </p:val>
                                        </p:tav>
                                      </p:tavLst>
                                    </p:anim>
                                    <p:anim calcmode="lin" valueType="num">
                                      <p:cBhvr>
                                        <p:cTn id="638" dur="500" fill="hold"/>
                                        <p:tgtEl>
                                          <p:spTgt spid="138"/>
                                        </p:tgtEl>
                                        <p:attrNameLst>
                                          <p:attrName>style.rotation</p:attrName>
                                        </p:attrNameLst>
                                      </p:cBhvr>
                                      <p:tavLst>
                                        <p:tav tm="0">
                                          <p:val>
                                            <p:fltVal val="360"/>
                                          </p:val>
                                        </p:tav>
                                        <p:tav tm="100000">
                                          <p:val>
                                            <p:fltVal val="0"/>
                                          </p:val>
                                        </p:tav>
                                      </p:tavLst>
                                    </p:anim>
                                    <p:animEffect transition="in" filter="fade">
                                      <p:cBhvr>
                                        <p:cTn id="639" dur="500"/>
                                        <p:tgtEl>
                                          <p:spTgt spid="138"/>
                                        </p:tgtEl>
                                      </p:cBhvr>
                                    </p:animEffect>
                                  </p:childTnLst>
                                </p:cTn>
                              </p:par>
                            </p:childTnLst>
                          </p:cTn>
                        </p:par>
                      </p:childTnLst>
                    </p:cTn>
                  </p:par>
                </p:childTnLst>
              </p:cTn>
              <p:nextCondLst>
                <p:cond evt="onClick" delay="0">
                  <p:tgtEl>
                    <p:spTgt spid="137"/>
                  </p:tgtEl>
                </p:cond>
              </p:nextCondLst>
            </p:seq>
            <p:seq concurrent="1" nextAc="seek">
              <p:cTn id="640" restart="whenNotActive" fill="hold" evtFilter="cancelBubble" nodeType="interactiveSeq">
                <p:stCondLst>
                  <p:cond evt="onClick" delay="0">
                    <p:tgtEl>
                      <p:spTgt spid="138"/>
                    </p:tgtEl>
                  </p:cond>
                </p:stCondLst>
                <p:endSync evt="end" delay="0">
                  <p:rtn val="all"/>
                </p:endSync>
                <p:childTnLst>
                  <p:par>
                    <p:cTn id="641" fill="hold">
                      <p:stCondLst>
                        <p:cond delay="0"/>
                      </p:stCondLst>
                      <p:childTnLst>
                        <p:par>
                          <p:cTn id="642" fill="hold">
                            <p:stCondLst>
                              <p:cond delay="0"/>
                            </p:stCondLst>
                            <p:childTnLst>
                              <p:par>
                                <p:cTn id="643" presetID="1" presetClass="exit" presetSubtype="0" fill="hold" grpId="0" nodeType="clickEffect">
                                  <p:stCondLst>
                                    <p:cond delay="0"/>
                                  </p:stCondLst>
                                  <p:iterate type="lt">
                                    <p:tmAbs val="0"/>
                                  </p:iterate>
                                  <p:childTnLst>
                                    <p:set>
                                      <p:cBhvr>
                                        <p:cTn id="644" dur="1" fill="hold">
                                          <p:stCondLst>
                                            <p:cond delay="0"/>
                                          </p:stCondLst>
                                        </p:cTn>
                                        <p:tgtEl>
                                          <p:spTgt spid="138"/>
                                        </p:tgtEl>
                                        <p:attrNameLst>
                                          <p:attrName>style.visibility</p:attrName>
                                        </p:attrNameLst>
                                      </p:cBhvr>
                                      <p:to>
                                        <p:strVal val="hidden"/>
                                      </p:to>
                                    </p:set>
                                  </p:childTnLst>
                                  <p:subTnLst>
                                    <p:audio>
                                      <p:cMediaNode>
                                        <p:cTn display="0" masterRel="sameClick">
                                          <p:stCondLst>
                                            <p:cond evt="begin" delay="0">
                                              <p:tn val="643"/>
                                            </p:cond>
                                          </p:stCondLst>
                                          <p:endCondLst>
                                            <p:cond evt="onStopAudio" delay="0">
                                              <p:tgtEl>
                                                <p:sldTgt/>
                                              </p:tgtEl>
                                            </p:cond>
                                          </p:endCondLst>
                                        </p:cTn>
                                        <p:tgtEl>
                                          <p:sndTgt r:embed="rId3" name="coin.wav"/>
                                        </p:tgtEl>
                                      </p:cMediaNode>
                                    </p:audio>
                                  </p:subTnLst>
                                </p:cTn>
                              </p:par>
                              <p:par>
                                <p:cTn id="645" presetID="49" presetClass="entr" presetSubtype="0" decel="100000" fill="hold" grpId="1" nodeType="withEffect">
                                  <p:stCondLst>
                                    <p:cond delay="0"/>
                                  </p:stCondLst>
                                  <p:iterate type="lt">
                                    <p:tmPct val="0"/>
                                  </p:iterate>
                                  <p:childTnLst>
                                    <p:set>
                                      <p:cBhvr>
                                        <p:cTn id="646" dur="1" fill="hold">
                                          <p:stCondLst>
                                            <p:cond delay="0"/>
                                          </p:stCondLst>
                                        </p:cTn>
                                        <p:tgtEl>
                                          <p:spTgt spid="139"/>
                                        </p:tgtEl>
                                        <p:attrNameLst>
                                          <p:attrName>style.visibility</p:attrName>
                                        </p:attrNameLst>
                                      </p:cBhvr>
                                      <p:to>
                                        <p:strVal val="visible"/>
                                      </p:to>
                                    </p:set>
                                    <p:anim calcmode="lin" valueType="num">
                                      <p:cBhvr>
                                        <p:cTn id="647" dur="500" fill="hold"/>
                                        <p:tgtEl>
                                          <p:spTgt spid="139"/>
                                        </p:tgtEl>
                                        <p:attrNameLst>
                                          <p:attrName>ppt_w</p:attrName>
                                        </p:attrNameLst>
                                      </p:cBhvr>
                                      <p:tavLst>
                                        <p:tav tm="0">
                                          <p:val>
                                            <p:fltVal val="0"/>
                                          </p:val>
                                        </p:tav>
                                        <p:tav tm="100000">
                                          <p:val>
                                            <p:strVal val="#ppt_w"/>
                                          </p:val>
                                        </p:tav>
                                      </p:tavLst>
                                    </p:anim>
                                    <p:anim calcmode="lin" valueType="num">
                                      <p:cBhvr>
                                        <p:cTn id="648" dur="500" fill="hold"/>
                                        <p:tgtEl>
                                          <p:spTgt spid="139"/>
                                        </p:tgtEl>
                                        <p:attrNameLst>
                                          <p:attrName>ppt_h</p:attrName>
                                        </p:attrNameLst>
                                      </p:cBhvr>
                                      <p:tavLst>
                                        <p:tav tm="0">
                                          <p:val>
                                            <p:fltVal val="0"/>
                                          </p:val>
                                        </p:tav>
                                        <p:tav tm="100000">
                                          <p:val>
                                            <p:strVal val="#ppt_h"/>
                                          </p:val>
                                        </p:tav>
                                      </p:tavLst>
                                    </p:anim>
                                    <p:anim calcmode="lin" valueType="num">
                                      <p:cBhvr>
                                        <p:cTn id="649" dur="500" fill="hold"/>
                                        <p:tgtEl>
                                          <p:spTgt spid="139"/>
                                        </p:tgtEl>
                                        <p:attrNameLst>
                                          <p:attrName>style.rotation</p:attrName>
                                        </p:attrNameLst>
                                      </p:cBhvr>
                                      <p:tavLst>
                                        <p:tav tm="0">
                                          <p:val>
                                            <p:fltVal val="360"/>
                                          </p:val>
                                        </p:tav>
                                        <p:tav tm="100000">
                                          <p:val>
                                            <p:fltVal val="0"/>
                                          </p:val>
                                        </p:tav>
                                      </p:tavLst>
                                    </p:anim>
                                    <p:animEffect transition="in" filter="fade">
                                      <p:cBhvr>
                                        <p:cTn id="650" dur="500"/>
                                        <p:tgtEl>
                                          <p:spTgt spid="139"/>
                                        </p:tgtEl>
                                      </p:cBhvr>
                                    </p:animEffect>
                                  </p:childTnLst>
                                </p:cTn>
                              </p:par>
                            </p:childTnLst>
                          </p:cTn>
                        </p:par>
                      </p:childTnLst>
                    </p:cTn>
                  </p:par>
                </p:childTnLst>
              </p:cTn>
              <p:nextCondLst>
                <p:cond evt="onClick" delay="0">
                  <p:tgtEl>
                    <p:spTgt spid="138"/>
                  </p:tgtEl>
                </p:cond>
              </p:nextCondLst>
            </p:seq>
            <p:seq concurrent="1" nextAc="seek">
              <p:cTn id="651" restart="whenNotActive" fill="hold" evtFilter="cancelBubble" nodeType="interactiveSeq">
                <p:stCondLst>
                  <p:cond evt="onClick" delay="0">
                    <p:tgtEl>
                      <p:spTgt spid="139"/>
                    </p:tgtEl>
                  </p:cond>
                </p:stCondLst>
                <p:endSync evt="end" delay="0">
                  <p:rtn val="all"/>
                </p:endSync>
                <p:childTnLst>
                  <p:par>
                    <p:cTn id="652" fill="hold">
                      <p:stCondLst>
                        <p:cond delay="0"/>
                      </p:stCondLst>
                      <p:childTnLst>
                        <p:par>
                          <p:cTn id="653" fill="hold">
                            <p:stCondLst>
                              <p:cond delay="0"/>
                            </p:stCondLst>
                            <p:childTnLst>
                              <p:par>
                                <p:cTn id="654" presetID="1" presetClass="exit" presetSubtype="0" fill="hold" grpId="0" nodeType="clickEffect">
                                  <p:stCondLst>
                                    <p:cond delay="0"/>
                                  </p:stCondLst>
                                  <p:iterate type="lt">
                                    <p:tmAbs val="0"/>
                                  </p:iterate>
                                  <p:childTnLst>
                                    <p:set>
                                      <p:cBhvr>
                                        <p:cTn id="655" dur="1" fill="hold">
                                          <p:stCondLst>
                                            <p:cond delay="0"/>
                                          </p:stCondLst>
                                        </p:cTn>
                                        <p:tgtEl>
                                          <p:spTgt spid="139"/>
                                        </p:tgtEl>
                                        <p:attrNameLst>
                                          <p:attrName>style.visibility</p:attrName>
                                        </p:attrNameLst>
                                      </p:cBhvr>
                                      <p:to>
                                        <p:strVal val="hidden"/>
                                      </p:to>
                                    </p:set>
                                  </p:childTnLst>
                                  <p:subTnLst>
                                    <p:audio>
                                      <p:cMediaNode>
                                        <p:cTn display="0" masterRel="sameClick">
                                          <p:stCondLst>
                                            <p:cond evt="begin" delay="0">
                                              <p:tn val="654"/>
                                            </p:cond>
                                          </p:stCondLst>
                                          <p:endCondLst>
                                            <p:cond evt="onStopAudio" delay="0">
                                              <p:tgtEl>
                                                <p:sldTgt/>
                                              </p:tgtEl>
                                            </p:cond>
                                          </p:endCondLst>
                                        </p:cTn>
                                        <p:tgtEl>
                                          <p:sndTgt r:embed="rId3" name="coin.wav"/>
                                        </p:tgtEl>
                                      </p:cMediaNode>
                                    </p:audio>
                                  </p:subTnLst>
                                </p:cTn>
                              </p:par>
                              <p:par>
                                <p:cTn id="656" presetID="49" presetClass="entr" presetSubtype="0" decel="100000" fill="hold" grpId="1" nodeType="withEffect">
                                  <p:stCondLst>
                                    <p:cond delay="0"/>
                                  </p:stCondLst>
                                  <p:iterate type="lt">
                                    <p:tmPct val="0"/>
                                  </p:iterate>
                                  <p:childTnLst>
                                    <p:set>
                                      <p:cBhvr>
                                        <p:cTn id="657" dur="1" fill="hold">
                                          <p:stCondLst>
                                            <p:cond delay="0"/>
                                          </p:stCondLst>
                                        </p:cTn>
                                        <p:tgtEl>
                                          <p:spTgt spid="130"/>
                                        </p:tgtEl>
                                        <p:attrNameLst>
                                          <p:attrName>style.visibility</p:attrName>
                                        </p:attrNameLst>
                                      </p:cBhvr>
                                      <p:to>
                                        <p:strVal val="visible"/>
                                      </p:to>
                                    </p:set>
                                    <p:anim calcmode="lin" valueType="num">
                                      <p:cBhvr>
                                        <p:cTn id="658" dur="500" fill="hold"/>
                                        <p:tgtEl>
                                          <p:spTgt spid="130"/>
                                        </p:tgtEl>
                                        <p:attrNameLst>
                                          <p:attrName>ppt_w</p:attrName>
                                        </p:attrNameLst>
                                      </p:cBhvr>
                                      <p:tavLst>
                                        <p:tav tm="0">
                                          <p:val>
                                            <p:fltVal val="0"/>
                                          </p:val>
                                        </p:tav>
                                        <p:tav tm="100000">
                                          <p:val>
                                            <p:strVal val="#ppt_w"/>
                                          </p:val>
                                        </p:tav>
                                      </p:tavLst>
                                    </p:anim>
                                    <p:anim calcmode="lin" valueType="num">
                                      <p:cBhvr>
                                        <p:cTn id="659" dur="500" fill="hold"/>
                                        <p:tgtEl>
                                          <p:spTgt spid="130"/>
                                        </p:tgtEl>
                                        <p:attrNameLst>
                                          <p:attrName>ppt_h</p:attrName>
                                        </p:attrNameLst>
                                      </p:cBhvr>
                                      <p:tavLst>
                                        <p:tav tm="0">
                                          <p:val>
                                            <p:fltVal val="0"/>
                                          </p:val>
                                        </p:tav>
                                        <p:tav tm="100000">
                                          <p:val>
                                            <p:strVal val="#ppt_h"/>
                                          </p:val>
                                        </p:tav>
                                      </p:tavLst>
                                    </p:anim>
                                    <p:anim calcmode="lin" valueType="num">
                                      <p:cBhvr>
                                        <p:cTn id="660" dur="500" fill="hold"/>
                                        <p:tgtEl>
                                          <p:spTgt spid="130"/>
                                        </p:tgtEl>
                                        <p:attrNameLst>
                                          <p:attrName>style.rotation</p:attrName>
                                        </p:attrNameLst>
                                      </p:cBhvr>
                                      <p:tavLst>
                                        <p:tav tm="0">
                                          <p:val>
                                            <p:fltVal val="360"/>
                                          </p:val>
                                        </p:tav>
                                        <p:tav tm="100000">
                                          <p:val>
                                            <p:fltVal val="0"/>
                                          </p:val>
                                        </p:tav>
                                      </p:tavLst>
                                    </p:anim>
                                    <p:animEffect transition="in" filter="fade">
                                      <p:cBhvr>
                                        <p:cTn id="661" dur="500"/>
                                        <p:tgtEl>
                                          <p:spTgt spid="130"/>
                                        </p:tgtEl>
                                      </p:cBhvr>
                                    </p:animEffect>
                                  </p:childTnLst>
                                </p:cTn>
                              </p:par>
                            </p:childTnLst>
                          </p:cTn>
                        </p:par>
                      </p:childTnLst>
                    </p:cTn>
                  </p:par>
                </p:childTnLst>
              </p:cTn>
              <p:nextCondLst>
                <p:cond evt="onClick" delay="0">
                  <p:tgtEl>
                    <p:spTgt spid="139"/>
                  </p:tgtEl>
                </p:cond>
              </p:nextCondLst>
            </p:seq>
            <p:seq concurrent="1" nextAc="seek">
              <p:cTn id="662" restart="whenNotActive" fill="hold" evtFilter="cancelBubble" nodeType="interactiveSeq">
                <p:stCondLst>
                  <p:cond evt="onClick" delay="0">
                    <p:tgtEl>
                      <p:spTgt spid="141"/>
                    </p:tgtEl>
                  </p:cond>
                </p:stCondLst>
                <p:endSync evt="end" delay="0">
                  <p:rtn val="all"/>
                </p:endSync>
                <p:childTnLst>
                  <p:par>
                    <p:cTn id="663" fill="hold">
                      <p:stCondLst>
                        <p:cond delay="0"/>
                      </p:stCondLst>
                      <p:childTnLst>
                        <p:par>
                          <p:cTn id="664" fill="hold">
                            <p:stCondLst>
                              <p:cond delay="0"/>
                            </p:stCondLst>
                            <p:childTnLst>
                              <p:par>
                                <p:cTn id="665" presetID="22" presetClass="exit" presetSubtype="4" fill="hold" grpId="0" nodeType="clickEffect">
                                  <p:stCondLst>
                                    <p:cond delay="0"/>
                                  </p:stCondLst>
                                  <p:childTnLst>
                                    <p:animEffect transition="out" filter="wipe(down)">
                                      <p:cBhvr>
                                        <p:cTn id="666" dur="500"/>
                                        <p:tgtEl>
                                          <p:spTgt spid="141"/>
                                        </p:tgtEl>
                                      </p:cBhvr>
                                    </p:animEffect>
                                    <p:set>
                                      <p:cBhvr>
                                        <p:cTn id="667"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68" restart="whenNotActive" fill="hold" evtFilter="cancelBubble" nodeType="interactiveSeq">
                <p:stCondLst>
                  <p:cond evt="onClick" delay="0">
                    <p:tgtEl>
                      <p:spTgt spid="142"/>
                    </p:tgtEl>
                  </p:cond>
                </p:stCondLst>
                <p:endSync evt="end" delay="0">
                  <p:rtn val="all"/>
                </p:endSync>
                <p:childTnLst>
                  <p:par>
                    <p:cTn id="669" fill="hold">
                      <p:stCondLst>
                        <p:cond delay="0"/>
                      </p:stCondLst>
                      <p:childTnLst>
                        <p:par>
                          <p:cTn id="670" fill="hold">
                            <p:stCondLst>
                              <p:cond delay="0"/>
                            </p:stCondLst>
                            <p:childTnLst>
                              <p:par>
                                <p:cTn id="671" presetID="22" presetClass="exit" presetSubtype="4" fill="hold" grpId="0" nodeType="clickEffect">
                                  <p:stCondLst>
                                    <p:cond delay="0"/>
                                  </p:stCondLst>
                                  <p:childTnLst>
                                    <p:animEffect transition="out" filter="wipe(down)">
                                      <p:cBhvr>
                                        <p:cTn id="672" dur="500"/>
                                        <p:tgtEl>
                                          <p:spTgt spid="142"/>
                                        </p:tgtEl>
                                      </p:cBhvr>
                                    </p:animEffect>
                                    <p:set>
                                      <p:cBhvr>
                                        <p:cTn id="673"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674" restart="whenNotActive" fill="hold" evtFilter="cancelBubble" nodeType="interactiveSeq">
                <p:stCondLst>
                  <p:cond evt="onClick" delay="0">
                    <p:tgtEl>
                      <p:spTgt spid="143"/>
                    </p:tgtEl>
                  </p:cond>
                </p:stCondLst>
                <p:endSync evt="end" delay="0">
                  <p:rtn val="all"/>
                </p:endSync>
                <p:childTnLst>
                  <p:par>
                    <p:cTn id="675" fill="hold">
                      <p:stCondLst>
                        <p:cond delay="0"/>
                      </p:stCondLst>
                      <p:childTnLst>
                        <p:par>
                          <p:cTn id="676" fill="hold">
                            <p:stCondLst>
                              <p:cond delay="0"/>
                            </p:stCondLst>
                            <p:childTnLst>
                              <p:par>
                                <p:cTn id="677" presetID="22" presetClass="exit" presetSubtype="4" fill="hold" grpId="0" nodeType="clickEffect">
                                  <p:stCondLst>
                                    <p:cond delay="0"/>
                                  </p:stCondLst>
                                  <p:childTnLst>
                                    <p:animEffect transition="out" filter="wipe(down)">
                                      <p:cBhvr>
                                        <p:cTn id="678" dur="500"/>
                                        <p:tgtEl>
                                          <p:spTgt spid="143"/>
                                        </p:tgtEl>
                                      </p:cBhvr>
                                    </p:animEffect>
                                    <p:set>
                                      <p:cBhvr>
                                        <p:cTn id="679"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680" restart="whenNotActive" fill="hold" evtFilter="cancelBubble" nodeType="interactiveSeq">
                <p:stCondLst>
                  <p:cond evt="onClick" delay="0">
                    <p:tgtEl>
                      <p:spTgt spid="144"/>
                    </p:tgtEl>
                  </p:cond>
                </p:stCondLst>
                <p:endSync evt="end" delay="0">
                  <p:rtn val="all"/>
                </p:endSync>
                <p:childTnLst>
                  <p:par>
                    <p:cTn id="681" fill="hold">
                      <p:stCondLst>
                        <p:cond delay="0"/>
                      </p:stCondLst>
                      <p:childTnLst>
                        <p:par>
                          <p:cTn id="682" fill="hold">
                            <p:stCondLst>
                              <p:cond delay="0"/>
                            </p:stCondLst>
                            <p:childTnLst>
                              <p:par>
                                <p:cTn id="683" presetID="22" presetClass="exit" presetSubtype="4" fill="hold" grpId="0" nodeType="clickEffect">
                                  <p:stCondLst>
                                    <p:cond delay="0"/>
                                  </p:stCondLst>
                                  <p:childTnLst>
                                    <p:animEffect transition="out" filter="wipe(down)">
                                      <p:cBhvr>
                                        <p:cTn id="684" dur="500"/>
                                        <p:tgtEl>
                                          <p:spTgt spid="144"/>
                                        </p:tgtEl>
                                      </p:cBhvr>
                                    </p:animEffect>
                                    <p:set>
                                      <p:cBhvr>
                                        <p:cTn id="685"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686" restart="whenNotActive" fill="hold" evtFilter="cancelBubble" nodeType="interactiveSeq">
                <p:stCondLst>
                  <p:cond evt="onClick" delay="0">
                    <p:tgtEl>
                      <p:spTgt spid="145"/>
                    </p:tgtEl>
                  </p:cond>
                </p:stCondLst>
                <p:endSync evt="end" delay="0">
                  <p:rtn val="all"/>
                </p:endSync>
                <p:childTnLst>
                  <p:par>
                    <p:cTn id="687" fill="hold">
                      <p:stCondLst>
                        <p:cond delay="0"/>
                      </p:stCondLst>
                      <p:childTnLst>
                        <p:par>
                          <p:cTn id="688" fill="hold">
                            <p:stCondLst>
                              <p:cond delay="0"/>
                            </p:stCondLst>
                            <p:childTnLst>
                              <p:par>
                                <p:cTn id="689" presetID="22" presetClass="exit" presetSubtype="4" fill="hold" grpId="0" nodeType="clickEffect">
                                  <p:stCondLst>
                                    <p:cond delay="0"/>
                                  </p:stCondLst>
                                  <p:childTnLst>
                                    <p:animEffect transition="out" filter="wipe(down)">
                                      <p:cBhvr>
                                        <p:cTn id="690" dur="500"/>
                                        <p:tgtEl>
                                          <p:spTgt spid="145"/>
                                        </p:tgtEl>
                                      </p:cBhvr>
                                    </p:animEffect>
                                    <p:set>
                                      <p:cBhvr>
                                        <p:cTn id="691" dur="1" fill="hold">
                                          <p:stCondLst>
                                            <p:cond delay="49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692" restart="whenNotActive" fill="hold" evtFilter="cancelBubble" nodeType="interactiveSeq">
                <p:stCondLst>
                  <p:cond evt="onClick" delay="0">
                    <p:tgtEl>
                      <p:spTgt spid="146"/>
                    </p:tgtEl>
                  </p:cond>
                </p:stCondLst>
                <p:endSync evt="end" delay="0">
                  <p:rtn val="all"/>
                </p:endSync>
                <p:childTnLst>
                  <p:par>
                    <p:cTn id="693" fill="hold">
                      <p:stCondLst>
                        <p:cond delay="0"/>
                      </p:stCondLst>
                      <p:childTnLst>
                        <p:par>
                          <p:cTn id="694" fill="hold">
                            <p:stCondLst>
                              <p:cond delay="0"/>
                            </p:stCondLst>
                            <p:childTnLst>
                              <p:par>
                                <p:cTn id="695" presetID="22" presetClass="exit" presetSubtype="4" fill="hold" grpId="0" nodeType="clickEffect">
                                  <p:stCondLst>
                                    <p:cond delay="0"/>
                                  </p:stCondLst>
                                  <p:childTnLst>
                                    <p:animEffect transition="out" filter="wipe(down)">
                                      <p:cBhvr>
                                        <p:cTn id="696" dur="500"/>
                                        <p:tgtEl>
                                          <p:spTgt spid="146"/>
                                        </p:tgtEl>
                                      </p:cBhvr>
                                    </p:animEffect>
                                    <p:set>
                                      <p:cBhvr>
                                        <p:cTn id="697"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698" restart="whenNotActive" fill="hold" evtFilter="cancelBubble" nodeType="interactiveSeq">
                <p:stCondLst>
                  <p:cond evt="onClick" delay="0">
                    <p:tgtEl>
                      <p:spTgt spid="147"/>
                    </p:tgtEl>
                  </p:cond>
                </p:stCondLst>
                <p:endSync evt="end" delay="0">
                  <p:rtn val="all"/>
                </p:endSync>
                <p:childTnLst>
                  <p:par>
                    <p:cTn id="699" fill="hold">
                      <p:stCondLst>
                        <p:cond delay="0"/>
                      </p:stCondLst>
                      <p:childTnLst>
                        <p:par>
                          <p:cTn id="700" fill="hold">
                            <p:stCondLst>
                              <p:cond delay="0"/>
                            </p:stCondLst>
                            <p:childTnLst>
                              <p:par>
                                <p:cTn id="701" presetID="22" presetClass="exit" presetSubtype="4" fill="hold" grpId="0" nodeType="clickEffect">
                                  <p:stCondLst>
                                    <p:cond delay="0"/>
                                  </p:stCondLst>
                                  <p:childTnLst>
                                    <p:animEffect transition="out" filter="wipe(down)">
                                      <p:cBhvr>
                                        <p:cTn id="702" dur="500"/>
                                        <p:tgtEl>
                                          <p:spTgt spid="147"/>
                                        </p:tgtEl>
                                      </p:cBhvr>
                                    </p:animEffect>
                                    <p:set>
                                      <p:cBhvr>
                                        <p:cTn id="703"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704" restart="whenNotActive" fill="hold" evtFilter="cancelBubble" nodeType="interactiveSeq">
                <p:stCondLst>
                  <p:cond evt="onClick" delay="0">
                    <p:tgtEl>
                      <p:spTgt spid="148"/>
                    </p:tgtEl>
                  </p:cond>
                </p:stCondLst>
                <p:endSync evt="end" delay="0">
                  <p:rtn val="all"/>
                </p:endSync>
                <p:childTnLst>
                  <p:par>
                    <p:cTn id="705" fill="hold">
                      <p:stCondLst>
                        <p:cond delay="0"/>
                      </p:stCondLst>
                      <p:childTnLst>
                        <p:par>
                          <p:cTn id="706" fill="hold">
                            <p:stCondLst>
                              <p:cond delay="0"/>
                            </p:stCondLst>
                            <p:childTnLst>
                              <p:par>
                                <p:cTn id="707" presetID="22" presetClass="exit" presetSubtype="4" fill="hold" grpId="0" nodeType="clickEffect">
                                  <p:stCondLst>
                                    <p:cond delay="0"/>
                                  </p:stCondLst>
                                  <p:childTnLst>
                                    <p:animEffect transition="out" filter="wipe(down)">
                                      <p:cBhvr>
                                        <p:cTn id="708" dur="500"/>
                                        <p:tgtEl>
                                          <p:spTgt spid="148"/>
                                        </p:tgtEl>
                                      </p:cBhvr>
                                    </p:animEffect>
                                    <p:set>
                                      <p:cBhvr>
                                        <p:cTn id="709"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710" restart="whenNotActive" fill="hold" evtFilter="cancelBubble" nodeType="interactiveSeq">
                <p:stCondLst>
                  <p:cond evt="onClick" delay="0">
                    <p:tgtEl>
                      <p:spTgt spid="149"/>
                    </p:tgtEl>
                  </p:cond>
                </p:stCondLst>
                <p:endSync evt="end" delay="0">
                  <p:rtn val="all"/>
                </p:endSync>
                <p:childTnLst>
                  <p:par>
                    <p:cTn id="711" fill="hold">
                      <p:stCondLst>
                        <p:cond delay="0"/>
                      </p:stCondLst>
                      <p:childTnLst>
                        <p:par>
                          <p:cTn id="712" fill="hold">
                            <p:stCondLst>
                              <p:cond delay="0"/>
                            </p:stCondLst>
                            <p:childTnLst>
                              <p:par>
                                <p:cTn id="713" presetID="22" presetClass="exit" presetSubtype="4" fill="hold" grpId="0" nodeType="clickEffect">
                                  <p:stCondLst>
                                    <p:cond delay="0"/>
                                  </p:stCondLst>
                                  <p:childTnLst>
                                    <p:animEffect transition="out" filter="wipe(down)">
                                      <p:cBhvr>
                                        <p:cTn id="714" dur="500"/>
                                        <p:tgtEl>
                                          <p:spTgt spid="149"/>
                                        </p:tgtEl>
                                      </p:cBhvr>
                                    </p:animEffect>
                                    <p:set>
                                      <p:cBhvr>
                                        <p:cTn id="715"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716" restart="whenNotActive" fill="hold" evtFilter="cancelBubble" nodeType="interactiveSeq">
                <p:stCondLst>
                  <p:cond evt="onClick" delay="0">
                    <p:tgtEl>
                      <p:spTgt spid="159"/>
                    </p:tgtEl>
                  </p:cond>
                </p:stCondLst>
                <p:endSync evt="end" delay="0">
                  <p:rtn val="all"/>
                </p:endSync>
                <p:childTnLst>
                  <p:par>
                    <p:cTn id="717" fill="hold">
                      <p:stCondLst>
                        <p:cond delay="0"/>
                      </p:stCondLst>
                      <p:childTnLst>
                        <p:par>
                          <p:cTn id="718" fill="hold">
                            <p:stCondLst>
                              <p:cond delay="0"/>
                            </p:stCondLst>
                            <p:childTnLst>
                              <p:par>
                                <p:cTn id="719" presetID="22" presetClass="exit" presetSubtype="4" fill="hold" grpId="0" nodeType="clickEffect">
                                  <p:stCondLst>
                                    <p:cond delay="0"/>
                                  </p:stCondLst>
                                  <p:childTnLst>
                                    <p:animEffect transition="out" filter="wipe(down)">
                                      <p:cBhvr>
                                        <p:cTn id="720" dur="500"/>
                                        <p:tgtEl>
                                          <p:spTgt spid="159"/>
                                        </p:tgtEl>
                                      </p:cBhvr>
                                    </p:animEffect>
                                    <p:set>
                                      <p:cBhvr>
                                        <p:cTn id="721" dur="1" fill="hold">
                                          <p:stCondLst>
                                            <p:cond delay="499"/>
                                          </p:stCondLst>
                                        </p:cTn>
                                        <p:tgtEl>
                                          <p:spTgt spid="159"/>
                                        </p:tgtEl>
                                        <p:attrNameLst>
                                          <p:attrName>style.visibility</p:attrName>
                                        </p:attrNameLst>
                                      </p:cBhvr>
                                      <p:to>
                                        <p:strVal val="hidden"/>
                                      </p:to>
                                    </p:set>
                                  </p:childTnLst>
                                </p:cTn>
                              </p:par>
                            </p:childTnLst>
                          </p:cTn>
                        </p:par>
                      </p:childTnLst>
                    </p:cTn>
                  </p:par>
                </p:childTnLst>
              </p:cTn>
              <p:nextCondLst>
                <p:cond evt="onClick" delay="0">
                  <p:tgtEl>
                    <p:spTgt spid="159"/>
                  </p:tgtEl>
                </p:cond>
              </p:nextCondLst>
            </p:seq>
            <p:seq concurrent="1" nextAc="seek">
              <p:cTn id="722" restart="whenNotActive" fill="hold" evtFilter="cancelBubble" nodeType="interactiveSeq">
                <p:stCondLst>
                  <p:cond evt="onClick" delay="0">
                    <p:tgtEl>
                      <p:spTgt spid="160"/>
                    </p:tgtEl>
                  </p:cond>
                </p:stCondLst>
                <p:endSync evt="end" delay="0">
                  <p:rtn val="all"/>
                </p:endSync>
                <p:childTnLst>
                  <p:par>
                    <p:cTn id="723" fill="hold">
                      <p:stCondLst>
                        <p:cond delay="0"/>
                      </p:stCondLst>
                      <p:childTnLst>
                        <p:par>
                          <p:cTn id="724" fill="hold">
                            <p:stCondLst>
                              <p:cond delay="0"/>
                            </p:stCondLst>
                            <p:childTnLst>
                              <p:par>
                                <p:cTn id="725" presetID="22" presetClass="exit" presetSubtype="4" fill="hold" grpId="0" nodeType="clickEffect">
                                  <p:stCondLst>
                                    <p:cond delay="0"/>
                                  </p:stCondLst>
                                  <p:childTnLst>
                                    <p:animEffect transition="out" filter="wipe(down)">
                                      <p:cBhvr>
                                        <p:cTn id="726" dur="500"/>
                                        <p:tgtEl>
                                          <p:spTgt spid="160"/>
                                        </p:tgtEl>
                                      </p:cBhvr>
                                    </p:animEffect>
                                    <p:set>
                                      <p:cBhvr>
                                        <p:cTn id="727" dur="1" fill="hold">
                                          <p:stCondLst>
                                            <p:cond delay="49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60"/>
                  </p:tgtEl>
                </p:cond>
              </p:nextCondLst>
            </p:seq>
            <p:seq concurrent="1" nextAc="seek">
              <p:cTn id="728" restart="whenNotActive" fill="hold" evtFilter="cancelBubble" nodeType="interactiveSeq">
                <p:stCondLst>
                  <p:cond evt="onClick" delay="0">
                    <p:tgtEl>
                      <p:spTgt spid="161"/>
                    </p:tgtEl>
                  </p:cond>
                </p:stCondLst>
                <p:endSync evt="end" delay="0">
                  <p:rtn val="all"/>
                </p:endSync>
                <p:childTnLst>
                  <p:par>
                    <p:cTn id="729" fill="hold">
                      <p:stCondLst>
                        <p:cond delay="0"/>
                      </p:stCondLst>
                      <p:childTnLst>
                        <p:par>
                          <p:cTn id="730" fill="hold">
                            <p:stCondLst>
                              <p:cond delay="0"/>
                            </p:stCondLst>
                            <p:childTnLst>
                              <p:par>
                                <p:cTn id="731" presetID="22" presetClass="exit" presetSubtype="4" fill="hold" grpId="0" nodeType="clickEffect">
                                  <p:stCondLst>
                                    <p:cond delay="0"/>
                                  </p:stCondLst>
                                  <p:childTnLst>
                                    <p:animEffect transition="out" filter="wipe(down)">
                                      <p:cBhvr>
                                        <p:cTn id="732" dur="500"/>
                                        <p:tgtEl>
                                          <p:spTgt spid="161"/>
                                        </p:tgtEl>
                                      </p:cBhvr>
                                    </p:animEffect>
                                    <p:set>
                                      <p:cBhvr>
                                        <p:cTn id="733" dur="1" fill="hold">
                                          <p:stCondLst>
                                            <p:cond delay="499"/>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childTnLst>
        </p:cTn>
      </p:par>
    </p:tnLst>
    <p:bldLst>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1" grpId="0"/>
      <p:bldP spid="142" grpId="0"/>
      <p:bldP spid="143" grpId="0"/>
      <p:bldP spid="144" grpId="0"/>
      <p:bldP spid="145" grpId="0"/>
      <p:bldP spid="146" grpId="0"/>
      <p:bldP spid="147" grpId="0"/>
      <p:bldP spid="148" grpId="0"/>
      <p:bldP spid="149" grpId="0"/>
      <p:bldP spid="159" grpId="0"/>
      <p:bldP spid="160" grpId="0"/>
      <p:bldP spid="16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 is </a:t>
            </a:r>
            <a:r>
              <a:rPr lang="es-ES_tradnl" b="1" dirty="0">
                <a:solidFill>
                  <a:srgbClr val="FF0000"/>
                </a:solidFill>
                <a:latin typeface="Times New Roman" panose="02020603050405020304" pitchFamily="18" charset="0"/>
                <a:cs typeface="Times New Roman" panose="02020603050405020304" pitchFamily="18" charset="0"/>
              </a:rPr>
              <a:t>fifteen</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52460" y="3977121"/>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914" y="4083255"/>
            <a:ext cx="2918898" cy="220863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6DE05B1D-B37C-4A41-93C8-44C4BB458A92}"/>
              </a:ext>
            </a:extLst>
          </p:cNvPr>
          <p:cNvGrpSpPr/>
          <p:nvPr/>
        </p:nvGrpSpPr>
        <p:grpSpPr>
          <a:xfrm>
            <a:off x="9053182" y="1585279"/>
            <a:ext cx="2631896" cy="3502826"/>
            <a:chOff x="9750162" y="2742533"/>
            <a:chExt cx="2042958" cy="3065156"/>
          </a:xfrm>
        </p:grpSpPr>
        <p:pic>
          <p:nvPicPr>
            <p:cNvPr id="16" name="Picture 15">
              <a:extLst>
                <a:ext uri="{FF2B5EF4-FFF2-40B4-BE49-F238E27FC236}">
                  <a16:creationId xmlns:a16="http://schemas.microsoft.com/office/drawing/2014/main" id="{1C99B782-FB74-46DD-A7C9-9ED0B48A1D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0162" y="3324313"/>
              <a:ext cx="2042958" cy="2483376"/>
            </a:xfrm>
            <a:prstGeom prst="rect">
              <a:avLst/>
            </a:prstGeom>
            <a:ln>
              <a:noFill/>
            </a:ln>
            <a:effectLst>
              <a:softEdge rad="112500"/>
            </a:effectLst>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10639032" y="2742533"/>
              <a:ext cx="872044" cy="13260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D1726FC3-C495-424E-BE03-23506EEC89C4}"/>
              </a:ext>
            </a:extLst>
          </p:cNvPr>
          <p:cNvGrpSpPr/>
          <p:nvPr/>
        </p:nvGrpSpPr>
        <p:grpSpPr>
          <a:xfrm>
            <a:off x="5870895" y="548678"/>
            <a:ext cx="3117735" cy="3428443"/>
            <a:chOff x="5870895" y="548678"/>
            <a:chExt cx="3117735" cy="3428443"/>
          </a:xfrm>
        </p:grpSpPr>
        <p:grpSp>
          <p:nvGrpSpPr>
            <p:cNvPr id="4" name="3 Grupo">
              <a:extLst>
                <a:ext uri="{FF2B5EF4-FFF2-40B4-BE49-F238E27FC236}">
                  <a16:creationId xmlns:a16="http://schemas.microsoft.com/office/drawing/2014/main" id="{A3A36A85-7800-4826-8D75-4F735222D490}"/>
                </a:ext>
              </a:extLst>
            </p:cNvPr>
            <p:cNvGrpSpPr/>
            <p:nvPr/>
          </p:nvGrpSpPr>
          <p:grpSpPr>
            <a:xfrm>
              <a:off x="5870895"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447758" y="548678"/>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B18FBF69-6B6A-487D-A1AB-4CBD96B4612B}"/>
                </a:ext>
              </a:extLst>
            </p:cNvPr>
            <p:cNvSpPr/>
            <p:nvPr/>
          </p:nvSpPr>
          <p:spPr>
            <a:xfrm>
              <a:off x="6458364" y="840312"/>
              <a:ext cx="1753448" cy="1200329"/>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7200" b="1" cap="none" spc="0" dirty="0">
                  <a:ln w="12700" cmpd="sng">
                    <a:solidFill>
                      <a:schemeClr val="accent4"/>
                    </a:solidFill>
                    <a:prstDash val="solid"/>
                  </a:ln>
                  <a:solidFill>
                    <a:srgbClr val="FF0000"/>
                  </a:solidFill>
                  <a:effectLst/>
                  <a:latin typeface="Arial Black" panose="020B0A04020102020204" pitchFamily="34" charset="0"/>
                </a:rPr>
                <a:t>15</a:t>
              </a:r>
            </a:p>
          </p:txBody>
        </p:sp>
        <p:pic>
          <p:nvPicPr>
            <p:cNvPr id="26" name="Picture 25"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6867868" y="563599"/>
              <a:ext cx="382962" cy="55342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a:extLst>
              <a:ext uri="{FF2B5EF4-FFF2-40B4-BE49-F238E27FC236}">
                <a16:creationId xmlns:a16="http://schemas.microsoft.com/office/drawing/2014/main" id="{F2CBB8B2-9348-488E-89B2-384987B8B01C}"/>
              </a:ext>
            </a:extLst>
          </p:cNvPr>
          <p:cNvSpPr/>
          <p:nvPr/>
        </p:nvSpPr>
        <p:spPr>
          <a:xfrm>
            <a:off x="670719" y="780219"/>
            <a:ext cx="5634876"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old is your sister?</a:t>
            </a:r>
          </a:p>
        </p:txBody>
      </p:sp>
      <p:grpSp>
        <p:nvGrpSpPr>
          <p:cNvPr id="25" name="Group 24">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30" name="Oval 29">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1"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3364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3" y="4986066"/>
            <a:ext cx="1007006"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He’s </a:t>
            </a:r>
            <a:r>
              <a:rPr lang="es-ES_tradnl" b="1" dirty="0">
                <a:solidFill>
                  <a:srgbClr val="FF0000"/>
                </a:solidFill>
                <a:latin typeface="Times New Roman" panose="02020603050405020304" pitchFamily="18" charset="0"/>
                <a:cs typeface="Times New Roman" panose="02020603050405020304" pitchFamily="18" charset="0"/>
              </a:rPr>
              <a:t>twenty</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46008" y="401025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26322" y="3849023"/>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2244" y="413165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FD3D038-98F6-445D-8946-D2D8815B5BAA}"/>
              </a:ext>
            </a:extLst>
          </p:cNvPr>
          <p:cNvSpPr/>
          <p:nvPr/>
        </p:nvSpPr>
        <p:spPr>
          <a:xfrm>
            <a:off x="414239" y="780219"/>
            <a:ext cx="6147838"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old is your brother?</a:t>
            </a:r>
          </a:p>
        </p:txBody>
      </p:sp>
      <p:grpSp>
        <p:nvGrpSpPr>
          <p:cNvPr id="16" name="Group 15">
            <a:extLst>
              <a:ext uri="{FF2B5EF4-FFF2-40B4-BE49-F238E27FC236}">
                <a16:creationId xmlns:a16="http://schemas.microsoft.com/office/drawing/2014/main" id="{CA0C166B-3F35-4A15-9E2E-4153A742D10B}"/>
              </a:ext>
            </a:extLst>
          </p:cNvPr>
          <p:cNvGrpSpPr/>
          <p:nvPr/>
        </p:nvGrpSpPr>
        <p:grpSpPr>
          <a:xfrm>
            <a:off x="9319330" y="1246918"/>
            <a:ext cx="2058943" cy="5509904"/>
            <a:chOff x="9319330" y="1246918"/>
            <a:chExt cx="2058943" cy="5509904"/>
          </a:xfrm>
        </p:grpSpPr>
        <p:pic>
          <p:nvPicPr>
            <p:cNvPr id="3" name="Picture 2">
              <a:extLst>
                <a:ext uri="{FF2B5EF4-FFF2-40B4-BE49-F238E27FC236}">
                  <a16:creationId xmlns:a16="http://schemas.microsoft.com/office/drawing/2014/main" id="{2F0C0D11-165D-4B28-8BEA-2F16F3A7D2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330" y="1767424"/>
              <a:ext cx="2058943" cy="4989398"/>
            </a:xfrm>
            <a:prstGeom prst="rect">
              <a:avLst/>
            </a:prstGeom>
            <a:ln>
              <a:noFill/>
            </a:ln>
            <a:effectLst>
              <a:softEdge rad="112500"/>
            </a:effectLst>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20531318">
              <a:off x="10169529" y="1246918"/>
              <a:ext cx="684598" cy="10410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76DD1320-770C-447A-9C6B-8DD0EA5F4F27}"/>
              </a:ext>
            </a:extLst>
          </p:cNvPr>
          <p:cNvGrpSpPr/>
          <p:nvPr/>
        </p:nvGrpSpPr>
        <p:grpSpPr>
          <a:xfrm>
            <a:off x="5971032" y="567457"/>
            <a:ext cx="3117735" cy="3379413"/>
            <a:chOff x="6038574" y="597708"/>
            <a:chExt cx="3117735" cy="3379413"/>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25123" y="597708"/>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22A4A1A-D8BD-42E4-A0F5-7BC6760FAF29}"/>
                </a:ext>
              </a:extLst>
            </p:cNvPr>
            <p:cNvSpPr/>
            <p:nvPr/>
          </p:nvSpPr>
          <p:spPr>
            <a:xfrm>
              <a:off x="6902799" y="931619"/>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20</a:t>
              </a:r>
            </a:p>
          </p:txBody>
        </p:sp>
        <p:pic>
          <p:nvPicPr>
            <p:cNvPr id="22" name="Picture 21" descr="http://bestclipartblog.com/clipart-pics/candle-clip-art-11.png">
              <a:extLst>
                <a:ext uri="{FF2B5EF4-FFF2-40B4-BE49-F238E27FC236}">
                  <a16:creationId xmlns:a16="http://schemas.microsoft.com/office/drawing/2014/main" id="{BBA2594A-2AB7-4907-9863-85C5E3E792B6}"/>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738180" y="597708"/>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31" name="Oval 30">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2"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714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60000"/>
              <a:lumOff val="40000"/>
            </a:schemeClr>
          </a:fgClr>
          <a:bgClr>
            <a:schemeClr val="accent5">
              <a:lumMod val="60000"/>
              <a:lumOff val="40000"/>
            </a:schemeClr>
          </a:bgClr>
        </a:pattFill>
        <a:effectLst/>
      </p:bgPr>
    </p:bg>
    <p:spTree>
      <p:nvGrpSpPr>
        <p:cNvPr id="1" name=""/>
        <p:cNvGrpSpPr/>
        <p:nvPr/>
      </p:nvGrpSpPr>
      <p:grpSpPr>
        <a:xfrm>
          <a:off x="0" y="0"/>
          <a:ext cx="0" cy="0"/>
          <a:chOff x="0" y="0"/>
          <a:chExt cx="0" cy="0"/>
        </a:xfrm>
      </p:grpSpPr>
      <p:pic>
        <p:nvPicPr>
          <p:cNvPr id="75" name="Picture 74"/>
          <p:cNvPicPr>
            <a:picLocks noChangeAspect="1"/>
          </p:cNvPicPr>
          <p:nvPr/>
        </p:nvPicPr>
        <p:blipFill>
          <a:blip r:embed="rId2">
            <a:extLst>
              <a:ext uri="{BEBA8EAE-BF5A-486C-A8C5-ECC9F3942E4B}">
                <a14:imgProps xmlns:a14="http://schemas.microsoft.com/office/drawing/2010/main">
                  <a14:imgLayer r:embed="rId3">
                    <a14:imgEffect>
                      <a14:backgroundRemoval t="1147" b="97706" l="6179" r="93443">
                        <a14:foregroundMark x1="44262" y1="47477" x2="41236" y2="49771"/>
                        <a14:foregroundMark x1="40858" y1="58257" x2="39723" y2="59862"/>
                        <a14:foregroundMark x1="47919" y1="60092" x2="47289" y2="62844"/>
                      </a14:backgroundRemoval>
                    </a14:imgEffect>
                  </a14:imgLayer>
                </a14:imgProps>
              </a:ext>
              <a:ext uri="{28A0092B-C50C-407E-A947-70E740481C1C}">
                <a14:useLocalDpi xmlns:a14="http://schemas.microsoft.com/office/drawing/2010/main" val="0"/>
              </a:ext>
            </a:extLst>
          </a:blip>
          <a:stretch>
            <a:fillRect/>
          </a:stretch>
        </p:blipFill>
        <p:spPr>
          <a:xfrm>
            <a:off x="2134897" y="2567439"/>
            <a:ext cx="7552381" cy="4152381"/>
          </a:xfrm>
          <a:prstGeom prst="rect">
            <a:avLst/>
          </a:prstGeom>
        </p:spPr>
      </p:pic>
      <mc:AlternateContent xmlns:mc="http://schemas.openxmlformats.org/markup-compatibility/2006" xmlns:p14="http://schemas.microsoft.com/office/powerpoint/2010/main">
        <mc:Choice Requires="p14">
          <p:contentPart p14:bwMode="auto" r:id="rId4">
            <p14:nvContentPartPr>
              <p14:cNvPr id="34" name="Ink 33">
                <a:extLst>
                  <a:ext uri="{FF2B5EF4-FFF2-40B4-BE49-F238E27FC236}">
                    <a16:creationId xmlns:a16="http://schemas.microsoft.com/office/drawing/2014/main" id="{E7EF6EF8-B081-4A81-8816-B405B41E1DDE}"/>
                  </a:ext>
                </a:extLst>
              </p14:cNvPr>
              <p14:cNvContentPartPr/>
              <p14:nvPr/>
            </p14:nvContentPartPr>
            <p14:xfrm>
              <a:off x="-369330" y="1920689"/>
              <a:ext cx="360" cy="360"/>
            </p14:xfrm>
          </p:contentPart>
        </mc:Choice>
        <mc:Fallback xmlns="">
          <p:pic>
            <p:nvPicPr>
              <p:cNvPr id="34" name="Ink 33">
                <a:extLst>
                  <a:ext uri="{FF2B5EF4-FFF2-40B4-BE49-F238E27FC236}">
                    <a16:creationId xmlns:a16="http://schemas.microsoft.com/office/drawing/2014/main" id="{E7EF6EF8-B081-4A81-8816-B405B41E1DDE}"/>
                  </a:ext>
                </a:extLst>
              </p:cNvPr>
              <p:cNvPicPr/>
              <p:nvPr/>
            </p:nvPicPr>
            <p:blipFill>
              <a:blip r:embed="rId27"/>
              <a:stretch>
                <a:fillRect/>
              </a:stretch>
            </p:blipFill>
            <p:spPr>
              <a:xfrm>
                <a:off x="-378330" y="191204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4" name="Ink 43">
                <a:extLst>
                  <a:ext uri="{FF2B5EF4-FFF2-40B4-BE49-F238E27FC236}">
                    <a16:creationId xmlns:a16="http://schemas.microsoft.com/office/drawing/2014/main" id="{34E4C18B-3F17-464C-BD7B-B97F05DF6637}"/>
                  </a:ext>
                </a:extLst>
              </p14:cNvPr>
              <p14:cNvContentPartPr/>
              <p14:nvPr/>
            </p14:nvContentPartPr>
            <p14:xfrm>
              <a:off x="3609671" y="4397035"/>
              <a:ext cx="360" cy="360"/>
            </p14:xfrm>
          </p:contentPart>
        </mc:Choice>
        <mc:Fallback xmlns="">
          <p:pic>
            <p:nvPicPr>
              <p:cNvPr id="44" name="Ink 43">
                <a:extLst>
                  <a:ext uri="{FF2B5EF4-FFF2-40B4-BE49-F238E27FC236}">
                    <a16:creationId xmlns:a16="http://schemas.microsoft.com/office/drawing/2014/main" id="{34E4C18B-3F17-464C-BD7B-B97F05DF6637}"/>
                  </a:ext>
                </a:extLst>
              </p:cNvPr>
              <p:cNvPicPr/>
              <p:nvPr/>
            </p:nvPicPr>
            <p:blipFill>
              <a:blip r:embed="rId30"/>
              <a:stretch>
                <a:fillRect/>
              </a:stretch>
            </p:blipFill>
            <p:spPr>
              <a:xfrm>
                <a:off x="3592031" y="4361395"/>
                <a:ext cx="36000" cy="72000"/>
              </a:xfrm>
              <a:prstGeom prst="rect">
                <a:avLst/>
              </a:prstGeom>
            </p:spPr>
          </p:pic>
        </mc:Fallback>
      </mc:AlternateContent>
      <p:grpSp>
        <p:nvGrpSpPr>
          <p:cNvPr id="140" name="Group 139">
            <a:extLst>
              <a:ext uri="{FF2B5EF4-FFF2-40B4-BE49-F238E27FC236}">
                <a16:creationId xmlns:a16="http://schemas.microsoft.com/office/drawing/2014/main" id="{4C0173FB-753E-482B-8E6D-131E6DEDF3C8}"/>
              </a:ext>
            </a:extLst>
          </p:cNvPr>
          <p:cNvGrpSpPr/>
          <p:nvPr/>
        </p:nvGrpSpPr>
        <p:grpSpPr>
          <a:xfrm>
            <a:off x="1660181" y="3017259"/>
            <a:ext cx="2128169" cy="1895827"/>
            <a:chOff x="893820" y="2998818"/>
            <a:chExt cx="2128169" cy="1895827"/>
          </a:xfrm>
          <a:solidFill>
            <a:srgbClr val="92D050"/>
          </a:solidFill>
          <a:effectLst>
            <a:glow rad="228600">
              <a:schemeClr val="accent4">
                <a:satMod val="175000"/>
                <a:alpha val="40000"/>
              </a:schemeClr>
            </a:glow>
          </a:effectLst>
        </p:grpSpPr>
        <p:sp>
          <p:nvSpPr>
            <p:cNvPr id="35" name="Oval 34">
              <a:hlinkClick r:id="rId31" action="ppaction://hlinksldjump"/>
              <a:extLst>
                <a:ext uri="{FF2B5EF4-FFF2-40B4-BE49-F238E27FC236}">
                  <a16:creationId xmlns:a16="http://schemas.microsoft.com/office/drawing/2014/main" id="{9ECE5C3C-E862-4759-AE85-48B500BAF259}"/>
                </a:ext>
              </a:extLst>
            </p:cNvPr>
            <p:cNvSpPr/>
            <p:nvPr/>
          </p:nvSpPr>
          <p:spPr>
            <a:xfrm>
              <a:off x="893820" y="2998818"/>
              <a:ext cx="2128169" cy="1895827"/>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22" name="Rectangle 121">
              <a:extLst>
                <a:ext uri="{FF2B5EF4-FFF2-40B4-BE49-F238E27FC236}">
                  <a16:creationId xmlns:a16="http://schemas.microsoft.com/office/drawing/2014/main" id="{8F9D6B8F-96C2-42EA-857D-D0767713335E}"/>
                </a:ext>
              </a:extLst>
            </p:cNvPr>
            <p:cNvSpPr/>
            <p:nvPr/>
          </p:nvSpPr>
          <p:spPr>
            <a:xfrm>
              <a:off x="1162966" y="3682344"/>
              <a:ext cx="1430200"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W</a:t>
              </a:r>
              <a:r>
                <a:rPr lang="en-US" sz="2200" dirty="0">
                  <a:latin typeface="Times New Roman" panose="02020603050405020304" pitchFamily="18" charset="0"/>
                  <a:cs typeface="Times New Roman" panose="02020603050405020304" pitchFamily="18" charset="0"/>
                </a:rPr>
                <a:t>arm-up </a:t>
              </a:r>
            </a:p>
            <a:p>
              <a:pPr algn="ctr"/>
              <a:r>
                <a:rPr lang="en-US" sz="2200" dirty="0">
                  <a:latin typeface="Times New Roman" panose="02020603050405020304" pitchFamily="18" charset="0"/>
                  <a:cs typeface="Times New Roman" panose="02020603050405020304" pitchFamily="18" charset="0"/>
                </a:rPr>
                <a:t>and review</a:t>
              </a:r>
            </a:p>
          </p:txBody>
        </p:sp>
      </p:grpSp>
      <p:grpSp>
        <p:nvGrpSpPr>
          <p:cNvPr id="141" name="Group 140">
            <a:extLst>
              <a:ext uri="{FF2B5EF4-FFF2-40B4-BE49-F238E27FC236}">
                <a16:creationId xmlns:a16="http://schemas.microsoft.com/office/drawing/2014/main" id="{B330C24B-C46D-4282-B76A-3F5A5DF926AF}"/>
              </a:ext>
            </a:extLst>
          </p:cNvPr>
          <p:cNvGrpSpPr/>
          <p:nvPr/>
        </p:nvGrpSpPr>
        <p:grpSpPr>
          <a:xfrm>
            <a:off x="3138228" y="2201213"/>
            <a:ext cx="2017437" cy="1759529"/>
            <a:chOff x="2427509" y="2201058"/>
            <a:chExt cx="2017437" cy="1759529"/>
          </a:xfrm>
          <a:solidFill>
            <a:srgbClr val="92D050"/>
          </a:solidFill>
          <a:effectLst>
            <a:glow rad="228600">
              <a:schemeClr val="accent4">
                <a:satMod val="175000"/>
                <a:alpha val="40000"/>
              </a:schemeClr>
            </a:glow>
          </a:effectLst>
        </p:grpSpPr>
        <p:sp>
          <p:nvSpPr>
            <p:cNvPr id="50" name="Oval 49">
              <a:hlinkClick r:id="rId32" action="ppaction://hlinksldjump"/>
              <a:extLst>
                <a:ext uri="{FF2B5EF4-FFF2-40B4-BE49-F238E27FC236}">
                  <a16:creationId xmlns:a16="http://schemas.microsoft.com/office/drawing/2014/main" id="{F2D93A46-F5F9-439A-8469-17133CC109C5}"/>
                </a:ext>
              </a:extLst>
            </p:cNvPr>
            <p:cNvSpPr/>
            <p:nvPr/>
          </p:nvSpPr>
          <p:spPr>
            <a:xfrm>
              <a:off x="2427509" y="2201058"/>
              <a:ext cx="2017437" cy="1759529"/>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6" name="Rectangle 135">
              <a:extLst>
                <a:ext uri="{FF2B5EF4-FFF2-40B4-BE49-F238E27FC236}">
                  <a16:creationId xmlns:a16="http://schemas.microsoft.com/office/drawing/2014/main" id="{87B0906E-AEB7-4FF8-9D1A-3677E0920C1E}"/>
                </a:ext>
              </a:extLst>
            </p:cNvPr>
            <p:cNvSpPr/>
            <p:nvPr/>
          </p:nvSpPr>
          <p:spPr>
            <a:xfrm>
              <a:off x="2657015" y="2717868"/>
              <a:ext cx="1603324"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Look, listen </a:t>
              </a:r>
            </a:p>
            <a:p>
              <a:pPr algn="ctr"/>
              <a:r>
                <a:rPr lang="en-GB" sz="2200" dirty="0">
                  <a:latin typeface="Times New Roman" panose="02020603050405020304" pitchFamily="18" charset="0"/>
                  <a:cs typeface="Times New Roman" panose="02020603050405020304" pitchFamily="18" charset="0"/>
                </a:rPr>
                <a:t>and repeat.</a:t>
              </a:r>
              <a:endParaRPr lang="en-US" sz="2200" dirty="0">
                <a:latin typeface="Times New Roman" panose="02020603050405020304" pitchFamily="18" charset="0"/>
                <a:cs typeface="Times New Roman" panose="02020603050405020304" pitchFamily="18" charset="0"/>
              </a:endParaRPr>
            </a:p>
          </p:txBody>
        </p:sp>
      </p:grpSp>
      <p:grpSp>
        <p:nvGrpSpPr>
          <p:cNvPr id="142" name="Group 141">
            <a:extLst>
              <a:ext uri="{FF2B5EF4-FFF2-40B4-BE49-F238E27FC236}">
                <a16:creationId xmlns:a16="http://schemas.microsoft.com/office/drawing/2014/main" id="{4D695EB6-5FB4-4F5A-A05F-FE814DA7AC98}"/>
              </a:ext>
            </a:extLst>
          </p:cNvPr>
          <p:cNvGrpSpPr/>
          <p:nvPr/>
        </p:nvGrpSpPr>
        <p:grpSpPr>
          <a:xfrm>
            <a:off x="4745860" y="1378228"/>
            <a:ext cx="2330457" cy="1612226"/>
            <a:chOff x="3782989" y="1250224"/>
            <a:chExt cx="2330457" cy="1612226"/>
          </a:xfrm>
          <a:solidFill>
            <a:srgbClr val="92D050"/>
          </a:solidFill>
          <a:effectLst>
            <a:glow rad="228600">
              <a:schemeClr val="accent4">
                <a:satMod val="175000"/>
                <a:alpha val="40000"/>
              </a:schemeClr>
            </a:glow>
          </a:effectLst>
        </p:grpSpPr>
        <p:sp>
          <p:nvSpPr>
            <p:cNvPr id="51" name="Oval 50">
              <a:hlinkClick r:id="rId33" action="ppaction://hlinksldjump"/>
              <a:extLst>
                <a:ext uri="{FF2B5EF4-FFF2-40B4-BE49-F238E27FC236}">
                  <a16:creationId xmlns:a16="http://schemas.microsoft.com/office/drawing/2014/main" id="{23B60B5B-3F92-40E8-93D5-FFA1BECD6F7E}"/>
                </a:ext>
              </a:extLst>
            </p:cNvPr>
            <p:cNvSpPr/>
            <p:nvPr/>
          </p:nvSpPr>
          <p:spPr>
            <a:xfrm>
              <a:off x="3782989" y="1250224"/>
              <a:ext cx="2330457" cy="1612226"/>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7" name="Rectangle 136">
              <a:extLst>
                <a:ext uri="{FF2B5EF4-FFF2-40B4-BE49-F238E27FC236}">
                  <a16:creationId xmlns:a16="http://schemas.microsoft.com/office/drawing/2014/main" id="{987738EC-10AB-4F2C-8CE6-450EB1BE9356}"/>
                </a:ext>
              </a:extLst>
            </p:cNvPr>
            <p:cNvSpPr/>
            <p:nvPr/>
          </p:nvSpPr>
          <p:spPr>
            <a:xfrm>
              <a:off x="4103988" y="1747879"/>
              <a:ext cx="1611340"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Listen, point</a:t>
              </a:r>
            </a:p>
            <a:p>
              <a:pPr algn="ctr"/>
              <a:r>
                <a:rPr lang="en-GB" sz="2200" dirty="0">
                  <a:latin typeface="Times New Roman" panose="02020603050405020304" pitchFamily="18" charset="0"/>
                  <a:cs typeface="Times New Roman" panose="02020603050405020304" pitchFamily="18" charset="0"/>
                </a:rPr>
                <a:t> and say.</a:t>
              </a:r>
              <a:endParaRPr lang="en-US" sz="2200" dirty="0">
                <a:latin typeface="Times New Roman" panose="02020603050405020304" pitchFamily="18" charset="0"/>
                <a:cs typeface="Times New Roman" panose="02020603050405020304" pitchFamily="18" charset="0"/>
              </a:endParaRPr>
            </a:p>
          </p:txBody>
        </p:sp>
      </p:grpSp>
      <p:grpSp>
        <p:nvGrpSpPr>
          <p:cNvPr id="143" name="Group 142">
            <a:extLst>
              <a:ext uri="{FF2B5EF4-FFF2-40B4-BE49-F238E27FC236}">
                <a16:creationId xmlns:a16="http://schemas.microsoft.com/office/drawing/2014/main" id="{5CE36A70-F96C-46AC-93EC-05B74C8AA988}"/>
              </a:ext>
            </a:extLst>
          </p:cNvPr>
          <p:cNvGrpSpPr/>
          <p:nvPr/>
        </p:nvGrpSpPr>
        <p:grpSpPr>
          <a:xfrm>
            <a:off x="6845818" y="1843520"/>
            <a:ext cx="2331267" cy="1738815"/>
            <a:chOff x="6019996" y="1574907"/>
            <a:chExt cx="2331267" cy="1738815"/>
          </a:xfrm>
          <a:solidFill>
            <a:srgbClr val="92D050"/>
          </a:solidFill>
          <a:effectLst>
            <a:glow rad="228600">
              <a:schemeClr val="accent4">
                <a:satMod val="175000"/>
                <a:alpha val="40000"/>
              </a:schemeClr>
            </a:glow>
          </a:effectLst>
        </p:grpSpPr>
        <p:sp>
          <p:nvSpPr>
            <p:cNvPr id="52" name="Oval 51">
              <a:hlinkClick r:id="rId34" action="ppaction://hlinksldjump"/>
              <a:extLst>
                <a:ext uri="{FF2B5EF4-FFF2-40B4-BE49-F238E27FC236}">
                  <a16:creationId xmlns:a16="http://schemas.microsoft.com/office/drawing/2014/main" id="{1F66EE6F-BA2C-4B29-9F14-7743406F27B9}"/>
                </a:ext>
              </a:extLst>
            </p:cNvPr>
            <p:cNvSpPr/>
            <p:nvPr/>
          </p:nvSpPr>
          <p:spPr>
            <a:xfrm>
              <a:off x="6019996" y="1574907"/>
              <a:ext cx="2331267" cy="1738815"/>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8" name="Rectangle 137">
              <a:extLst>
                <a:ext uri="{FF2B5EF4-FFF2-40B4-BE49-F238E27FC236}">
                  <a16:creationId xmlns:a16="http://schemas.microsoft.com/office/drawing/2014/main" id="{8B2A5A1C-6987-487B-A608-05ADC851E26C}"/>
                </a:ext>
              </a:extLst>
            </p:cNvPr>
            <p:cNvSpPr/>
            <p:nvPr/>
          </p:nvSpPr>
          <p:spPr>
            <a:xfrm>
              <a:off x="6538553" y="2176548"/>
              <a:ext cx="1313629" cy="430887"/>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Let’s talk.</a:t>
              </a:r>
              <a:endParaRPr lang="en-US" sz="2200" dirty="0">
                <a:latin typeface="Times New Roman" panose="02020603050405020304" pitchFamily="18" charset="0"/>
                <a:cs typeface="Times New Roman" panose="02020603050405020304" pitchFamily="18" charset="0"/>
              </a:endParaRPr>
            </a:p>
          </p:txBody>
        </p:sp>
      </p:grpSp>
      <p:grpSp>
        <p:nvGrpSpPr>
          <p:cNvPr id="144" name="Group 143">
            <a:extLst>
              <a:ext uri="{FF2B5EF4-FFF2-40B4-BE49-F238E27FC236}">
                <a16:creationId xmlns:a16="http://schemas.microsoft.com/office/drawing/2014/main" id="{E728BB6A-F511-48F8-B954-39FD257E4AD2}"/>
              </a:ext>
            </a:extLst>
          </p:cNvPr>
          <p:cNvGrpSpPr/>
          <p:nvPr/>
        </p:nvGrpSpPr>
        <p:grpSpPr>
          <a:xfrm>
            <a:off x="7595231" y="3408936"/>
            <a:ext cx="2328387" cy="1589904"/>
            <a:chOff x="6828870" y="3390495"/>
            <a:chExt cx="2328387" cy="1589904"/>
          </a:xfrm>
          <a:solidFill>
            <a:srgbClr val="92D050"/>
          </a:solidFill>
          <a:effectLst>
            <a:glow rad="228600">
              <a:schemeClr val="accent4">
                <a:satMod val="175000"/>
                <a:alpha val="40000"/>
              </a:schemeClr>
            </a:glow>
          </a:effectLst>
        </p:grpSpPr>
        <p:sp>
          <p:nvSpPr>
            <p:cNvPr id="53" name="Oval 52">
              <a:hlinkClick r:id="rId35" action="ppaction://hlinksldjump"/>
              <a:extLst>
                <a:ext uri="{FF2B5EF4-FFF2-40B4-BE49-F238E27FC236}">
                  <a16:creationId xmlns:a16="http://schemas.microsoft.com/office/drawing/2014/main" id="{99878022-E7DC-4F22-8AE1-F8763C53B1A3}"/>
                </a:ext>
              </a:extLst>
            </p:cNvPr>
            <p:cNvSpPr/>
            <p:nvPr/>
          </p:nvSpPr>
          <p:spPr>
            <a:xfrm>
              <a:off x="6828870" y="3390495"/>
              <a:ext cx="2328387" cy="1589904"/>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9" name="Rectangle 138">
              <a:extLst>
                <a:ext uri="{FF2B5EF4-FFF2-40B4-BE49-F238E27FC236}">
                  <a16:creationId xmlns:a16="http://schemas.microsoft.com/office/drawing/2014/main" id="{5388C782-6F1B-4F41-9842-2B2754111FDA}"/>
                </a:ext>
              </a:extLst>
            </p:cNvPr>
            <p:cNvSpPr/>
            <p:nvPr/>
          </p:nvSpPr>
          <p:spPr>
            <a:xfrm>
              <a:off x="7239571" y="3855748"/>
              <a:ext cx="1579278"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Fun corner</a:t>
              </a:r>
              <a:endParaRPr lang="en-US" sz="2200" dirty="0">
                <a:latin typeface="Times New Roman" panose="02020603050405020304" pitchFamily="18" charset="0"/>
                <a:cs typeface="Times New Roman" panose="02020603050405020304" pitchFamily="18" charset="0"/>
              </a:endParaRPr>
            </a:p>
            <a:p>
              <a:pPr algn="ctr"/>
              <a:r>
                <a:rPr lang="en-US" sz="2200" dirty="0">
                  <a:latin typeface="Times New Roman" panose="02020603050405020304" pitchFamily="18" charset="0"/>
                  <a:cs typeface="Times New Roman" panose="02020603050405020304" pitchFamily="18" charset="0"/>
                </a:rPr>
                <a:t>and wrap up</a:t>
              </a:r>
            </a:p>
          </p:txBody>
        </p:sp>
      </p:grpSp>
      <p:sp>
        <p:nvSpPr>
          <p:cNvPr id="80" name="Rectangle 79">
            <a:extLst>
              <a:ext uri="{FF2B5EF4-FFF2-40B4-BE49-F238E27FC236}">
                <a16:creationId xmlns:a16="http://schemas.microsoft.com/office/drawing/2014/main" id="{39FE4F1F-F992-4055-A700-E7E18FB8FE9D}"/>
              </a:ext>
            </a:extLst>
          </p:cNvPr>
          <p:cNvSpPr/>
          <p:nvPr/>
        </p:nvSpPr>
        <p:spPr>
          <a:xfrm>
            <a:off x="3247426" y="50021"/>
            <a:ext cx="5816015" cy="1323439"/>
          </a:xfrm>
          <a:prstGeom prst="rect">
            <a:avLst/>
          </a:prstGeom>
          <a:noFill/>
        </p:spPr>
        <p:txBody>
          <a:bodyPr wrap="none" lIns="91440" tIns="45720" rIns="91440" bIns="45720">
            <a:spAutoFit/>
          </a:bodyPr>
          <a:lstStyle/>
          <a:p>
            <a:pPr algn="ctr"/>
            <a:r>
              <a:rPr lang="en-US" sz="8000" b="0" i="0" dirty="0">
                <a:solidFill>
                  <a:srgbClr val="717DBD"/>
                </a:solidFill>
                <a:effectLst/>
                <a:latin typeface="Amasis MT Pro Black" panose="02040A04050005020304" pitchFamily="18" charset="0"/>
              </a:rPr>
              <a:t>My family</a:t>
            </a:r>
            <a:r>
              <a:rPr lang="en-US" sz="8000" dirty="0">
                <a:latin typeface="Amasis MT Pro Black" panose="02040A04050005020304" pitchFamily="18" charset="0"/>
              </a:rPr>
              <a:t> </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masis MT Pro Black" panose="02040A04050005020304" pitchFamily="18" charset="0"/>
            </a:endParaRPr>
          </a:p>
        </p:txBody>
      </p:sp>
    </p:spTree>
    <p:extLst>
      <p:ext uri="{BB962C8B-B14F-4D97-AF65-F5344CB8AC3E}">
        <p14:creationId xmlns:p14="http://schemas.microsoft.com/office/powerpoint/2010/main" val="4254244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430203" y="4986066"/>
            <a:ext cx="599844"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a:t>
            </a:r>
          </a:p>
        </p:txBody>
      </p:sp>
      <p:sp>
        <p:nvSpPr>
          <p:cNvPr id="20" name="Rectangle 19">
            <a:extLst>
              <a:ext uri="{FF2B5EF4-FFF2-40B4-BE49-F238E27FC236}">
                <a16:creationId xmlns:a16="http://schemas.microsoft.com/office/drawing/2014/main" id="{24421FCF-4AC4-44C0-AF9C-42EC84F88B88}"/>
              </a:ext>
            </a:extLst>
          </p:cNvPr>
          <p:cNvSpPr/>
          <p:nvPr/>
        </p:nvSpPr>
        <p:spPr>
          <a:xfrm>
            <a:off x="6156887" y="4986066"/>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15</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err="1">
                <a:solidFill>
                  <a:prstClr val="black"/>
                </a:solidFill>
                <a:latin typeface="Times New Roman" panose="02020603050405020304" pitchFamily="18" charset="0"/>
                <a:cs typeface="Times New Roman" panose="02020603050405020304" pitchFamily="18" charset="0"/>
              </a:rPr>
              <a:t>He’s</a:t>
            </a:r>
            <a:r>
              <a:rPr lang="es-ES_tradnl" dirty="0">
                <a:solidFill>
                  <a:prstClr val="black"/>
                </a:solidFill>
                <a:latin typeface="Times New Roman" panose="02020603050405020304" pitchFamily="18" charset="0"/>
                <a:cs typeface="Times New Roman" panose="02020603050405020304" pitchFamily="18" charset="0"/>
              </a:rPr>
              <a:t> </a:t>
            </a:r>
            <a:r>
              <a:rPr lang="es-ES_tradnl" b="1" dirty="0" err="1">
                <a:solidFill>
                  <a:srgbClr val="FF0000"/>
                </a:solidFill>
                <a:latin typeface="Times New Roman" panose="02020603050405020304" pitchFamily="18" charset="0"/>
                <a:cs typeface="Times New Roman" panose="02020603050405020304" pitchFamily="18" charset="0"/>
              </a:rPr>
              <a:t>sixteeen</a:t>
            </a:r>
            <a:r>
              <a:rPr lang="es-ES_tradnl" dirty="0">
                <a:solidFill>
                  <a:prstClr val="black"/>
                </a:solidFill>
                <a:latin typeface="Times New Roman" panose="02020603050405020304" pitchFamily="18" charset="0"/>
                <a:cs typeface="Times New Roman" panose="02020603050405020304" pitchFamily="18" charset="0"/>
              </a:rPr>
              <a:t> </a:t>
            </a:r>
            <a:r>
              <a:rPr lang="es-ES_tradnl" dirty="0" err="1">
                <a:solidFill>
                  <a:prstClr val="black"/>
                </a:solidFill>
                <a:latin typeface="Times New Roman" panose="02020603050405020304" pitchFamily="18" charset="0"/>
                <a:cs typeface="Times New Roman" panose="02020603050405020304" pitchFamily="18" charset="0"/>
              </a:rPr>
              <a:t>years</a:t>
            </a:r>
            <a:r>
              <a:rPr lang="es-ES_tradnl" dirty="0">
                <a:solidFill>
                  <a:prstClr val="black"/>
                </a:solidFill>
                <a:latin typeface="Times New Roman" panose="02020603050405020304" pitchFamily="18" charset="0"/>
                <a:cs typeface="Times New Roman" panose="02020603050405020304" pitchFamily="18" charset="0"/>
              </a:rPr>
              <a:t> </a:t>
            </a:r>
            <a:r>
              <a:rPr lang="es-ES_tradnl" dirty="0" err="1">
                <a:solidFill>
                  <a:prstClr val="black"/>
                </a:solidFill>
                <a:latin typeface="Times New Roman" panose="02020603050405020304" pitchFamily="18" charset="0"/>
                <a:cs typeface="Times New Roman" panose="02020603050405020304" pitchFamily="18" charset="0"/>
              </a:rPr>
              <a:t>old</a:t>
            </a:r>
            <a:r>
              <a:rPr lang="es-ES_tradnl" dirty="0">
                <a:solidFill>
                  <a:prstClr val="black"/>
                </a:solidFill>
                <a:latin typeface="Times New Roman" panose="02020603050405020304" pitchFamily="18" charset="0"/>
                <a:cs typeface="Times New Roman" panose="02020603050405020304" pitchFamily="18" charset="0"/>
              </a:rPr>
              <a:t>.</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60365" y="3977121"/>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52349" y="388108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4948" y="410085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8C15D13-BC6E-4BD9-971E-6A97A623EF4B}"/>
              </a:ext>
            </a:extLst>
          </p:cNvPr>
          <p:cNvSpPr/>
          <p:nvPr/>
        </p:nvSpPr>
        <p:spPr>
          <a:xfrm>
            <a:off x="414238" y="780219"/>
            <a:ext cx="6147838"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your brother?</a:t>
            </a:r>
          </a:p>
        </p:txBody>
      </p:sp>
      <p:grpSp>
        <p:nvGrpSpPr>
          <p:cNvPr id="15" name="Group 14">
            <a:extLst>
              <a:ext uri="{FF2B5EF4-FFF2-40B4-BE49-F238E27FC236}">
                <a16:creationId xmlns:a16="http://schemas.microsoft.com/office/drawing/2014/main" id="{4C0910DA-3C9F-4665-9564-C51F079D0883}"/>
              </a:ext>
            </a:extLst>
          </p:cNvPr>
          <p:cNvGrpSpPr/>
          <p:nvPr/>
        </p:nvGrpSpPr>
        <p:grpSpPr>
          <a:xfrm>
            <a:off x="8966489" y="1011204"/>
            <a:ext cx="2819912" cy="4234283"/>
            <a:chOff x="8994417" y="2176724"/>
            <a:chExt cx="2819912" cy="3365399"/>
          </a:xfrm>
        </p:grpSpPr>
        <p:pic>
          <p:nvPicPr>
            <p:cNvPr id="3" name="Picture 2">
              <a:extLst>
                <a:ext uri="{FF2B5EF4-FFF2-40B4-BE49-F238E27FC236}">
                  <a16:creationId xmlns:a16="http://schemas.microsoft.com/office/drawing/2014/main" id="{46BD0574-9ABA-4FA8-8472-7B2373D32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994417" y="2698399"/>
              <a:ext cx="2819912" cy="2843724"/>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338597">
              <a:off x="9922748" y="2176724"/>
              <a:ext cx="1413417"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4EED3105-6856-4655-835F-9F1F21765401}"/>
              </a:ext>
            </a:extLst>
          </p:cNvPr>
          <p:cNvGrpSpPr/>
          <p:nvPr/>
        </p:nvGrpSpPr>
        <p:grpSpPr>
          <a:xfrm>
            <a:off x="6038574" y="594989"/>
            <a:ext cx="3117735" cy="3382132"/>
            <a:chOff x="6038574" y="594989"/>
            <a:chExt cx="3117735" cy="3382132"/>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2" name="Rectangle 21">
              <a:extLst>
                <a:ext uri="{FF2B5EF4-FFF2-40B4-BE49-F238E27FC236}">
                  <a16:creationId xmlns:a16="http://schemas.microsoft.com/office/drawing/2014/main" id="{E8A01D2F-29CF-4B71-8E8E-297CD0A38367}"/>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16</a:t>
              </a:r>
            </a:p>
          </p:txBody>
        </p:sp>
        <p:pic>
          <p:nvPicPr>
            <p:cNvPr id="23" name="Picture 22" descr="http://bestclipartblog.com/clipart-pics/candle-clip-art-11.png">
              <a:extLst>
                <a:ext uri="{FF2B5EF4-FFF2-40B4-BE49-F238E27FC236}">
                  <a16:creationId xmlns:a16="http://schemas.microsoft.com/office/drawing/2014/main" id="{0AAFF20C-237F-460F-917A-8A55377736D3}"/>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4989"/>
              <a:ext cx="382962" cy="5534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bestclipartblog.com/clipart-pics/candle-clip-art-11.png">
              <a:extLst>
                <a:ext uri="{FF2B5EF4-FFF2-40B4-BE49-F238E27FC236}">
                  <a16:creationId xmlns:a16="http://schemas.microsoft.com/office/drawing/2014/main" id="{0AAFF20C-237F-460F-917A-8A55377736D3}"/>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60895" y="640439"/>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9" name="Oval 28">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0"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8065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She’s </a:t>
            </a:r>
            <a:r>
              <a:rPr lang="es-ES_tradnl" b="1" dirty="0">
                <a:solidFill>
                  <a:srgbClr val="FF0000"/>
                </a:solidFill>
                <a:latin typeface="Times New Roman" panose="02020603050405020304" pitchFamily="18" charset="0"/>
                <a:cs typeface="Times New Roman" panose="02020603050405020304" pitchFamily="18" charset="0"/>
              </a:rPr>
              <a:t>twelve</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93691" y="3992699"/>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830010"/>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3207" y="408288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C914E60-E662-4E2E-83B8-553506FF9FDC}"/>
              </a:ext>
            </a:extLst>
          </p:cNvPr>
          <p:cNvSpPr/>
          <p:nvPr/>
        </p:nvSpPr>
        <p:spPr>
          <a:xfrm>
            <a:off x="1302302" y="780219"/>
            <a:ext cx="4371711" cy="861774"/>
          </a:xfrm>
          <a:prstGeom prst="rect">
            <a:avLst/>
          </a:prstGeom>
          <a:noFill/>
        </p:spPr>
        <p:txBody>
          <a:bodyPr wrap="none" lIns="91440" tIns="45720" rIns="91440" bIns="45720">
            <a:spAutoFit/>
          </a:bodyPr>
          <a:lstStyle/>
          <a:p>
            <a:pPr algn="ctr"/>
            <a:r>
              <a:rPr lang="en-US" sz="50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she?</a:t>
            </a:r>
          </a:p>
        </p:txBody>
      </p:sp>
      <p:grpSp>
        <p:nvGrpSpPr>
          <p:cNvPr id="2" name="Group 1">
            <a:extLst>
              <a:ext uri="{FF2B5EF4-FFF2-40B4-BE49-F238E27FC236}">
                <a16:creationId xmlns:a16="http://schemas.microsoft.com/office/drawing/2014/main" id="{68162E1F-1B35-40B6-81AC-B9564AE16967}"/>
              </a:ext>
            </a:extLst>
          </p:cNvPr>
          <p:cNvGrpSpPr/>
          <p:nvPr/>
        </p:nvGrpSpPr>
        <p:grpSpPr>
          <a:xfrm>
            <a:off x="6038574" y="596815"/>
            <a:ext cx="3117735" cy="3380306"/>
            <a:chOff x="6038574" y="596815"/>
            <a:chExt cx="3117735" cy="3380306"/>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895" y="596815"/>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E037EE8B-6725-4B10-8E70-6F169C7D94AB}"/>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12</a:t>
              </a:r>
            </a:p>
          </p:txBody>
        </p:sp>
        <p:pic>
          <p:nvPicPr>
            <p:cNvPr id="22" name="Picture 21" descr="http://bestclipartblog.com/clipart-pics/candle-clip-art-11.png">
              <a:extLst>
                <a:ext uri="{FF2B5EF4-FFF2-40B4-BE49-F238E27FC236}">
                  <a16:creationId xmlns:a16="http://schemas.microsoft.com/office/drawing/2014/main" id="{5C966736-04AC-4384-966D-353E471706D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6815"/>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6E8EAD4B-B69B-4227-96B1-AA3F0E4490ED}"/>
              </a:ext>
            </a:extLst>
          </p:cNvPr>
          <p:cNvGrpSpPr/>
          <p:nvPr/>
        </p:nvGrpSpPr>
        <p:grpSpPr>
          <a:xfrm>
            <a:off x="9028992" y="2187864"/>
            <a:ext cx="2841461" cy="4396902"/>
            <a:chOff x="9028992" y="2187864"/>
            <a:chExt cx="2841461" cy="4396902"/>
          </a:xfrm>
        </p:grpSpPr>
        <p:pic>
          <p:nvPicPr>
            <p:cNvPr id="15" name="Picture 14">
              <a:extLst>
                <a:ext uri="{FF2B5EF4-FFF2-40B4-BE49-F238E27FC236}">
                  <a16:creationId xmlns:a16="http://schemas.microsoft.com/office/drawing/2014/main" id="{B517B40E-AB6F-4F4B-B486-DA42A2205D3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74" b="98578" l="4706" r="96471">
                          <a14:foregroundMark x1="50588" y1="96209" x2="77647" y2="96209"/>
                        </a14:backgroundRemoval>
                      </a14:imgEffect>
                    </a14:imgLayer>
                  </a14:imgProps>
                </a:ext>
                <a:ext uri="{28A0092B-C50C-407E-A947-70E740481C1C}">
                  <a14:useLocalDpi xmlns:a14="http://schemas.microsoft.com/office/drawing/2010/main" val="0"/>
                </a:ext>
              </a:extLst>
            </a:blip>
            <a:stretch>
              <a:fillRect/>
            </a:stretch>
          </p:blipFill>
          <p:spPr>
            <a:xfrm>
              <a:off x="9028992" y="3058011"/>
              <a:ext cx="2841461" cy="3526755"/>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252879">
              <a:off x="10164720" y="2187864"/>
              <a:ext cx="867915"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4070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She’s </a:t>
            </a:r>
            <a:r>
              <a:rPr lang="es-ES_tradnl" b="1" dirty="0">
                <a:solidFill>
                  <a:srgbClr val="FF0000"/>
                </a:solidFill>
                <a:latin typeface="Comic Sans MS" pitchFamily="66" charset="0"/>
              </a:rPr>
              <a:t>eighteen</a:t>
            </a:r>
            <a:r>
              <a:rPr lang="es-ES_tradnl" dirty="0">
                <a:solidFill>
                  <a:prstClr val="black"/>
                </a:solidFill>
                <a:latin typeface="Comic Sans MS" pitchFamily="66" charset="0"/>
              </a:rPr>
              <a:t> years 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57959" y="401025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914" y="4083255"/>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EF4F4CF-8B82-4615-B27E-470085E095E0}"/>
              </a:ext>
            </a:extLst>
          </p:cNvPr>
          <p:cNvSpPr/>
          <p:nvPr/>
        </p:nvSpPr>
        <p:spPr>
          <a:xfrm>
            <a:off x="1336767" y="780219"/>
            <a:ext cx="4302781"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she?</a:t>
            </a:r>
          </a:p>
        </p:txBody>
      </p:sp>
      <p:grpSp>
        <p:nvGrpSpPr>
          <p:cNvPr id="15" name="Group 14">
            <a:extLst>
              <a:ext uri="{FF2B5EF4-FFF2-40B4-BE49-F238E27FC236}">
                <a16:creationId xmlns:a16="http://schemas.microsoft.com/office/drawing/2014/main" id="{10FC0AE5-92ED-41BE-81C7-201B7707371E}"/>
              </a:ext>
            </a:extLst>
          </p:cNvPr>
          <p:cNvGrpSpPr/>
          <p:nvPr/>
        </p:nvGrpSpPr>
        <p:grpSpPr>
          <a:xfrm>
            <a:off x="9280336" y="2267811"/>
            <a:ext cx="2575572" cy="3989156"/>
            <a:chOff x="9280336" y="2267811"/>
            <a:chExt cx="2575572" cy="3989156"/>
          </a:xfrm>
        </p:grpSpPr>
        <p:pic>
          <p:nvPicPr>
            <p:cNvPr id="3" name="Picture 2">
              <a:extLst>
                <a:ext uri="{FF2B5EF4-FFF2-40B4-BE49-F238E27FC236}">
                  <a16:creationId xmlns:a16="http://schemas.microsoft.com/office/drawing/2014/main" id="{44309DF3-A831-45BE-A1DF-31FBD3D7A91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70" b="100000" l="1058" r="99471"/>
                      </a14:imgEffect>
                    </a14:imgLayer>
                  </a14:imgProps>
                </a:ext>
                <a:ext uri="{28A0092B-C50C-407E-A947-70E740481C1C}">
                  <a14:useLocalDpi xmlns:a14="http://schemas.microsoft.com/office/drawing/2010/main" val="0"/>
                </a:ext>
              </a:extLst>
            </a:blip>
            <a:stretch>
              <a:fillRect/>
            </a:stretch>
          </p:blipFill>
          <p:spPr>
            <a:xfrm>
              <a:off x="9280336" y="3122673"/>
              <a:ext cx="2575572" cy="3134294"/>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10217291" y="2267811"/>
              <a:ext cx="867915"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6C71CD37-D3B2-4537-96C2-6675D1499F61}"/>
              </a:ext>
            </a:extLst>
          </p:cNvPr>
          <p:cNvGrpSpPr/>
          <p:nvPr/>
        </p:nvGrpSpPr>
        <p:grpSpPr>
          <a:xfrm>
            <a:off x="6038574" y="537553"/>
            <a:ext cx="3117735" cy="3439568"/>
            <a:chOff x="6038574" y="537553"/>
            <a:chExt cx="3117735" cy="3439568"/>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110061" y="556513"/>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49B9D19-B7CA-4BB4-B4B7-95F64025BB23}"/>
                </a:ext>
              </a:extLst>
            </p:cNvPr>
            <p:cNvSpPr/>
            <p:nvPr/>
          </p:nvSpPr>
          <p:spPr>
            <a:xfrm>
              <a:off x="6752363" y="887305"/>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18</a:t>
              </a:r>
            </a:p>
          </p:txBody>
        </p:sp>
        <p:pic>
          <p:nvPicPr>
            <p:cNvPr id="23" name="Picture 22" descr="http://bestclipartblog.com/clipart-pics/candle-clip-art-11.png">
              <a:extLst>
                <a:ext uri="{FF2B5EF4-FFF2-40B4-BE49-F238E27FC236}">
                  <a16:creationId xmlns:a16="http://schemas.microsoft.com/office/drawing/2014/main" id="{D3EA70EB-F040-427F-B89A-6516B345E716}"/>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596344" y="537553"/>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0987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2615" y="4986066"/>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25</a:t>
            </a:r>
          </a:p>
        </p:txBody>
      </p:sp>
      <p:sp>
        <p:nvSpPr>
          <p:cNvPr id="20" name="Rectangle 19">
            <a:extLst>
              <a:ext uri="{FF2B5EF4-FFF2-40B4-BE49-F238E27FC236}">
                <a16:creationId xmlns:a16="http://schemas.microsoft.com/office/drawing/2014/main" id="{24421FCF-4AC4-44C0-AF9C-42EC84F88B88}"/>
              </a:ext>
            </a:extLst>
          </p:cNvPr>
          <p:cNvSpPr/>
          <p:nvPr/>
        </p:nvSpPr>
        <p:spPr>
          <a:xfrm>
            <a:off x="6364475" y="4986066"/>
            <a:ext cx="599844"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a:t>
            </a:r>
          </a:p>
        </p:txBody>
      </p:sp>
      <p:sp>
        <p:nvSpPr>
          <p:cNvPr id="19" name="Rectangle 18">
            <a:extLst>
              <a:ext uri="{FF2B5EF4-FFF2-40B4-BE49-F238E27FC236}">
                <a16:creationId xmlns:a16="http://schemas.microsoft.com/office/drawing/2014/main" id="{BF57CB40-F0B0-49B6-8068-87B70512F29C}"/>
              </a:ext>
            </a:extLst>
          </p:cNvPr>
          <p:cNvSpPr/>
          <p:nvPr/>
        </p:nvSpPr>
        <p:spPr>
          <a:xfrm>
            <a:off x="3689751" y="4970349"/>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15</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He’s </a:t>
            </a:r>
            <a:r>
              <a:rPr lang="es-ES_tradnl" b="1" dirty="0">
                <a:solidFill>
                  <a:srgbClr val="FF0000"/>
                </a:solidFill>
                <a:latin typeface="Comic Sans MS" pitchFamily="66" charset="0"/>
              </a:rPr>
              <a:t>nineteen</a:t>
            </a:r>
            <a:r>
              <a:rPr lang="es-ES_tradnl" dirty="0">
                <a:solidFill>
                  <a:prstClr val="black"/>
                </a:solidFill>
                <a:latin typeface="Comic Sans MS" pitchFamily="66" charset="0"/>
              </a:rPr>
              <a:t> years 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80222" y="390876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8060" y="407021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DAE38A7-BAF9-4FD0-8461-DB55CABA568D}"/>
              </a:ext>
            </a:extLst>
          </p:cNvPr>
          <p:cNvSpPr/>
          <p:nvPr/>
        </p:nvSpPr>
        <p:spPr>
          <a:xfrm>
            <a:off x="1470617" y="780219"/>
            <a:ext cx="4035080"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he?</a:t>
            </a:r>
          </a:p>
        </p:txBody>
      </p:sp>
      <p:grpSp>
        <p:nvGrpSpPr>
          <p:cNvPr id="2" name="Group 1">
            <a:extLst>
              <a:ext uri="{FF2B5EF4-FFF2-40B4-BE49-F238E27FC236}">
                <a16:creationId xmlns:a16="http://schemas.microsoft.com/office/drawing/2014/main" id="{1D14F468-FAC5-48DA-958B-F70E1D25A40E}"/>
              </a:ext>
            </a:extLst>
          </p:cNvPr>
          <p:cNvGrpSpPr/>
          <p:nvPr/>
        </p:nvGrpSpPr>
        <p:grpSpPr>
          <a:xfrm>
            <a:off x="6038574" y="585739"/>
            <a:ext cx="3117735" cy="3391382"/>
            <a:chOff x="6038574" y="585739"/>
            <a:chExt cx="3117735" cy="3391382"/>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996" y="585739"/>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19546C37-4B46-43BF-85AB-6F167D131939}"/>
                </a:ext>
              </a:extLst>
            </p:cNvPr>
            <p:cNvSpPr/>
            <p:nvPr/>
          </p:nvSpPr>
          <p:spPr>
            <a:xfrm>
              <a:off x="6844310" y="908087"/>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19</a:t>
              </a:r>
            </a:p>
          </p:txBody>
        </p:sp>
        <p:pic>
          <p:nvPicPr>
            <p:cNvPr id="22" name="Picture 21" descr="http://bestclipartblog.com/clipart-pics/candle-clip-art-11.png">
              <a:extLst>
                <a:ext uri="{FF2B5EF4-FFF2-40B4-BE49-F238E27FC236}">
                  <a16:creationId xmlns:a16="http://schemas.microsoft.com/office/drawing/2014/main" id="{09532AA0-80E0-436E-9A3B-EEF06CEAF5B0}"/>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08193" y="596815"/>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0CBC3B4C-2058-43E5-B1FF-030A60E8A064}"/>
              </a:ext>
            </a:extLst>
          </p:cNvPr>
          <p:cNvGrpSpPr/>
          <p:nvPr/>
        </p:nvGrpSpPr>
        <p:grpSpPr>
          <a:xfrm>
            <a:off x="9292839" y="2039989"/>
            <a:ext cx="2061029" cy="3407742"/>
            <a:chOff x="9292839" y="2039989"/>
            <a:chExt cx="2061029" cy="3407742"/>
          </a:xfrm>
        </p:grpSpPr>
        <p:pic>
          <p:nvPicPr>
            <p:cNvPr id="15" name="Picture 14">
              <a:extLst>
                <a:ext uri="{FF2B5EF4-FFF2-40B4-BE49-F238E27FC236}">
                  <a16:creationId xmlns:a16="http://schemas.microsoft.com/office/drawing/2014/main" id="{29B87DC1-DE20-49AB-97BA-BC4FC4AF468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97938"/>
                      </a14:imgEffect>
                    </a14:imgLayer>
                  </a14:imgProps>
                </a:ext>
                <a:ext uri="{28A0092B-C50C-407E-A947-70E740481C1C}">
                  <a14:useLocalDpi xmlns:a14="http://schemas.microsoft.com/office/drawing/2010/main" val="0"/>
                </a:ext>
              </a:extLst>
            </a:blip>
            <a:stretch>
              <a:fillRect/>
            </a:stretch>
          </p:blipFill>
          <p:spPr>
            <a:xfrm>
              <a:off x="9292839" y="2982996"/>
              <a:ext cx="2061029" cy="2464735"/>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a:off x="9901970" y="2039989"/>
              <a:ext cx="1177988"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22528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a:t>
            </a: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She’s </a:t>
            </a:r>
            <a:r>
              <a:rPr lang="es-ES_tradnl" b="1" dirty="0">
                <a:solidFill>
                  <a:srgbClr val="FF0000"/>
                </a:solidFill>
                <a:latin typeface="Comic Sans MS" pitchFamily="66" charset="0"/>
              </a:rPr>
              <a:t>eleven</a:t>
            </a:r>
            <a:r>
              <a:rPr lang="es-ES_tradnl" dirty="0">
                <a:solidFill>
                  <a:prstClr val="black"/>
                </a:solidFill>
                <a:latin typeface="Comic Sans MS" pitchFamily="66" charset="0"/>
              </a:rPr>
              <a:t> years 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95043" y="3780664"/>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4951"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9657" y="4010252"/>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7749C7D-3731-42F3-8196-FF81D54E31EC}"/>
              </a:ext>
            </a:extLst>
          </p:cNvPr>
          <p:cNvSpPr/>
          <p:nvPr/>
        </p:nvSpPr>
        <p:spPr>
          <a:xfrm>
            <a:off x="1336767" y="780219"/>
            <a:ext cx="4302781"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she?</a:t>
            </a:r>
          </a:p>
        </p:txBody>
      </p:sp>
      <p:pic>
        <p:nvPicPr>
          <p:cNvPr id="3" name="Picture 2">
            <a:extLst>
              <a:ext uri="{FF2B5EF4-FFF2-40B4-BE49-F238E27FC236}">
                <a16:creationId xmlns:a16="http://schemas.microsoft.com/office/drawing/2014/main" id="{72172300-3021-4BB1-A411-F3E5F98926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154113" y="1357155"/>
            <a:ext cx="2815846" cy="3316823"/>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9784852" y="579295"/>
            <a:ext cx="867915" cy="131976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8928748B-F340-4A69-BE20-51783511EF2F}"/>
              </a:ext>
            </a:extLst>
          </p:cNvPr>
          <p:cNvGrpSpPr/>
          <p:nvPr/>
        </p:nvGrpSpPr>
        <p:grpSpPr>
          <a:xfrm>
            <a:off x="6038574" y="580736"/>
            <a:ext cx="3117735" cy="3396385"/>
            <a:chOff x="6038574" y="580736"/>
            <a:chExt cx="3117735" cy="3396385"/>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80736"/>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79D548F-8AF3-42CA-B976-1C6FED52D197}"/>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11</a:t>
              </a:r>
            </a:p>
          </p:txBody>
        </p:sp>
        <p:pic>
          <p:nvPicPr>
            <p:cNvPr id="22" name="Picture 21" descr="http://bestclipartblog.com/clipart-pics/candle-clip-art-11.png">
              <a:extLst>
                <a:ext uri="{FF2B5EF4-FFF2-40B4-BE49-F238E27FC236}">
                  <a16:creationId xmlns:a16="http://schemas.microsoft.com/office/drawing/2014/main" id="{B6C096E0-8778-4784-A0A9-69F8820A9F95}"/>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744671" y="590020"/>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7" name="Oval 26">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8"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3103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40</a:t>
            </a:r>
          </a:p>
        </p:txBody>
      </p:sp>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996" y="609706"/>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She’s </a:t>
            </a:r>
            <a:r>
              <a:rPr lang="es-ES_tradnl" b="1" dirty="0">
                <a:solidFill>
                  <a:srgbClr val="FF0000"/>
                </a:solidFill>
                <a:latin typeface="Times New Roman" panose="02020603050405020304" pitchFamily="18" charset="0"/>
                <a:cs typeface="Times New Roman" panose="02020603050405020304" pitchFamily="18" charset="0"/>
              </a:rPr>
              <a:t>thirteen</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09339" y="390876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870587" y="3764947"/>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58060" y="3994661"/>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0A3DAA4-D9AB-436E-87A3-14393A4D3A5E}"/>
              </a:ext>
            </a:extLst>
          </p:cNvPr>
          <p:cNvSpPr/>
          <p:nvPr/>
        </p:nvSpPr>
        <p:spPr>
          <a:xfrm>
            <a:off x="670719" y="780219"/>
            <a:ext cx="5634876"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your sister?</a:t>
            </a:r>
          </a:p>
        </p:txBody>
      </p:sp>
      <p:sp>
        <p:nvSpPr>
          <p:cNvPr id="21" name="Rectangle 20">
            <a:extLst>
              <a:ext uri="{FF2B5EF4-FFF2-40B4-BE49-F238E27FC236}">
                <a16:creationId xmlns:a16="http://schemas.microsoft.com/office/drawing/2014/main" id="{C32CAD57-5978-416E-B8D0-64BD112DD28F}"/>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13</a:t>
            </a:r>
          </a:p>
        </p:txBody>
      </p:sp>
      <p:pic>
        <p:nvPicPr>
          <p:cNvPr id="22" name="Picture 21" descr="http://bestclipartblog.com/clipart-pics/candle-clip-art-11.png">
            <a:extLst>
              <a:ext uri="{FF2B5EF4-FFF2-40B4-BE49-F238E27FC236}">
                <a16:creationId xmlns:a16="http://schemas.microsoft.com/office/drawing/2014/main" id="{BF994761-56D7-4FBE-A949-29E0F279AD3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4506"/>
            <a:ext cx="382962" cy="5534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9FE0847-B0F3-4A51-88D8-0EA0596365F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280336" y="2418190"/>
            <a:ext cx="2191832" cy="29705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9807275" y="1469291"/>
            <a:ext cx="900615" cy="136949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7" name="Oval 26">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8"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157624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trellis">
          <a:fgClr>
            <a:schemeClr val="accent1">
              <a:lumMod val="60000"/>
              <a:lumOff val="40000"/>
            </a:schemeClr>
          </a:fgClr>
          <a:bgClr>
            <a:schemeClr val="accent1">
              <a:lumMod val="60000"/>
              <a:lumOff val="40000"/>
            </a:schemeClr>
          </a:bgClr>
        </a:pattFill>
        <a:effectLst/>
      </p:bgPr>
    </p:bg>
    <p:spTree>
      <p:nvGrpSpPr>
        <p:cNvPr id="1" name=""/>
        <p:cNvGrpSpPr/>
        <p:nvPr/>
      </p:nvGrpSpPr>
      <p:grpSpPr>
        <a:xfrm>
          <a:off x="0" y="0"/>
          <a:ext cx="0" cy="0"/>
          <a:chOff x="0" y="0"/>
          <a:chExt cx="0" cy="0"/>
        </a:xfrm>
      </p:grpSpPr>
      <p:pic>
        <p:nvPicPr>
          <p:cNvPr id="1026" name="Picture 2" descr="▷ Numbers: Animated Images, Gifs, Pictures &amp;amp; Animations - 100% FREE!">
            <a:hlinkClick r:id="rId5" action="ppaction://hlinksldjump"/>
            <a:extLst>
              <a:ext uri="{FF2B5EF4-FFF2-40B4-BE49-F238E27FC236}">
                <a16:creationId xmlns:a16="http://schemas.microsoft.com/office/drawing/2014/main" id="{DB912BDD-254B-4045-B627-69B9725ACB2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5964" y="4239885"/>
            <a:ext cx="1598238" cy="13572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Numbers: Animated Images, Gifs, Pictures &amp;amp; Animations - 100% FREE!">
            <a:hlinkClick r:id="rId7" action="ppaction://hlinksldjump"/>
            <a:extLst>
              <a:ext uri="{FF2B5EF4-FFF2-40B4-BE49-F238E27FC236}">
                <a16:creationId xmlns:a16="http://schemas.microsoft.com/office/drawing/2014/main" id="{7E1514D3-220E-4415-8E42-1C996DD741B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42091" y="4680270"/>
            <a:ext cx="1694281" cy="1561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Number Nine Stickers for Android &amp;amp; iOS | Gfycat">
            <a:hlinkClick r:id="rId9" action="ppaction://hlinksldjump"/>
            <a:extLst>
              <a:ext uri="{FF2B5EF4-FFF2-40B4-BE49-F238E27FC236}">
                <a16:creationId xmlns:a16="http://schemas.microsoft.com/office/drawing/2014/main" id="{F04C2D82-8B98-49D4-971D-D06CF503276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701353" y="2603869"/>
            <a:ext cx="1582662" cy="15965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 Numbers: Animated Images, Gifs, Pictures &amp;amp; Animations - 100% FREE!">
            <a:hlinkClick r:id="rId11" action="ppaction://hlinksldjump"/>
            <a:extLst>
              <a:ext uri="{FF2B5EF4-FFF2-40B4-BE49-F238E27FC236}">
                <a16:creationId xmlns:a16="http://schemas.microsoft.com/office/drawing/2014/main" id="{0D198C6D-B13A-4682-BEFB-6BA1E1E49798}"/>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887767" y="4635504"/>
            <a:ext cx="1826448" cy="15886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umber 8 Stickers | Gfycat">
            <a:hlinkClick r:id="rId13" action="ppaction://hlinksldjump"/>
            <a:extLst>
              <a:ext uri="{FF2B5EF4-FFF2-40B4-BE49-F238E27FC236}">
                <a16:creationId xmlns:a16="http://schemas.microsoft.com/office/drawing/2014/main" id="{67AEAAE0-F272-4168-81B1-52A6ACD684E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822600" y="4626460"/>
            <a:ext cx="1826448" cy="16341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op 1 Sep Stickers for Android &amp;amp; iOS | Gfycat">
            <a:hlinkClick r:id="rId15" action="ppaction://hlinksldjump"/>
            <a:extLst>
              <a:ext uri="{FF2B5EF4-FFF2-40B4-BE49-F238E27FC236}">
                <a16:creationId xmlns:a16="http://schemas.microsoft.com/office/drawing/2014/main" id="{935D3015-81A5-4D1B-8E22-9FC1F64AECC4}"/>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90302" y="2873924"/>
            <a:ext cx="977975" cy="114591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3 gilphabet GIF - Find on GIFER">
            <a:hlinkClick r:id="rId17" action="ppaction://hlinksldjump"/>
            <a:extLst>
              <a:ext uri="{FF2B5EF4-FFF2-40B4-BE49-F238E27FC236}">
                <a16:creationId xmlns:a16="http://schemas.microsoft.com/office/drawing/2014/main" id="{AF911C09-C8A9-41D7-8C53-B6A7198E643C}"/>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4965" y="2235594"/>
            <a:ext cx="1894266" cy="126284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Let&amp;#39;s Count ⬆️ by MULTIPLICATION...forever! — King Community">
            <a:hlinkClick r:id="rId19" action="ppaction://hlinksldjump"/>
            <a:extLst>
              <a:ext uri="{FF2B5EF4-FFF2-40B4-BE49-F238E27FC236}">
                <a16:creationId xmlns:a16="http://schemas.microsoft.com/office/drawing/2014/main" id="{2E17ACB8-81E4-492C-9A63-D80891C299EB}"/>
              </a:ext>
            </a:extLst>
          </p:cNvPr>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490647" y="2669500"/>
            <a:ext cx="1489467" cy="148946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onsolidation (part.2) numbers + colors + toys | Baamboozle">
            <a:hlinkClick r:id="rId21" action="ppaction://hlinksldjump"/>
            <a:extLst>
              <a:ext uri="{FF2B5EF4-FFF2-40B4-BE49-F238E27FC236}">
                <a16:creationId xmlns:a16="http://schemas.microsoft.com/office/drawing/2014/main" id="{1A452ABC-AD0A-4070-B34F-6B31A5F83E60}"/>
              </a:ext>
            </a:extLst>
          </p:cNvPr>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362163" y="1351173"/>
            <a:ext cx="1653299" cy="16532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cdn1.iconfinder.com/data/icons/LUMINA/multimedia/png/400/slot_machine.png">
            <a:extLst>
              <a:ext uri="{FF2B5EF4-FFF2-40B4-BE49-F238E27FC236}">
                <a16:creationId xmlns:a16="http://schemas.microsoft.com/office/drawing/2014/main" id="{0FFF5322-BC0F-47E2-A64D-F9DE54FC1D14}"/>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b="3897"/>
          <a:stretch/>
        </p:blipFill>
        <p:spPr bwMode="auto">
          <a:xfrm>
            <a:off x="4289523" y="2532184"/>
            <a:ext cx="3598244" cy="3458019"/>
          </a:xfrm>
          <a:prstGeom prst="rect">
            <a:avLst/>
          </a:prstGeom>
          <a:noFill/>
          <a:effectLst>
            <a:outerShdw blurRad="76200" dir="18900000" sy="23000" kx="-1200000" algn="bl" rotWithShape="0">
              <a:prstClr val="black">
                <a:alpha val="36000"/>
              </a:prstClr>
            </a:outerShdw>
          </a:effectLst>
          <a:extLst>
            <a:ext uri="{909E8E84-426E-40DD-AFC4-6F175D3DCCD1}">
              <a14:hiddenFill xmlns:a14="http://schemas.microsoft.com/office/drawing/2010/main">
                <a:solidFill>
                  <a:srgbClr val="FFFFFF"/>
                </a:solidFill>
              </a14:hiddenFill>
            </a:ext>
          </a:extLst>
        </p:spPr>
      </p:pic>
      <p:sp>
        <p:nvSpPr>
          <p:cNvPr id="22" name="15 CuadroTexto">
            <a:extLst>
              <a:ext uri="{FF2B5EF4-FFF2-40B4-BE49-F238E27FC236}">
                <a16:creationId xmlns:a16="http://schemas.microsoft.com/office/drawing/2014/main" id="{300B7131-3BB8-49BA-868B-0996CB06429E}"/>
              </a:ext>
            </a:extLst>
          </p:cNvPr>
          <p:cNvSpPr txBox="1"/>
          <p:nvPr/>
        </p:nvSpPr>
        <p:spPr>
          <a:xfrm>
            <a:off x="4453158" y="5361981"/>
            <a:ext cx="2683818" cy="442674"/>
          </a:xfrm>
          <a:prstGeom prst="roundRect">
            <a:avLst/>
          </a:prstGeom>
          <a:solidFill>
            <a:schemeClr val="tx2">
              <a:lumMod val="40000"/>
              <a:lumOff val="6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2000" b="1" i="0" u="none" strike="noStrike" kern="1200" cap="none" spc="0" normalizeH="0" baseline="0" noProof="0" dirty="0">
                <a:ln>
                  <a:noFill/>
                </a:ln>
                <a:solidFill>
                  <a:srgbClr val="0070C0"/>
                </a:solidFill>
                <a:effectLst/>
                <a:uLnTx/>
                <a:uFillTx/>
                <a:latin typeface="Calibri"/>
                <a:ea typeface="+mn-ea"/>
                <a:cs typeface="+mn-cs"/>
              </a:rPr>
              <a:t>HOW OLD ARE YOU?</a:t>
            </a:r>
            <a:endParaRPr kumimoji="0" lang="es-ES" sz="2000" b="1" i="0" u="none" strike="noStrike" kern="1200" cap="none" spc="0" normalizeH="0" baseline="0" noProof="0" dirty="0">
              <a:ln>
                <a:noFill/>
              </a:ln>
              <a:solidFill>
                <a:srgbClr val="0070C0"/>
              </a:solidFill>
              <a:effectLst/>
              <a:uLnTx/>
              <a:uFillTx/>
              <a:latin typeface="Calibri"/>
              <a:ea typeface="+mn-ea"/>
              <a:cs typeface="+mn-cs"/>
            </a:endParaRPr>
          </a:p>
        </p:txBody>
      </p:sp>
      <p:sp>
        <p:nvSpPr>
          <p:cNvPr id="23" name="1 Rectángulo redondeado">
            <a:extLst>
              <a:ext uri="{FF2B5EF4-FFF2-40B4-BE49-F238E27FC236}">
                <a16:creationId xmlns:a16="http://schemas.microsoft.com/office/drawing/2014/main" id="{33427B7E-7FD2-47B9-8F54-A91949A84111}"/>
              </a:ext>
            </a:extLst>
          </p:cNvPr>
          <p:cNvSpPr/>
          <p:nvPr/>
        </p:nvSpPr>
        <p:spPr>
          <a:xfrm>
            <a:off x="4617404" y="3616996"/>
            <a:ext cx="2248754" cy="1703495"/>
          </a:xfrm>
          <a:prstGeom prst="roundRect">
            <a:avLst>
              <a:gd name="adj" fmla="val 6093"/>
            </a:avLst>
          </a:prstGeom>
          <a:solidFill>
            <a:sysClr val="windowText" lastClr="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s4.photobucket.com/albums/y143/cute-spot/site-graphics/slot_machine/wanna_get_lucky.gif">
            <a:extLst>
              <a:ext uri="{FF2B5EF4-FFF2-40B4-BE49-F238E27FC236}">
                <a16:creationId xmlns:a16="http://schemas.microsoft.com/office/drawing/2014/main" id="{B0A636EA-DD37-4451-8BE4-20233794065C}"/>
              </a:ext>
            </a:extLst>
          </p:cNvPr>
          <p:cNvPicPr>
            <a:picLocks noChangeAspect="1" noChangeArrowheads="1" noCrop="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927815" y="3710103"/>
            <a:ext cx="1669147" cy="146770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2nd Grade - School supplies &amp;amp; colors &amp;amp; numbers | Baamboozle">
            <a:hlinkClick r:id="rId25" action="ppaction://hlinksldjump"/>
            <a:extLst>
              <a:ext uri="{FF2B5EF4-FFF2-40B4-BE49-F238E27FC236}">
                <a16:creationId xmlns:a16="http://schemas.microsoft.com/office/drawing/2014/main" id="{E7C13B2C-A409-46F1-976F-6533BD89E8B9}"/>
              </a:ext>
            </a:extLst>
          </p:cNvPr>
          <p:cNvPicPr>
            <a:picLocks noChangeAspect="1" noChangeArrowheads="1" noCrop="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093281" y="2506469"/>
            <a:ext cx="1663494" cy="16634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Amazon Icon">
            <a:hlinkClick r:id="rId27" action="ppaction://hlinksldjump"/>
            <a:extLst>
              <a:ext uri="{FF2B5EF4-FFF2-40B4-BE49-F238E27FC236}">
                <a16:creationId xmlns:a16="http://schemas.microsoft.com/office/drawing/2014/main" id="{5BDDB0A6-CD01-45EB-A6B4-7F52A7252E43}"/>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5807743"/>
            <a:ext cx="1042590" cy="1042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50A04AD-4946-48B3-BD33-24D29901DD61}"/>
              </a:ext>
            </a:extLst>
          </p:cNvPr>
          <p:cNvSpPr/>
          <p:nvPr/>
        </p:nvSpPr>
        <p:spPr>
          <a:xfrm>
            <a:off x="506066" y="252112"/>
            <a:ext cx="1388522"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dirty="0">
                <a:latin typeface="Times New Roman" panose="02020603050405020304" pitchFamily="18" charset="0"/>
                <a:cs typeface="Times New Roman" panose="02020603050405020304" pitchFamily="18" charset="0"/>
              </a:rPr>
              <a:t>T</a:t>
            </a:r>
            <a:r>
              <a:rPr lang="en-US" sz="3000" dirty="0" err="1">
                <a:latin typeface="Times New Roman" panose="02020603050405020304" pitchFamily="18" charset="0"/>
                <a:cs typeface="Times New Roman" panose="02020603050405020304" pitchFamily="18" charset="0"/>
              </a:rPr>
              <a:t>eam</a:t>
            </a:r>
            <a:r>
              <a:rPr lang="en-US" sz="3000" dirty="0">
                <a:latin typeface="Times New Roman" panose="02020603050405020304" pitchFamily="18" charset="0"/>
                <a:cs typeface="Times New Roman" panose="02020603050405020304" pitchFamily="18" charset="0"/>
              </a:rPr>
              <a:t> A</a:t>
            </a:r>
          </a:p>
        </p:txBody>
      </p:sp>
      <p:sp>
        <p:nvSpPr>
          <p:cNvPr id="30" name="Rectangle 29">
            <a:extLst>
              <a:ext uri="{FF2B5EF4-FFF2-40B4-BE49-F238E27FC236}">
                <a16:creationId xmlns:a16="http://schemas.microsoft.com/office/drawing/2014/main" id="{07E04CEA-EF7C-4F01-A7C9-99D521743D8E}"/>
              </a:ext>
            </a:extLst>
          </p:cNvPr>
          <p:cNvSpPr/>
          <p:nvPr/>
        </p:nvSpPr>
        <p:spPr>
          <a:xfrm>
            <a:off x="9636276" y="241829"/>
            <a:ext cx="138890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dirty="0">
                <a:latin typeface="Times New Roman" panose="02020603050405020304" pitchFamily="18" charset="0"/>
                <a:cs typeface="Times New Roman" panose="02020603050405020304" pitchFamily="18" charset="0"/>
              </a:rPr>
              <a:t>T</a:t>
            </a:r>
            <a:r>
              <a:rPr lang="en-US" sz="3000" dirty="0" err="1">
                <a:latin typeface="Times New Roman" panose="02020603050405020304" pitchFamily="18" charset="0"/>
                <a:cs typeface="Times New Roman" panose="02020603050405020304" pitchFamily="18" charset="0"/>
              </a:rPr>
              <a:t>eam</a:t>
            </a:r>
            <a:r>
              <a:rPr lang="en-US" sz="3000" dirty="0">
                <a:latin typeface="Times New Roman" panose="02020603050405020304" pitchFamily="18" charset="0"/>
                <a:cs typeface="Times New Roman" panose="02020603050405020304" pitchFamily="18" charset="0"/>
              </a:rPr>
              <a:t> B</a:t>
            </a:r>
          </a:p>
        </p:txBody>
      </p:sp>
      <p:grpSp>
        <p:nvGrpSpPr>
          <p:cNvPr id="7" name="Group 6">
            <a:extLst>
              <a:ext uri="{FF2B5EF4-FFF2-40B4-BE49-F238E27FC236}">
                <a16:creationId xmlns:a16="http://schemas.microsoft.com/office/drawing/2014/main" id="{3D6C4068-9AF8-4AC5-B83C-B583535CC241}"/>
              </a:ext>
            </a:extLst>
          </p:cNvPr>
          <p:cNvGrpSpPr/>
          <p:nvPr/>
        </p:nvGrpSpPr>
        <p:grpSpPr>
          <a:xfrm>
            <a:off x="4872963" y="230850"/>
            <a:ext cx="2128169" cy="1895827"/>
            <a:chOff x="4872963" y="230850"/>
            <a:chExt cx="2128169" cy="1895827"/>
          </a:xfrm>
          <a:effectLst>
            <a:glow rad="228600">
              <a:schemeClr val="accent4">
                <a:satMod val="175000"/>
                <a:alpha val="40000"/>
              </a:schemeClr>
            </a:glow>
          </a:effectLst>
        </p:grpSpPr>
        <p:sp>
          <p:nvSpPr>
            <p:cNvPr id="29" name="Oval 28">
              <a:hlinkClick r:id="rId30" action="ppaction://hlinksldjump"/>
              <a:extLst>
                <a:ext uri="{FF2B5EF4-FFF2-40B4-BE49-F238E27FC236}">
                  <a16:creationId xmlns:a16="http://schemas.microsoft.com/office/drawing/2014/main" id="{53D73600-2B5B-4E5E-863F-65AF1D8451EA}"/>
                </a:ext>
              </a:extLst>
            </p:cNvPr>
            <p:cNvSpPr/>
            <p:nvPr/>
          </p:nvSpPr>
          <p:spPr>
            <a:xfrm>
              <a:off x="4872963" y="230850"/>
              <a:ext cx="2128169" cy="189582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274236F-91A3-4CB7-938B-E6E58C5F674C}"/>
                </a:ext>
              </a:extLst>
            </p:cNvPr>
            <p:cNvSpPr/>
            <p:nvPr/>
          </p:nvSpPr>
          <p:spPr>
            <a:xfrm>
              <a:off x="5165842" y="819529"/>
              <a:ext cx="1542410" cy="830997"/>
            </a:xfrm>
            <a:prstGeom prst="rect">
              <a:avLst/>
            </a:prstGeom>
            <a:solidFill>
              <a:srgbClr val="92D050"/>
            </a:solidFill>
          </p:spPr>
          <p:txBody>
            <a:bodyPr wrap="none" lIns="91440" tIns="45720" rIns="91440" bIns="45720">
              <a:spAutoFit/>
            </a:bodyPr>
            <a:lstStyle/>
            <a:p>
              <a:pPr algn="ctr"/>
              <a:r>
                <a:rPr lang="en-GB" sz="2400" dirty="0">
                  <a:latin typeface="Times New Roman" panose="02020603050405020304" pitchFamily="18" charset="0"/>
                  <a:cs typeface="Times New Roman" panose="02020603050405020304" pitchFamily="18" charset="0"/>
                </a:rPr>
                <a:t>W</a:t>
              </a:r>
              <a:r>
                <a:rPr lang="en-US" sz="2400" dirty="0">
                  <a:latin typeface="Times New Roman" panose="02020603050405020304" pitchFamily="18" charset="0"/>
                  <a:cs typeface="Times New Roman" panose="02020603050405020304" pitchFamily="18" charset="0"/>
                </a:rPr>
                <a:t>arm-up </a:t>
              </a:r>
            </a:p>
            <a:p>
              <a:pPr algn="ctr"/>
              <a:r>
                <a:rPr lang="en-US" sz="2400" dirty="0">
                  <a:latin typeface="Times New Roman" panose="02020603050405020304" pitchFamily="18" charset="0"/>
                  <a:cs typeface="Times New Roman" panose="02020603050405020304" pitchFamily="18" charset="0"/>
                </a:rPr>
                <a:t>and review</a:t>
              </a:r>
            </a:p>
          </p:txBody>
        </p:sp>
      </p:grpSp>
    </p:spTree>
    <p:controls>
      <mc:AlternateContent xmlns:mc="http://schemas.openxmlformats.org/markup-compatibility/2006">
        <mc:Choice xmlns:v="urn:schemas-microsoft-com:vml" Requires="v">
          <p:control name="TextBox1" r:id="rId1" imgW="990720" imgH="380880"/>
        </mc:Choice>
        <mc:Fallback>
          <p:control name="TextBox1" r:id="rId1" imgW="990720" imgH="380880">
            <p:pic>
              <p:nvPicPr>
                <p:cNvPr id="27" name="TextBox1">
                  <a:extLst>
                    <a:ext uri="{FF2B5EF4-FFF2-40B4-BE49-F238E27FC236}">
                      <a16:creationId xmlns:a16="http://schemas.microsoft.com/office/drawing/2014/main" id="{DF2C05BF-5E6A-4016-AB75-8CC9798E51A8}"/>
                    </a:ext>
                  </a:extLst>
                </p:cNvPr>
                <p:cNvPicPr preferRelativeResize="0">
                  <a:picLocks noChangeArrowheads="1" noChangeShapeType="1"/>
                </p:cNvPicPr>
                <p:nvPr/>
              </p:nvPicPr>
              <p:blipFill>
                <a:blip r:embed="rId31"/>
                <a:srcRect/>
                <a:stretch>
                  <a:fillRect/>
                </a:stretch>
              </p:blipFill>
              <p:spPr bwMode="auto">
                <a:xfrm>
                  <a:off x="9866863" y="1021818"/>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2" r:id="rId2" imgW="990720" imgH="380880"/>
        </mc:Choice>
        <mc:Fallback>
          <p:control name="TextBox2" r:id="rId2" imgW="990720" imgH="380880">
            <p:pic>
              <p:nvPicPr>
                <p:cNvPr id="28" name="TextBox2">
                  <a:extLst>
                    <a:ext uri="{FF2B5EF4-FFF2-40B4-BE49-F238E27FC236}">
                      <a16:creationId xmlns:a16="http://schemas.microsoft.com/office/drawing/2014/main" id="{8B598EC0-E9B0-4A24-9437-FBBCE92E4FEE}"/>
                    </a:ext>
                  </a:extLst>
                </p:cNvPr>
                <p:cNvPicPr preferRelativeResize="0">
                  <a:picLocks noChangeArrowheads="1" noChangeShapeType="1"/>
                </p:cNvPicPr>
                <p:nvPr/>
              </p:nvPicPr>
              <p:blipFill>
                <a:blip r:embed="rId31"/>
                <a:srcRect/>
                <a:stretch>
                  <a:fillRect/>
                </a:stretch>
              </p:blipFill>
              <p:spPr bwMode="auto">
                <a:xfrm>
                  <a:off x="779289" y="1070318"/>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794354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44"/>
                    </p:tgtEl>
                  </p:cond>
                </p:stCondLst>
                <p:endSync evt="end" delay="0">
                  <p:rtn val="all"/>
                </p:endSync>
                <p:childTnLst>
                  <p:par>
                    <p:cTn id="3" fill="hold">
                      <p:stCondLst>
                        <p:cond delay="0"/>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044"/>
                                        </p:tgtEl>
                                      </p:cBhvr>
                                    </p:animEffect>
                                    <p:anim calcmode="lin" valueType="num">
                                      <p:cBhvr>
                                        <p:cTn id="7" dur="1822" tmFilter="0,0; 0.14,0.31; 0.43,0.73; 0.71,0.91; 1.0,1.0">
                                          <p:stCondLst>
                                            <p:cond delay="0"/>
                                          </p:stCondLst>
                                        </p:cTn>
                                        <p:tgtEl>
                                          <p:spTgt spid="104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04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04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04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04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04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044"/>
                                        </p:tgtEl>
                                        <p:attrNameLst>
                                          <p:attrName>ppt_y</p:attrName>
                                        </p:attrNameLst>
                                      </p:cBhvr>
                                      <p:tavLst>
                                        <p:tav tm="0">
                                          <p:val>
                                            <p:strVal val="ppt_y"/>
                                          </p:val>
                                        </p:tav>
                                        <p:tav tm="100000">
                                          <p:val>
                                            <p:strVal val="ppt_y+ppt_h"/>
                                          </p:val>
                                        </p:tav>
                                      </p:tavLst>
                                    </p:anim>
                                    <p:animScale>
                                      <p:cBhvr>
                                        <p:cTn id="14" dur="26">
                                          <p:stCondLst>
                                            <p:cond delay="620"/>
                                          </p:stCondLst>
                                        </p:cTn>
                                        <p:tgtEl>
                                          <p:spTgt spid="1044"/>
                                        </p:tgtEl>
                                      </p:cBhvr>
                                      <p:to x="100000" y="60000"/>
                                    </p:animScale>
                                    <p:animScale>
                                      <p:cBhvr>
                                        <p:cTn id="15" dur="166" decel="50000">
                                          <p:stCondLst>
                                            <p:cond delay="646"/>
                                          </p:stCondLst>
                                        </p:cTn>
                                        <p:tgtEl>
                                          <p:spTgt spid="1044"/>
                                        </p:tgtEl>
                                      </p:cBhvr>
                                      <p:to x="100000" y="100000"/>
                                    </p:animScale>
                                    <p:animScale>
                                      <p:cBhvr>
                                        <p:cTn id="16" dur="26">
                                          <p:stCondLst>
                                            <p:cond delay="1312"/>
                                          </p:stCondLst>
                                        </p:cTn>
                                        <p:tgtEl>
                                          <p:spTgt spid="1044"/>
                                        </p:tgtEl>
                                      </p:cBhvr>
                                      <p:to x="100000" y="80000"/>
                                    </p:animScale>
                                    <p:animScale>
                                      <p:cBhvr>
                                        <p:cTn id="17" dur="166" decel="50000">
                                          <p:stCondLst>
                                            <p:cond delay="1338"/>
                                          </p:stCondLst>
                                        </p:cTn>
                                        <p:tgtEl>
                                          <p:spTgt spid="1044"/>
                                        </p:tgtEl>
                                      </p:cBhvr>
                                      <p:to x="100000" y="100000"/>
                                    </p:animScale>
                                    <p:animScale>
                                      <p:cBhvr>
                                        <p:cTn id="18" dur="26">
                                          <p:stCondLst>
                                            <p:cond delay="1642"/>
                                          </p:stCondLst>
                                        </p:cTn>
                                        <p:tgtEl>
                                          <p:spTgt spid="1044"/>
                                        </p:tgtEl>
                                      </p:cBhvr>
                                      <p:to x="100000" y="90000"/>
                                    </p:animScale>
                                    <p:animScale>
                                      <p:cBhvr>
                                        <p:cTn id="19" dur="166" decel="50000">
                                          <p:stCondLst>
                                            <p:cond delay="1668"/>
                                          </p:stCondLst>
                                        </p:cTn>
                                        <p:tgtEl>
                                          <p:spTgt spid="1044"/>
                                        </p:tgtEl>
                                      </p:cBhvr>
                                      <p:to x="100000" y="100000"/>
                                    </p:animScale>
                                    <p:animScale>
                                      <p:cBhvr>
                                        <p:cTn id="20" dur="26">
                                          <p:stCondLst>
                                            <p:cond delay="1808"/>
                                          </p:stCondLst>
                                        </p:cTn>
                                        <p:tgtEl>
                                          <p:spTgt spid="1044"/>
                                        </p:tgtEl>
                                      </p:cBhvr>
                                      <p:to x="100000" y="95000"/>
                                    </p:animScale>
                                    <p:animScale>
                                      <p:cBhvr>
                                        <p:cTn id="21" dur="166" decel="50000">
                                          <p:stCondLst>
                                            <p:cond delay="1834"/>
                                          </p:stCondLst>
                                        </p:cTn>
                                        <p:tgtEl>
                                          <p:spTgt spid="1044"/>
                                        </p:tgtEl>
                                      </p:cBhvr>
                                      <p:to x="100000" y="100000"/>
                                    </p:animScale>
                                    <p:set>
                                      <p:cBhvr>
                                        <p:cTn id="22" dur="1" fill="hold">
                                          <p:stCondLst>
                                            <p:cond delay="19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1044"/>
                  </p:tgtEl>
                </p:cond>
              </p:nextCondLst>
            </p:seq>
            <p:seq concurrent="1" nextAc="seek">
              <p:cTn id="23" restart="whenNotActive" fill="hold" evtFilter="cancelBubble" nodeType="interactiveSeq">
                <p:stCondLst>
                  <p:cond evt="onClick" delay="0">
                    <p:tgtEl>
                      <p:spTgt spid="1042"/>
                    </p:tgtEl>
                  </p:cond>
                </p:stCondLst>
                <p:endSync evt="end" delay="0">
                  <p:rtn val="all"/>
                </p:endSync>
                <p:childTnLst>
                  <p:par>
                    <p:cTn id="24" fill="hold">
                      <p:stCondLst>
                        <p:cond delay="0"/>
                      </p:stCondLst>
                      <p:childTnLst>
                        <p:par>
                          <p:cTn id="25" fill="hold">
                            <p:stCondLst>
                              <p:cond delay="0"/>
                            </p:stCondLst>
                            <p:childTnLst>
                              <p:par>
                                <p:cTn id="26" presetID="26" presetClass="exit" presetSubtype="0" fill="hold" nodeType="clickEffect">
                                  <p:stCondLst>
                                    <p:cond delay="0"/>
                                  </p:stCondLst>
                                  <p:childTnLst>
                                    <p:animEffect transition="out" filter="wipe(down)">
                                      <p:cBhvr>
                                        <p:cTn id="27" dur="180" accel="50000">
                                          <p:stCondLst>
                                            <p:cond delay="1820"/>
                                          </p:stCondLst>
                                        </p:cTn>
                                        <p:tgtEl>
                                          <p:spTgt spid="1042"/>
                                        </p:tgtEl>
                                      </p:cBhvr>
                                    </p:animEffect>
                                    <p:anim calcmode="lin" valueType="num">
                                      <p:cBhvr>
                                        <p:cTn id="28" dur="1822" tmFilter="0,0; 0.14,0.31; 0.43,0.73; 0.71,0.91; 1.0,1.0">
                                          <p:stCondLst>
                                            <p:cond delay="0"/>
                                          </p:stCondLst>
                                        </p:cTn>
                                        <p:tgtEl>
                                          <p:spTgt spid="1042"/>
                                        </p:tgtEl>
                                        <p:attrNameLst>
                                          <p:attrName>ppt_x</p:attrName>
                                        </p:attrNameLst>
                                      </p:cBhvr>
                                      <p:tavLst>
                                        <p:tav tm="0">
                                          <p:val>
                                            <p:strVal val="ppt_x"/>
                                          </p:val>
                                        </p:tav>
                                        <p:tav tm="100000">
                                          <p:val>
                                            <p:strVal val="#ppt_x+0.25"/>
                                          </p:val>
                                        </p:tav>
                                      </p:tavLst>
                                    </p:anim>
                                    <p:anim calcmode="lin" valueType="num">
                                      <p:cBhvr>
                                        <p:cTn id="29" dur="178">
                                          <p:stCondLst>
                                            <p:cond delay="1822"/>
                                          </p:stCondLst>
                                        </p:cTn>
                                        <p:tgtEl>
                                          <p:spTgt spid="1042"/>
                                        </p:tgtEl>
                                        <p:attrNameLst>
                                          <p:attrName>ppt_x</p:attrName>
                                        </p:attrNameLst>
                                      </p:cBhvr>
                                      <p:tavLst>
                                        <p:tav tm="0">
                                          <p:val>
                                            <p:strVal val="ppt_x"/>
                                          </p:val>
                                        </p:tav>
                                        <p:tav tm="100000">
                                          <p:val>
                                            <p:strVal val="ppt_x"/>
                                          </p:val>
                                        </p:tav>
                                      </p:tavLst>
                                    </p:anim>
                                    <p:anim calcmode="lin" valueType="num">
                                      <p:cBhvr>
                                        <p:cTn id="30" dur="664" tmFilter="0.0,0.0;0.25,0.07;0.50,0.2;0.75,0.467;1.0,1.0">
                                          <p:stCondLst>
                                            <p:cond delay="0"/>
                                          </p:stCondLst>
                                        </p:cTn>
                                        <p:tgtEl>
                                          <p:spTgt spid="104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1" dur="664" tmFilter="0, 0; 0.125,0.2665; 0.25,0.4; 0.375,0.465; 0.5,0.5;  0.625,0.535; 0.75,0.6; 0.875,0.7335; 1,1">
                                          <p:stCondLst>
                                            <p:cond delay="664"/>
                                          </p:stCondLst>
                                        </p:cTn>
                                        <p:tgtEl>
                                          <p:spTgt spid="104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2" dur="332" tmFilter="0, 0; 0.125,0.2665; 0.25,0.4; 0.375,0.465; 0.5,0.5;  0.625,0.535; 0.75,0.6; 0.875,0.7335; 1,1">
                                          <p:stCondLst>
                                            <p:cond delay="1324"/>
                                          </p:stCondLst>
                                        </p:cTn>
                                        <p:tgtEl>
                                          <p:spTgt spid="104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3" dur="164" tmFilter="0, 0; 0.125,0.2665; 0.25,0.4; 0.375,0.465; 0.5,0.5;  0.625,0.535; 0.75,0.6; 0.875,0.7335; 1,1">
                                          <p:stCondLst>
                                            <p:cond delay="1656"/>
                                          </p:stCondLst>
                                        </p:cTn>
                                        <p:tgtEl>
                                          <p:spTgt spid="104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4" dur="180" accel="50000">
                                          <p:stCondLst>
                                            <p:cond delay="1820"/>
                                          </p:stCondLst>
                                        </p:cTn>
                                        <p:tgtEl>
                                          <p:spTgt spid="1042"/>
                                        </p:tgtEl>
                                        <p:attrNameLst>
                                          <p:attrName>ppt_y</p:attrName>
                                        </p:attrNameLst>
                                      </p:cBhvr>
                                      <p:tavLst>
                                        <p:tav tm="0">
                                          <p:val>
                                            <p:strVal val="ppt_y"/>
                                          </p:val>
                                        </p:tav>
                                        <p:tav tm="100000">
                                          <p:val>
                                            <p:strVal val="ppt_y+ppt_h"/>
                                          </p:val>
                                        </p:tav>
                                      </p:tavLst>
                                    </p:anim>
                                    <p:animScale>
                                      <p:cBhvr>
                                        <p:cTn id="35" dur="26">
                                          <p:stCondLst>
                                            <p:cond delay="620"/>
                                          </p:stCondLst>
                                        </p:cTn>
                                        <p:tgtEl>
                                          <p:spTgt spid="1042"/>
                                        </p:tgtEl>
                                      </p:cBhvr>
                                      <p:to x="100000" y="60000"/>
                                    </p:animScale>
                                    <p:animScale>
                                      <p:cBhvr>
                                        <p:cTn id="36" dur="166" decel="50000">
                                          <p:stCondLst>
                                            <p:cond delay="646"/>
                                          </p:stCondLst>
                                        </p:cTn>
                                        <p:tgtEl>
                                          <p:spTgt spid="1042"/>
                                        </p:tgtEl>
                                      </p:cBhvr>
                                      <p:to x="100000" y="100000"/>
                                    </p:animScale>
                                    <p:animScale>
                                      <p:cBhvr>
                                        <p:cTn id="37" dur="26">
                                          <p:stCondLst>
                                            <p:cond delay="1312"/>
                                          </p:stCondLst>
                                        </p:cTn>
                                        <p:tgtEl>
                                          <p:spTgt spid="1042"/>
                                        </p:tgtEl>
                                      </p:cBhvr>
                                      <p:to x="100000" y="80000"/>
                                    </p:animScale>
                                    <p:animScale>
                                      <p:cBhvr>
                                        <p:cTn id="38" dur="166" decel="50000">
                                          <p:stCondLst>
                                            <p:cond delay="1338"/>
                                          </p:stCondLst>
                                        </p:cTn>
                                        <p:tgtEl>
                                          <p:spTgt spid="1042"/>
                                        </p:tgtEl>
                                      </p:cBhvr>
                                      <p:to x="100000" y="100000"/>
                                    </p:animScale>
                                    <p:animScale>
                                      <p:cBhvr>
                                        <p:cTn id="39" dur="26">
                                          <p:stCondLst>
                                            <p:cond delay="1642"/>
                                          </p:stCondLst>
                                        </p:cTn>
                                        <p:tgtEl>
                                          <p:spTgt spid="1042"/>
                                        </p:tgtEl>
                                      </p:cBhvr>
                                      <p:to x="100000" y="90000"/>
                                    </p:animScale>
                                    <p:animScale>
                                      <p:cBhvr>
                                        <p:cTn id="40" dur="166" decel="50000">
                                          <p:stCondLst>
                                            <p:cond delay="1668"/>
                                          </p:stCondLst>
                                        </p:cTn>
                                        <p:tgtEl>
                                          <p:spTgt spid="1042"/>
                                        </p:tgtEl>
                                      </p:cBhvr>
                                      <p:to x="100000" y="100000"/>
                                    </p:animScale>
                                    <p:animScale>
                                      <p:cBhvr>
                                        <p:cTn id="41" dur="26">
                                          <p:stCondLst>
                                            <p:cond delay="1808"/>
                                          </p:stCondLst>
                                        </p:cTn>
                                        <p:tgtEl>
                                          <p:spTgt spid="1042"/>
                                        </p:tgtEl>
                                      </p:cBhvr>
                                      <p:to x="100000" y="95000"/>
                                    </p:animScale>
                                    <p:animScale>
                                      <p:cBhvr>
                                        <p:cTn id="42" dur="166" decel="50000">
                                          <p:stCondLst>
                                            <p:cond delay="1834"/>
                                          </p:stCondLst>
                                        </p:cTn>
                                        <p:tgtEl>
                                          <p:spTgt spid="1042"/>
                                        </p:tgtEl>
                                      </p:cBhvr>
                                      <p:to x="100000" y="100000"/>
                                    </p:animScale>
                                    <p:set>
                                      <p:cBhvr>
                                        <p:cTn id="43" dur="1" fill="hold">
                                          <p:stCondLst>
                                            <p:cond delay="1999"/>
                                          </p:stCondLst>
                                        </p:cTn>
                                        <p:tgtEl>
                                          <p:spTgt spid="1042"/>
                                        </p:tgtEl>
                                        <p:attrNameLst>
                                          <p:attrName>style.visibility</p:attrName>
                                        </p:attrNameLst>
                                      </p:cBhvr>
                                      <p:to>
                                        <p:strVal val="hidden"/>
                                      </p:to>
                                    </p:set>
                                  </p:childTnLst>
                                </p:cTn>
                              </p:par>
                            </p:childTnLst>
                          </p:cTn>
                        </p:par>
                      </p:childTnLst>
                    </p:cTn>
                  </p:par>
                </p:childTnLst>
              </p:cTn>
              <p:nextCondLst>
                <p:cond evt="onClick" delay="0">
                  <p:tgtEl>
                    <p:spTgt spid="1042"/>
                  </p:tgtEl>
                </p:cond>
              </p:nextCondLst>
            </p:seq>
            <p:seq concurrent="1" nextAc="seek">
              <p:cTn id="44" restart="whenNotActive" fill="hold" evtFilter="cancelBubble" nodeType="interactiveSeq">
                <p:stCondLst>
                  <p:cond evt="onClick" delay="0">
                    <p:tgtEl>
                      <p:spTgt spid="1046"/>
                    </p:tgtEl>
                  </p:cond>
                </p:stCondLst>
                <p:endSync evt="end" delay="0">
                  <p:rtn val="all"/>
                </p:endSync>
                <p:childTnLst>
                  <p:par>
                    <p:cTn id="45" fill="hold">
                      <p:stCondLst>
                        <p:cond delay="0"/>
                      </p:stCondLst>
                      <p:childTnLst>
                        <p:par>
                          <p:cTn id="46" fill="hold">
                            <p:stCondLst>
                              <p:cond delay="0"/>
                            </p:stCondLst>
                            <p:childTnLst>
                              <p:par>
                                <p:cTn id="47" presetID="26" presetClass="exit" presetSubtype="0" fill="hold" nodeType="clickEffect">
                                  <p:stCondLst>
                                    <p:cond delay="0"/>
                                  </p:stCondLst>
                                  <p:childTnLst>
                                    <p:animEffect transition="out" filter="wipe(down)">
                                      <p:cBhvr>
                                        <p:cTn id="48" dur="180" accel="50000">
                                          <p:stCondLst>
                                            <p:cond delay="1820"/>
                                          </p:stCondLst>
                                        </p:cTn>
                                        <p:tgtEl>
                                          <p:spTgt spid="1046"/>
                                        </p:tgtEl>
                                      </p:cBhvr>
                                    </p:animEffect>
                                    <p:anim calcmode="lin" valueType="num">
                                      <p:cBhvr>
                                        <p:cTn id="49" dur="1822" tmFilter="0,0; 0.14,0.31; 0.43,0.73; 0.71,0.91; 1.0,1.0">
                                          <p:stCondLst>
                                            <p:cond delay="0"/>
                                          </p:stCondLst>
                                        </p:cTn>
                                        <p:tgtEl>
                                          <p:spTgt spid="1046"/>
                                        </p:tgtEl>
                                        <p:attrNameLst>
                                          <p:attrName>ppt_x</p:attrName>
                                        </p:attrNameLst>
                                      </p:cBhvr>
                                      <p:tavLst>
                                        <p:tav tm="0">
                                          <p:val>
                                            <p:strVal val="ppt_x"/>
                                          </p:val>
                                        </p:tav>
                                        <p:tav tm="100000">
                                          <p:val>
                                            <p:strVal val="#ppt_x+0.25"/>
                                          </p:val>
                                        </p:tav>
                                      </p:tavLst>
                                    </p:anim>
                                    <p:anim calcmode="lin" valueType="num">
                                      <p:cBhvr>
                                        <p:cTn id="50" dur="178">
                                          <p:stCondLst>
                                            <p:cond delay="1822"/>
                                          </p:stCondLst>
                                        </p:cTn>
                                        <p:tgtEl>
                                          <p:spTgt spid="1046"/>
                                        </p:tgtEl>
                                        <p:attrNameLst>
                                          <p:attrName>ppt_x</p:attrName>
                                        </p:attrNameLst>
                                      </p:cBhvr>
                                      <p:tavLst>
                                        <p:tav tm="0">
                                          <p:val>
                                            <p:strVal val="ppt_x"/>
                                          </p:val>
                                        </p:tav>
                                        <p:tav tm="100000">
                                          <p:val>
                                            <p:strVal val="ppt_x"/>
                                          </p:val>
                                        </p:tav>
                                      </p:tavLst>
                                    </p:anim>
                                    <p:anim calcmode="lin" valueType="num">
                                      <p:cBhvr>
                                        <p:cTn id="51" dur="664" tmFilter="0.0,0.0;0.25,0.07;0.50,0.2;0.75,0.467;1.0,1.0">
                                          <p:stCondLst>
                                            <p:cond delay="0"/>
                                          </p:stCondLst>
                                        </p:cTn>
                                        <p:tgtEl>
                                          <p:spTgt spid="104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2" dur="664" tmFilter="0, 0; 0.125,0.2665; 0.25,0.4; 0.375,0.465; 0.5,0.5;  0.625,0.535; 0.75,0.6; 0.875,0.7335; 1,1">
                                          <p:stCondLst>
                                            <p:cond delay="664"/>
                                          </p:stCondLst>
                                        </p:cTn>
                                        <p:tgtEl>
                                          <p:spTgt spid="104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3" dur="332" tmFilter="0, 0; 0.125,0.2665; 0.25,0.4; 0.375,0.465; 0.5,0.5;  0.625,0.535; 0.75,0.6; 0.875,0.7335; 1,1">
                                          <p:stCondLst>
                                            <p:cond delay="1324"/>
                                          </p:stCondLst>
                                        </p:cTn>
                                        <p:tgtEl>
                                          <p:spTgt spid="104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4" dur="164" tmFilter="0, 0; 0.125,0.2665; 0.25,0.4; 0.375,0.465; 0.5,0.5;  0.625,0.535; 0.75,0.6; 0.875,0.7335; 1,1">
                                          <p:stCondLst>
                                            <p:cond delay="1656"/>
                                          </p:stCondLst>
                                        </p:cTn>
                                        <p:tgtEl>
                                          <p:spTgt spid="104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5" dur="180" accel="50000">
                                          <p:stCondLst>
                                            <p:cond delay="1820"/>
                                          </p:stCondLst>
                                        </p:cTn>
                                        <p:tgtEl>
                                          <p:spTgt spid="1046"/>
                                        </p:tgtEl>
                                        <p:attrNameLst>
                                          <p:attrName>ppt_y</p:attrName>
                                        </p:attrNameLst>
                                      </p:cBhvr>
                                      <p:tavLst>
                                        <p:tav tm="0">
                                          <p:val>
                                            <p:strVal val="ppt_y"/>
                                          </p:val>
                                        </p:tav>
                                        <p:tav tm="100000">
                                          <p:val>
                                            <p:strVal val="ppt_y+ppt_h"/>
                                          </p:val>
                                        </p:tav>
                                      </p:tavLst>
                                    </p:anim>
                                    <p:animScale>
                                      <p:cBhvr>
                                        <p:cTn id="56" dur="26">
                                          <p:stCondLst>
                                            <p:cond delay="620"/>
                                          </p:stCondLst>
                                        </p:cTn>
                                        <p:tgtEl>
                                          <p:spTgt spid="1046"/>
                                        </p:tgtEl>
                                      </p:cBhvr>
                                      <p:to x="100000" y="60000"/>
                                    </p:animScale>
                                    <p:animScale>
                                      <p:cBhvr>
                                        <p:cTn id="57" dur="166" decel="50000">
                                          <p:stCondLst>
                                            <p:cond delay="646"/>
                                          </p:stCondLst>
                                        </p:cTn>
                                        <p:tgtEl>
                                          <p:spTgt spid="1046"/>
                                        </p:tgtEl>
                                      </p:cBhvr>
                                      <p:to x="100000" y="100000"/>
                                    </p:animScale>
                                    <p:animScale>
                                      <p:cBhvr>
                                        <p:cTn id="58" dur="26">
                                          <p:stCondLst>
                                            <p:cond delay="1312"/>
                                          </p:stCondLst>
                                        </p:cTn>
                                        <p:tgtEl>
                                          <p:spTgt spid="1046"/>
                                        </p:tgtEl>
                                      </p:cBhvr>
                                      <p:to x="100000" y="80000"/>
                                    </p:animScale>
                                    <p:animScale>
                                      <p:cBhvr>
                                        <p:cTn id="59" dur="166" decel="50000">
                                          <p:stCondLst>
                                            <p:cond delay="1338"/>
                                          </p:stCondLst>
                                        </p:cTn>
                                        <p:tgtEl>
                                          <p:spTgt spid="1046"/>
                                        </p:tgtEl>
                                      </p:cBhvr>
                                      <p:to x="100000" y="100000"/>
                                    </p:animScale>
                                    <p:animScale>
                                      <p:cBhvr>
                                        <p:cTn id="60" dur="26">
                                          <p:stCondLst>
                                            <p:cond delay="1642"/>
                                          </p:stCondLst>
                                        </p:cTn>
                                        <p:tgtEl>
                                          <p:spTgt spid="1046"/>
                                        </p:tgtEl>
                                      </p:cBhvr>
                                      <p:to x="100000" y="90000"/>
                                    </p:animScale>
                                    <p:animScale>
                                      <p:cBhvr>
                                        <p:cTn id="61" dur="166" decel="50000">
                                          <p:stCondLst>
                                            <p:cond delay="1668"/>
                                          </p:stCondLst>
                                        </p:cTn>
                                        <p:tgtEl>
                                          <p:spTgt spid="1046"/>
                                        </p:tgtEl>
                                      </p:cBhvr>
                                      <p:to x="100000" y="100000"/>
                                    </p:animScale>
                                    <p:animScale>
                                      <p:cBhvr>
                                        <p:cTn id="62" dur="26">
                                          <p:stCondLst>
                                            <p:cond delay="1808"/>
                                          </p:stCondLst>
                                        </p:cTn>
                                        <p:tgtEl>
                                          <p:spTgt spid="1046"/>
                                        </p:tgtEl>
                                      </p:cBhvr>
                                      <p:to x="100000" y="95000"/>
                                    </p:animScale>
                                    <p:animScale>
                                      <p:cBhvr>
                                        <p:cTn id="63" dur="166" decel="50000">
                                          <p:stCondLst>
                                            <p:cond delay="1834"/>
                                          </p:stCondLst>
                                        </p:cTn>
                                        <p:tgtEl>
                                          <p:spTgt spid="1046"/>
                                        </p:tgtEl>
                                      </p:cBhvr>
                                      <p:to x="100000" y="100000"/>
                                    </p:animScale>
                                    <p:set>
                                      <p:cBhvr>
                                        <p:cTn id="64" dur="1" fill="hold">
                                          <p:stCondLst>
                                            <p:cond delay="1999"/>
                                          </p:stCondLst>
                                        </p:cTn>
                                        <p:tgtEl>
                                          <p:spTgt spid="1046"/>
                                        </p:tgtEl>
                                        <p:attrNameLst>
                                          <p:attrName>style.visibility</p:attrName>
                                        </p:attrNameLst>
                                      </p:cBhvr>
                                      <p:to>
                                        <p:strVal val="hidden"/>
                                      </p:to>
                                    </p:set>
                                  </p:childTnLst>
                                </p:cTn>
                              </p:par>
                            </p:childTnLst>
                          </p:cTn>
                        </p:par>
                      </p:childTnLst>
                    </p:cTn>
                  </p:par>
                </p:childTnLst>
              </p:cTn>
              <p:nextCondLst>
                <p:cond evt="onClick" delay="0">
                  <p:tgtEl>
                    <p:spTgt spid="1046"/>
                  </p:tgtEl>
                </p:cond>
              </p:nextCondLst>
            </p:seq>
            <p:seq concurrent="1" nextAc="seek">
              <p:cTn id="65" restart="whenNotActive" fill="hold" evtFilter="cancelBubble" nodeType="interactiveSeq">
                <p:stCondLst>
                  <p:cond evt="onClick" delay="0">
                    <p:tgtEl>
                      <p:spTgt spid="1026"/>
                    </p:tgtEl>
                  </p:cond>
                </p:stCondLst>
                <p:endSync evt="end" delay="0">
                  <p:rtn val="all"/>
                </p:endSync>
                <p:childTnLst>
                  <p:par>
                    <p:cTn id="66" fill="hold">
                      <p:stCondLst>
                        <p:cond delay="0"/>
                      </p:stCondLst>
                      <p:childTnLst>
                        <p:par>
                          <p:cTn id="67" fill="hold">
                            <p:stCondLst>
                              <p:cond delay="0"/>
                            </p:stCondLst>
                            <p:childTnLst>
                              <p:par>
                                <p:cTn id="68" presetID="26" presetClass="exit" presetSubtype="0" fill="hold" nodeType="clickEffect">
                                  <p:stCondLst>
                                    <p:cond delay="0"/>
                                  </p:stCondLst>
                                  <p:childTnLst>
                                    <p:animEffect transition="out" filter="wipe(down)">
                                      <p:cBhvr>
                                        <p:cTn id="69" dur="180" accel="50000">
                                          <p:stCondLst>
                                            <p:cond delay="1820"/>
                                          </p:stCondLst>
                                        </p:cTn>
                                        <p:tgtEl>
                                          <p:spTgt spid="1026"/>
                                        </p:tgtEl>
                                      </p:cBhvr>
                                    </p:animEffect>
                                    <p:anim calcmode="lin" valueType="num">
                                      <p:cBhvr>
                                        <p:cTn id="70" dur="1822" tmFilter="0,0; 0.14,0.31; 0.43,0.73; 0.71,0.91; 1.0,1.0">
                                          <p:stCondLst>
                                            <p:cond delay="0"/>
                                          </p:stCondLst>
                                        </p:cTn>
                                        <p:tgtEl>
                                          <p:spTgt spid="1026"/>
                                        </p:tgtEl>
                                        <p:attrNameLst>
                                          <p:attrName>ppt_x</p:attrName>
                                        </p:attrNameLst>
                                      </p:cBhvr>
                                      <p:tavLst>
                                        <p:tav tm="0">
                                          <p:val>
                                            <p:strVal val="ppt_x"/>
                                          </p:val>
                                        </p:tav>
                                        <p:tav tm="100000">
                                          <p:val>
                                            <p:strVal val="#ppt_x+0.25"/>
                                          </p:val>
                                        </p:tav>
                                      </p:tavLst>
                                    </p:anim>
                                    <p:anim calcmode="lin" valueType="num">
                                      <p:cBhvr>
                                        <p:cTn id="71" dur="178">
                                          <p:stCondLst>
                                            <p:cond delay="1822"/>
                                          </p:stCondLst>
                                        </p:cTn>
                                        <p:tgtEl>
                                          <p:spTgt spid="1026"/>
                                        </p:tgtEl>
                                        <p:attrNameLst>
                                          <p:attrName>ppt_x</p:attrName>
                                        </p:attrNameLst>
                                      </p:cBhvr>
                                      <p:tavLst>
                                        <p:tav tm="0">
                                          <p:val>
                                            <p:strVal val="ppt_x"/>
                                          </p:val>
                                        </p:tav>
                                        <p:tav tm="100000">
                                          <p:val>
                                            <p:strVal val="ppt_x"/>
                                          </p:val>
                                        </p:tav>
                                      </p:tavLst>
                                    </p:anim>
                                    <p:anim calcmode="lin" valueType="num">
                                      <p:cBhvr>
                                        <p:cTn id="72" dur="664" tmFilter="0.0,0.0;0.25,0.07;0.50,0.2;0.75,0.467;1.0,1.0">
                                          <p:stCondLst>
                                            <p:cond delay="0"/>
                                          </p:stCondLst>
                                        </p:cTn>
                                        <p:tgtEl>
                                          <p:spTgt spid="102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3" dur="664" tmFilter="0, 0; 0.125,0.2665; 0.25,0.4; 0.375,0.465; 0.5,0.5;  0.625,0.535; 0.75,0.6; 0.875,0.7335; 1,1">
                                          <p:stCondLst>
                                            <p:cond delay="664"/>
                                          </p:stCondLst>
                                        </p:cTn>
                                        <p:tgtEl>
                                          <p:spTgt spid="102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4" dur="332" tmFilter="0, 0; 0.125,0.2665; 0.25,0.4; 0.375,0.465; 0.5,0.5;  0.625,0.535; 0.75,0.6; 0.875,0.7335; 1,1">
                                          <p:stCondLst>
                                            <p:cond delay="1324"/>
                                          </p:stCondLst>
                                        </p:cTn>
                                        <p:tgtEl>
                                          <p:spTgt spid="102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5" dur="164" tmFilter="0, 0; 0.125,0.2665; 0.25,0.4; 0.375,0.465; 0.5,0.5;  0.625,0.535; 0.75,0.6; 0.875,0.7335; 1,1">
                                          <p:stCondLst>
                                            <p:cond delay="1656"/>
                                          </p:stCondLst>
                                        </p:cTn>
                                        <p:tgtEl>
                                          <p:spTgt spid="102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6" dur="180" accel="50000">
                                          <p:stCondLst>
                                            <p:cond delay="1820"/>
                                          </p:stCondLst>
                                        </p:cTn>
                                        <p:tgtEl>
                                          <p:spTgt spid="1026"/>
                                        </p:tgtEl>
                                        <p:attrNameLst>
                                          <p:attrName>ppt_y</p:attrName>
                                        </p:attrNameLst>
                                      </p:cBhvr>
                                      <p:tavLst>
                                        <p:tav tm="0">
                                          <p:val>
                                            <p:strVal val="ppt_y"/>
                                          </p:val>
                                        </p:tav>
                                        <p:tav tm="100000">
                                          <p:val>
                                            <p:strVal val="ppt_y+ppt_h"/>
                                          </p:val>
                                        </p:tav>
                                      </p:tavLst>
                                    </p:anim>
                                    <p:animScale>
                                      <p:cBhvr>
                                        <p:cTn id="77" dur="26">
                                          <p:stCondLst>
                                            <p:cond delay="620"/>
                                          </p:stCondLst>
                                        </p:cTn>
                                        <p:tgtEl>
                                          <p:spTgt spid="1026"/>
                                        </p:tgtEl>
                                      </p:cBhvr>
                                      <p:to x="100000" y="60000"/>
                                    </p:animScale>
                                    <p:animScale>
                                      <p:cBhvr>
                                        <p:cTn id="78" dur="166" decel="50000">
                                          <p:stCondLst>
                                            <p:cond delay="646"/>
                                          </p:stCondLst>
                                        </p:cTn>
                                        <p:tgtEl>
                                          <p:spTgt spid="1026"/>
                                        </p:tgtEl>
                                      </p:cBhvr>
                                      <p:to x="100000" y="100000"/>
                                    </p:animScale>
                                    <p:animScale>
                                      <p:cBhvr>
                                        <p:cTn id="79" dur="26">
                                          <p:stCondLst>
                                            <p:cond delay="1312"/>
                                          </p:stCondLst>
                                        </p:cTn>
                                        <p:tgtEl>
                                          <p:spTgt spid="1026"/>
                                        </p:tgtEl>
                                      </p:cBhvr>
                                      <p:to x="100000" y="80000"/>
                                    </p:animScale>
                                    <p:animScale>
                                      <p:cBhvr>
                                        <p:cTn id="80" dur="166" decel="50000">
                                          <p:stCondLst>
                                            <p:cond delay="1338"/>
                                          </p:stCondLst>
                                        </p:cTn>
                                        <p:tgtEl>
                                          <p:spTgt spid="1026"/>
                                        </p:tgtEl>
                                      </p:cBhvr>
                                      <p:to x="100000" y="100000"/>
                                    </p:animScale>
                                    <p:animScale>
                                      <p:cBhvr>
                                        <p:cTn id="81" dur="26">
                                          <p:stCondLst>
                                            <p:cond delay="1642"/>
                                          </p:stCondLst>
                                        </p:cTn>
                                        <p:tgtEl>
                                          <p:spTgt spid="1026"/>
                                        </p:tgtEl>
                                      </p:cBhvr>
                                      <p:to x="100000" y="90000"/>
                                    </p:animScale>
                                    <p:animScale>
                                      <p:cBhvr>
                                        <p:cTn id="82" dur="166" decel="50000">
                                          <p:stCondLst>
                                            <p:cond delay="1668"/>
                                          </p:stCondLst>
                                        </p:cTn>
                                        <p:tgtEl>
                                          <p:spTgt spid="1026"/>
                                        </p:tgtEl>
                                      </p:cBhvr>
                                      <p:to x="100000" y="100000"/>
                                    </p:animScale>
                                    <p:animScale>
                                      <p:cBhvr>
                                        <p:cTn id="83" dur="26">
                                          <p:stCondLst>
                                            <p:cond delay="1808"/>
                                          </p:stCondLst>
                                        </p:cTn>
                                        <p:tgtEl>
                                          <p:spTgt spid="1026"/>
                                        </p:tgtEl>
                                      </p:cBhvr>
                                      <p:to x="100000" y="95000"/>
                                    </p:animScale>
                                    <p:animScale>
                                      <p:cBhvr>
                                        <p:cTn id="84" dur="166" decel="50000">
                                          <p:stCondLst>
                                            <p:cond delay="1834"/>
                                          </p:stCondLst>
                                        </p:cTn>
                                        <p:tgtEl>
                                          <p:spTgt spid="1026"/>
                                        </p:tgtEl>
                                      </p:cBhvr>
                                      <p:to x="100000" y="100000"/>
                                    </p:animScale>
                                    <p:set>
                                      <p:cBhvr>
                                        <p:cTn id="85" dur="1" fill="hold">
                                          <p:stCondLst>
                                            <p:cond delay="1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86" restart="whenNotActive" fill="hold" evtFilter="cancelBubble" nodeType="interactiveSeq">
                <p:stCondLst>
                  <p:cond evt="onClick" delay="0">
                    <p:tgtEl>
                      <p:spTgt spid="1028"/>
                    </p:tgtEl>
                  </p:cond>
                </p:stCondLst>
                <p:endSync evt="end" delay="0">
                  <p:rtn val="all"/>
                </p:endSync>
                <p:childTnLst>
                  <p:par>
                    <p:cTn id="87" fill="hold">
                      <p:stCondLst>
                        <p:cond delay="0"/>
                      </p:stCondLst>
                      <p:childTnLst>
                        <p:par>
                          <p:cTn id="88" fill="hold">
                            <p:stCondLst>
                              <p:cond delay="0"/>
                            </p:stCondLst>
                            <p:childTnLst>
                              <p:par>
                                <p:cTn id="89" presetID="26" presetClass="exit" presetSubtype="0" fill="hold" nodeType="clickEffect">
                                  <p:stCondLst>
                                    <p:cond delay="0"/>
                                  </p:stCondLst>
                                  <p:childTnLst>
                                    <p:animEffect transition="out" filter="wipe(down)">
                                      <p:cBhvr>
                                        <p:cTn id="90" dur="180" accel="50000">
                                          <p:stCondLst>
                                            <p:cond delay="1820"/>
                                          </p:stCondLst>
                                        </p:cTn>
                                        <p:tgtEl>
                                          <p:spTgt spid="1028"/>
                                        </p:tgtEl>
                                      </p:cBhvr>
                                    </p:animEffect>
                                    <p:anim calcmode="lin" valueType="num">
                                      <p:cBhvr>
                                        <p:cTn id="91" dur="1822" tmFilter="0,0; 0.14,0.31; 0.43,0.73; 0.71,0.91; 1.0,1.0">
                                          <p:stCondLst>
                                            <p:cond delay="0"/>
                                          </p:stCondLst>
                                        </p:cTn>
                                        <p:tgtEl>
                                          <p:spTgt spid="1028"/>
                                        </p:tgtEl>
                                        <p:attrNameLst>
                                          <p:attrName>ppt_x</p:attrName>
                                        </p:attrNameLst>
                                      </p:cBhvr>
                                      <p:tavLst>
                                        <p:tav tm="0">
                                          <p:val>
                                            <p:strVal val="ppt_x"/>
                                          </p:val>
                                        </p:tav>
                                        <p:tav tm="100000">
                                          <p:val>
                                            <p:strVal val="#ppt_x+0.25"/>
                                          </p:val>
                                        </p:tav>
                                      </p:tavLst>
                                    </p:anim>
                                    <p:anim calcmode="lin" valueType="num">
                                      <p:cBhvr>
                                        <p:cTn id="92" dur="178">
                                          <p:stCondLst>
                                            <p:cond delay="1822"/>
                                          </p:stCondLst>
                                        </p:cTn>
                                        <p:tgtEl>
                                          <p:spTgt spid="1028"/>
                                        </p:tgtEl>
                                        <p:attrNameLst>
                                          <p:attrName>ppt_x</p:attrName>
                                        </p:attrNameLst>
                                      </p:cBhvr>
                                      <p:tavLst>
                                        <p:tav tm="0">
                                          <p:val>
                                            <p:strVal val="ppt_x"/>
                                          </p:val>
                                        </p:tav>
                                        <p:tav tm="100000">
                                          <p:val>
                                            <p:strVal val="ppt_x"/>
                                          </p:val>
                                        </p:tav>
                                      </p:tavLst>
                                    </p:anim>
                                    <p:anim calcmode="lin" valueType="num">
                                      <p:cBhvr>
                                        <p:cTn id="93" dur="664" tmFilter="0.0,0.0;0.25,0.07;0.50,0.2;0.75,0.467;1.0,1.0">
                                          <p:stCondLst>
                                            <p:cond delay="0"/>
                                          </p:stCondLst>
                                        </p:cTn>
                                        <p:tgtEl>
                                          <p:spTgt spid="102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94" dur="664" tmFilter="0, 0; 0.125,0.2665; 0.25,0.4; 0.375,0.465; 0.5,0.5;  0.625,0.535; 0.75,0.6; 0.875,0.7335; 1,1">
                                          <p:stCondLst>
                                            <p:cond delay="664"/>
                                          </p:stCondLst>
                                        </p:cTn>
                                        <p:tgtEl>
                                          <p:spTgt spid="102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95" dur="332" tmFilter="0, 0; 0.125,0.2665; 0.25,0.4; 0.375,0.465; 0.5,0.5;  0.625,0.535; 0.75,0.6; 0.875,0.7335; 1,1">
                                          <p:stCondLst>
                                            <p:cond delay="1324"/>
                                          </p:stCondLst>
                                        </p:cTn>
                                        <p:tgtEl>
                                          <p:spTgt spid="102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96" dur="164" tmFilter="0, 0; 0.125,0.2665; 0.25,0.4; 0.375,0.465; 0.5,0.5;  0.625,0.535; 0.75,0.6; 0.875,0.7335; 1,1">
                                          <p:stCondLst>
                                            <p:cond delay="1656"/>
                                          </p:stCondLst>
                                        </p:cTn>
                                        <p:tgtEl>
                                          <p:spTgt spid="102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97" dur="180" accel="50000">
                                          <p:stCondLst>
                                            <p:cond delay="1820"/>
                                          </p:stCondLst>
                                        </p:cTn>
                                        <p:tgtEl>
                                          <p:spTgt spid="1028"/>
                                        </p:tgtEl>
                                        <p:attrNameLst>
                                          <p:attrName>ppt_y</p:attrName>
                                        </p:attrNameLst>
                                      </p:cBhvr>
                                      <p:tavLst>
                                        <p:tav tm="0">
                                          <p:val>
                                            <p:strVal val="ppt_y"/>
                                          </p:val>
                                        </p:tav>
                                        <p:tav tm="100000">
                                          <p:val>
                                            <p:strVal val="ppt_y+ppt_h"/>
                                          </p:val>
                                        </p:tav>
                                      </p:tavLst>
                                    </p:anim>
                                    <p:animScale>
                                      <p:cBhvr>
                                        <p:cTn id="98" dur="26">
                                          <p:stCondLst>
                                            <p:cond delay="620"/>
                                          </p:stCondLst>
                                        </p:cTn>
                                        <p:tgtEl>
                                          <p:spTgt spid="1028"/>
                                        </p:tgtEl>
                                      </p:cBhvr>
                                      <p:to x="100000" y="60000"/>
                                    </p:animScale>
                                    <p:animScale>
                                      <p:cBhvr>
                                        <p:cTn id="99" dur="166" decel="50000">
                                          <p:stCondLst>
                                            <p:cond delay="646"/>
                                          </p:stCondLst>
                                        </p:cTn>
                                        <p:tgtEl>
                                          <p:spTgt spid="1028"/>
                                        </p:tgtEl>
                                      </p:cBhvr>
                                      <p:to x="100000" y="100000"/>
                                    </p:animScale>
                                    <p:animScale>
                                      <p:cBhvr>
                                        <p:cTn id="100" dur="26">
                                          <p:stCondLst>
                                            <p:cond delay="1312"/>
                                          </p:stCondLst>
                                        </p:cTn>
                                        <p:tgtEl>
                                          <p:spTgt spid="1028"/>
                                        </p:tgtEl>
                                      </p:cBhvr>
                                      <p:to x="100000" y="80000"/>
                                    </p:animScale>
                                    <p:animScale>
                                      <p:cBhvr>
                                        <p:cTn id="101" dur="166" decel="50000">
                                          <p:stCondLst>
                                            <p:cond delay="1338"/>
                                          </p:stCondLst>
                                        </p:cTn>
                                        <p:tgtEl>
                                          <p:spTgt spid="1028"/>
                                        </p:tgtEl>
                                      </p:cBhvr>
                                      <p:to x="100000" y="100000"/>
                                    </p:animScale>
                                    <p:animScale>
                                      <p:cBhvr>
                                        <p:cTn id="102" dur="26">
                                          <p:stCondLst>
                                            <p:cond delay="1642"/>
                                          </p:stCondLst>
                                        </p:cTn>
                                        <p:tgtEl>
                                          <p:spTgt spid="1028"/>
                                        </p:tgtEl>
                                      </p:cBhvr>
                                      <p:to x="100000" y="90000"/>
                                    </p:animScale>
                                    <p:animScale>
                                      <p:cBhvr>
                                        <p:cTn id="103" dur="166" decel="50000">
                                          <p:stCondLst>
                                            <p:cond delay="1668"/>
                                          </p:stCondLst>
                                        </p:cTn>
                                        <p:tgtEl>
                                          <p:spTgt spid="1028"/>
                                        </p:tgtEl>
                                      </p:cBhvr>
                                      <p:to x="100000" y="100000"/>
                                    </p:animScale>
                                    <p:animScale>
                                      <p:cBhvr>
                                        <p:cTn id="104" dur="26">
                                          <p:stCondLst>
                                            <p:cond delay="1808"/>
                                          </p:stCondLst>
                                        </p:cTn>
                                        <p:tgtEl>
                                          <p:spTgt spid="1028"/>
                                        </p:tgtEl>
                                      </p:cBhvr>
                                      <p:to x="100000" y="95000"/>
                                    </p:animScale>
                                    <p:animScale>
                                      <p:cBhvr>
                                        <p:cTn id="105" dur="166" decel="50000">
                                          <p:stCondLst>
                                            <p:cond delay="1834"/>
                                          </p:stCondLst>
                                        </p:cTn>
                                        <p:tgtEl>
                                          <p:spTgt spid="1028"/>
                                        </p:tgtEl>
                                      </p:cBhvr>
                                      <p:to x="100000" y="100000"/>
                                    </p:animScale>
                                    <p:set>
                                      <p:cBhvr>
                                        <p:cTn id="106" dur="1" fill="hold">
                                          <p:stCondLst>
                                            <p:cond delay="1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107" restart="whenNotActive" fill="hold" evtFilter="cancelBubble" nodeType="interactiveSeq">
                <p:stCondLst>
                  <p:cond evt="onClick" delay="0">
                    <p:tgtEl>
                      <p:spTgt spid="1056"/>
                    </p:tgtEl>
                  </p:cond>
                </p:stCondLst>
                <p:endSync evt="end" delay="0">
                  <p:rtn val="all"/>
                </p:endSync>
                <p:childTnLst>
                  <p:par>
                    <p:cTn id="108" fill="hold">
                      <p:stCondLst>
                        <p:cond delay="0"/>
                      </p:stCondLst>
                      <p:childTnLst>
                        <p:par>
                          <p:cTn id="109" fill="hold">
                            <p:stCondLst>
                              <p:cond delay="0"/>
                            </p:stCondLst>
                            <p:childTnLst>
                              <p:par>
                                <p:cTn id="110" presetID="26" presetClass="exit" presetSubtype="0" fill="hold" nodeType="clickEffect">
                                  <p:stCondLst>
                                    <p:cond delay="0"/>
                                  </p:stCondLst>
                                  <p:childTnLst>
                                    <p:animEffect transition="out" filter="wipe(down)">
                                      <p:cBhvr>
                                        <p:cTn id="111" dur="180" accel="50000">
                                          <p:stCondLst>
                                            <p:cond delay="1820"/>
                                          </p:stCondLst>
                                        </p:cTn>
                                        <p:tgtEl>
                                          <p:spTgt spid="1056"/>
                                        </p:tgtEl>
                                      </p:cBhvr>
                                    </p:animEffect>
                                    <p:anim calcmode="lin" valueType="num">
                                      <p:cBhvr>
                                        <p:cTn id="112" dur="1822" tmFilter="0,0; 0.14,0.31; 0.43,0.73; 0.71,0.91; 1.0,1.0">
                                          <p:stCondLst>
                                            <p:cond delay="0"/>
                                          </p:stCondLst>
                                        </p:cTn>
                                        <p:tgtEl>
                                          <p:spTgt spid="1056"/>
                                        </p:tgtEl>
                                        <p:attrNameLst>
                                          <p:attrName>ppt_x</p:attrName>
                                        </p:attrNameLst>
                                      </p:cBhvr>
                                      <p:tavLst>
                                        <p:tav tm="0">
                                          <p:val>
                                            <p:strVal val="ppt_x"/>
                                          </p:val>
                                        </p:tav>
                                        <p:tav tm="100000">
                                          <p:val>
                                            <p:strVal val="#ppt_x+0.25"/>
                                          </p:val>
                                        </p:tav>
                                      </p:tavLst>
                                    </p:anim>
                                    <p:anim calcmode="lin" valueType="num">
                                      <p:cBhvr>
                                        <p:cTn id="113" dur="178">
                                          <p:stCondLst>
                                            <p:cond delay="1822"/>
                                          </p:stCondLst>
                                        </p:cTn>
                                        <p:tgtEl>
                                          <p:spTgt spid="1056"/>
                                        </p:tgtEl>
                                        <p:attrNameLst>
                                          <p:attrName>ppt_x</p:attrName>
                                        </p:attrNameLst>
                                      </p:cBhvr>
                                      <p:tavLst>
                                        <p:tav tm="0">
                                          <p:val>
                                            <p:strVal val="ppt_x"/>
                                          </p:val>
                                        </p:tav>
                                        <p:tav tm="100000">
                                          <p:val>
                                            <p:strVal val="ppt_x"/>
                                          </p:val>
                                        </p:tav>
                                      </p:tavLst>
                                    </p:anim>
                                    <p:anim calcmode="lin" valueType="num">
                                      <p:cBhvr>
                                        <p:cTn id="114" dur="664" tmFilter="0.0,0.0;0.25,0.07;0.50,0.2;0.75,0.467;1.0,1.0">
                                          <p:stCondLst>
                                            <p:cond delay="0"/>
                                          </p:stCondLst>
                                        </p:cTn>
                                        <p:tgtEl>
                                          <p:spTgt spid="105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15" dur="664" tmFilter="0, 0; 0.125,0.2665; 0.25,0.4; 0.375,0.465; 0.5,0.5;  0.625,0.535; 0.75,0.6; 0.875,0.7335; 1,1">
                                          <p:stCondLst>
                                            <p:cond delay="664"/>
                                          </p:stCondLst>
                                        </p:cTn>
                                        <p:tgtEl>
                                          <p:spTgt spid="105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6" dur="332" tmFilter="0, 0; 0.125,0.2665; 0.25,0.4; 0.375,0.465; 0.5,0.5;  0.625,0.535; 0.75,0.6; 0.875,0.7335; 1,1">
                                          <p:stCondLst>
                                            <p:cond delay="1324"/>
                                          </p:stCondLst>
                                        </p:cTn>
                                        <p:tgtEl>
                                          <p:spTgt spid="105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17" dur="164" tmFilter="0, 0; 0.125,0.2665; 0.25,0.4; 0.375,0.465; 0.5,0.5;  0.625,0.535; 0.75,0.6; 0.875,0.7335; 1,1">
                                          <p:stCondLst>
                                            <p:cond delay="1656"/>
                                          </p:stCondLst>
                                        </p:cTn>
                                        <p:tgtEl>
                                          <p:spTgt spid="105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18" dur="180" accel="50000">
                                          <p:stCondLst>
                                            <p:cond delay="1820"/>
                                          </p:stCondLst>
                                        </p:cTn>
                                        <p:tgtEl>
                                          <p:spTgt spid="1056"/>
                                        </p:tgtEl>
                                        <p:attrNameLst>
                                          <p:attrName>ppt_y</p:attrName>
                                        </p:attrNameLst>
                                      </p:cBhvr>
                                      <p:tavLst>
                                        <p:tav tm="0">
                                          <p:val>
                                            <p:strVal val="ppt_y"/>
                                          </p:val>
                                        </p:tav>
                                        <p:tav tm="100000">
                                          <p:val>
                                            <p:strVal val="ppt_y+ppt_h"/>
                                          </p:val>
                                        </p:tav>
                                      </p:tavLst>
                                    </p:anim>
                                    <p:animScale>
                                      <p:cBhvr>
                                        <p:cTn id="119" dur="26">
                                          <p:stCondLst>
                                            <p:cond delay="620"/>
                                          </p:stCondLst>
                                        </p:cTn>
                                        <p:tgtEl>
                                          <p:spTgt spid="1056"/>
                                        </p:tgtEl>
                                      </p:cBhvr>
                                      <p:to x="100000" y="60000"/>
                                    </p:animScale>
                                    <p:animScale>
                                      <p:cBhvr>
                                        <p:cTn id="120" dur="166" decel="50000">
                                          <p:stCondLst>
                                            <p:cond delay="646"/>
                                          </p:stCondLst>
                                        </p:cTn>
                                        <p:tgtEl>
                                          <p:spTgt spid="1056"/>
                                        </p:tgtEl>
                                      </p:cBhvr>
                                      <p:to x="100000" y="100000"/>
                                    </p:animScale>
                                    <p:animScale>
                                      <p:cBhvr>
                                        <p:cTn id="121" dur="26">
                                          <p:stCondLst>
                                            <p:cond delay="1312"/>
                                          </p:stCondLst>
                                        </p:cTn>
                                        <p:tgtEl>
                                          <p:spTgt spid="1056"/>
                                        </p:tgtEl>
                                      </p:cBhvr>
                                      <p:to x="100000" y="80000"/>
                                    </p:animScale>
                                    <p:animScale>
                                      <p:cBhvr>
                                        <p:cTn id="122" dur="166" decel="50000">
                                          <p:stCondLst>
                                            <p:cond delay="1338"/>
                                          </p:stCondLst>
                                        </p:cTn>
                                        <p:tgtEl>
                                          <p:spTgt spid="1056"/>
                                        </p:tgtEl>
                                      </p:cBhvr>
                                      <p:to x="100000" y="100000"/>
                                    </p:animScale>
                                    <p:animScale>
                                      <p:cBhvr>
                                        <p:cTn id="123" dur="26">
                                          <p:stCondLst>
                                            <p:cond delay="1642"/>
                                          </p:stCondLst>
                                        </p:cTn>
                                        <p:tgtEl>
                                          <p:spTgt spid="1056"/>
                                        </p:tgtEl>
                                      </p:cBhvr>
                                      <p:to x="100000" y="90000"/>
                                    </p:animScale>
                                    <p:animScale>
                                      <p:cBhvr>
                                        <p:cTn id="124" dur="166" decel="50000">
                                          <p:stCondLst>
                                            <p:cond delay="1668"/>
                                          </p:stCondLst>
                                        </p:cTn>
                                        <p:tgtEl>
                                          <p:spTgt spid="1056"/>
                                        </p:tgtEl>
                                      </p:cBhvr>
                                      <p:to x="100000" y="100000"/>
                                    </p:animScale>
                                    <p:animScale>
                                      <p:cBhvr>
                                        <p:cTn id="125" dur="26">
                                          <p:stCondLst>
                                            <p:cond delay="1808"/>
                                          </p:stCondLst>
                                        </p:cTn>
                                        <p:tgtEl>
                                          <p:spTgt spid="1056"/>
                                        </p:tgtEl>
                                      </p:cBhvr>
                                      <p:to x="100000" y="95000"/>
                                    </p:animScale>
                                    <p:animScale>
                                      <p:cBhvr>
                                        <p:cTn id="126" dur="166" decel="50000">
                                          <p:stCondLst>
                                            <p:cond delay="1834"/>
                                          </p:stCondLst>
                                        </p:cTn>
                                        <p:tgtEl>
                                          <p:spTgt spid="1056"/>
                                        </p:tgtEl>
                                      </p:cBhvr>
                                      <p:to x="100000" y="100000"/>
                                    </p:animScale>
                                    <p:set>
                                      <p:cBhvr>
                                        <p:cTn id="127" dur="1" fill="hold">
                                          <p:stCondLst>
                                            <p:cond delay="1999"/>
                                          </p:stCondLst>
                                        </p:cTn>
                                        <p:tgtEl>
                                          <p:spTgt spid="1056"/>
                                        </p:tgtEl>
                                        <p:attrNameLst>
                                          <p:attrName>style.visibility</p:attrName>
                                        </p:attrNameLst>
                                      </p:cBhvr>
                                      <p:to>
                                        <p:strVal val="hidden"/>
                                      </p:to>
                                    </p:set>
                                  </p:childTnLst>
                                </p:cTn>
                              </p:par>
                            </p:childTnLst>
                          </p:cTn>
                        </p:par>
                      </p:childTnLst>
                    </p:cTn>
                  </p:par>
                </p:childTnLst>
              </p:cTn>
              <p:nextCondLst>
                <p:cond evt="onClick" delay="0">
                  <p:tgtEl>
                    <p:spTgt spid="1056"/>
                  </p:tgtEl>
                </p:cond>
              </p:nextCondLst>
            </p:seq>
            <p:seq concurrent="1" nextAc="seek">
              <p:cTn id="128" restart="whenNotActive" fill="hold" evtFilter="cancelBubble" nodeType="interactiveSeq">
                <p:stCondLst>
                  <p:cond evt="onClick" delay="0">
                    <p:tgtEl>
                      <p:spTgt spid="1054"/>
                    </p:tgtEl>
                  </p:cond>
                </p:stCondLst>
                <p:endSync evt="end" delay="0">
                  <p:rtn val="all"/>
                </p:endSync>
                <p:childTnLst>
                  <p:par>
                    <p:cTn id="129" fill="hold">
                      <p:stCondLst>
                        <p:cond delay="0"/>
                      </p:stCondLst>
                      <p:childTnLst>
                        <p:par>
                          <p:cTn id="130" fill="hold">
                            <p:stCondLst>
                              <p:cond delay="0"/>
                            </p:stCondLst>
                            <p:childTnLst>
                              <p:par>
                                <p:cTn id="131" presetID="26" presetClass="exit" presetSubtype="0" fill="hold" nodeType="clickEffect">
                                  <p:stCondLst>
                                    <p:cond delay="0"/>
                                  </p:stCondLst>
                                  <p:childTnLst>
                                    <p:animEffect transition="out" filter="wipe(down)">
                                      <p:cBhvr>
                                        <p:cTn id="132" dur="180" accel="50000">
                                          <p:stCondLst>
                                            <p:cond delay="1820"/>
                                          </p:stCondLst>
                                        </p:cTn>
                                        <p:tgtEl>
                                          <p:spTgt spid="1054"/>
                                        </p:tgtEl>
                                      </p:cBhvr>
                                    </p:animEffect>
                                    <p:anim calcmode="lin" valueType="num">
                                      <p:cBhvr>
                                        <p:cTn id="133" dur="1822" tmFilter="0,0; 0.14,0.31; 0.43,0.73; 0.71,0.91; 1.0,1.0">
                                          <p:stCondLst>
                                            <p:cond delay="0"/>
                                          </p:stCondLst>
                                        </p:cTn>
                                        <p:tgtEl>
                                          <p:spTgt spid="1054"/>
                                        </p:tgtEl>
                                        <p:attrNameLst>
                                          <p:attrName>ppt_x</p:attrName>
                                        </p:attrNameLst>
                                      </p:cBhvr>
                                      <p:tavLst>
                                        <p:tav tm="0">
                                          <p:val>
                                            <p:strVal val="ppt_x"/>
                                          </p:val>
                                        </p:tav>
                                        <p:tav tm="100000">
                                          <p:val>
                                            <p:strVal val="#ppt_x+0.25"/>
                                          </p:val>
                                        </p:tav>
                                      </p:tavLst>
                                    </p:anim>
                                    <p:anim calcmode="lin" valueType="num">
                                      <p:cBhvr>
                                        <p:cTn id="134" dur="178">
                                          <p:stCondLst>
                                            <p:cond delay="1822"/>
                                          </p:stCondLst>
                                        </p:cTn>
                                        <p:tgtEl>
                                          <p:spTgt spid="1054"/>
                                        </p:tgtEl>
                                        <p:attrNameLst>
                                          <p:attrName>ppt_x</p:attrName>
                                        </p:attrNameLst>
                                      </p:cBhvr>
                                      <p:tavLst>
                                        <p:tav tm="0">
                                          <p:val>
                                            <p:strVal val="ppt_x"/>
                                          </p:val>
                                        </p:tav>
                                        <p:tav tm="100000">
                                          <p:val>
                                            <p:strVal val="ppt_x"/>
                                          </p:val>
                                        </p:tav>
                                      </p:tavLst>
                                    </p:anim>
                                    <p:anim calcmode="lin" valueType="num">
                                      <p:cBhvr>
                                        <p:cTn id="135" dur="664" tmFilter="0.0,0.0;0.25,0.07;0.50,0.2;0.75,0.467;1.0,1.0">
                                          <p:stCondLst>
                                            <p:cond delay="0"/>
                                          </p:stCondLst>
                                        </p:cTn>
                                        <p:tgtEl>
                                          <p:spTgt spid="105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36" dur="664" tmFilter="0, 0; 0.125,0.2665; 0.25,0.4; 0.375,0.465; 0.5,0.5;  0.625,0.535; 0.75,0.6; 0.875,0.7335; 1,1">
                                          <p:stCondLst>
                                            <p:cond delay="664"/>
                                          </p:stCondLst>
                                        </p:cTn>
                                        <p:tgtEl>
                                          <p:spTgt spid="105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37" dur="332" tmFilter="0, 0; 0.125,0.2665; 0.25,0.4; 0.375,0.465; 0.5,0.5;  0.625,0.535; 0.75,0.6; 0.875,0.7335; 1,1">
                                          <p:stCondLst>
                                            <p:cond delay="1324"/>
                                          </p:stCondLst>
                                        </p:cTn>
                                        <p:tgtEl>
                                          <p:spTgt spid="105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38" dur="164" tmFilter="0, 0; 0.125,0.2665; 0.25,0.4; 0.375,0.465; 0.5,0.5;  0.625,0.535; 0.75,0.6; 0.875,0.7335; 1,1">
                                          <p:stCondLst>
                                            <p:cond delay="1656"/>
                                          </p:stCondLst>
                                        </p:cTn>
                                        <p:tgtEl>
                                          <p:spTgt spid="105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9" dur="180" accel="50000">
                                          <p:stCondLst>
                                            <p:cond delay="1820"/>
                                          </p:stCondLst>
                                        </p:cTn>
                                        <p:tgtEl>
                                          <p:spTgt spid="1054"/>
                                        </p:tgtEl>
                                        <p:attrNameLst>
                                          <p:attrName>ppt_y</p:attrName>
                                        </p:attrNameLst>
                                      </p:cBhvr>
                                      <p:tavLst>
                                        <p:tav tm="0">
                                          <p:val>
                                            <p:strVal val="ppt_y"/>
                                          </p:val>
                                        </p:tav>
                                        <p:tav tm="100000">
                                          <p:val>
                                            <p:strVal val="ppt_y+ppt_h"/>
                                          </p:val>
                                        </p:tav>
                                      </p:tavLst>
                                    </p:anim>
                                    <p:animScale>
                                      <p:cBhvr>
                                        <p:cTn id="140" dur="26">
                                          <p:stCondLst>
                                            <p:cond delay="620"/>
                                          </p:stCondLst>
                                        </p:cTn>
                                        <p:tgtEl>
                                          <p:spTgt spid="1054"/>
                                        </p:tgtEl>
                                      </p:cBhvr>
                                      <p:to x="100000" y="60000"/>
                                    </p:animScale>
                                    <p:animScale>
                                      <p:cBhvr>
                                        <p:cTn id="141" dur="166" decel="50000">
                                          <p:stCondLst>
                                            <p:cond delay="646"/>
                                          </p:stCondLst>
                                        </p:cTn>
                                        <p:tgtEl>
                                          <p:spTgt spid="1054"/>
                                        </p:tgtEl>
                                      </p:cBhvr>
                                      <p:to x="100000" y="100000"/>
                                    </p:animScale>
                                    <p:animScale>
                                      <p:cBhvr>
                                        <p:cTn id="142" dur="26">
                                          <p:stCondLst>
                                            <p:cond delay="1312"/>
                                          </p:stCondLst>
                                        </p:cTn>
                                        <p:tgtEl>
                                          <p:spTgt spid="1054"/>
                                        </p:tgtEl>
                                      </p:cBhvr>
                                      <p:to x="100000" y="80000"/>
                                    </p:animScale>
                                    <p:animScale>
                                      <p:cBhvr>
                                        <p:cTn id="143" dur="166" decel="50000">
                                          <p:stCondLst>
                                            <p:cond delay="1338"/>
                                          </p:stCondLst>
                                        </p:cTn>
                                        <p:tgtEl>
                                          <p:spTgt spid="1054"/>
                                        </p:tgtEl>
                                      </p:cBhvr>
                                      <p:to x="100000" y="100000"/>
                                    </p:animScale>
                                    <p:animScale>
                                      <p:cBhvr>
                                        <p:cTn id="144" dur="26">
                                          <p:stCondLst>
                                            <p:cond delay="1642"/>
                                          </p:stCondLst>
                                        </p:cTn>
                                        <p:tgtEl>
                                          <p:spTgt spid="1054"/>
                                        </p:tgtEl>
                                      </p:cBhvr>
                                      <p:to x="100000" y="90000"/>
                                    </p:animScale>
                                    <p:animScale>
                                      <p:cBhvr>
                                        <p:cTn id="145" dur="166" decel="50000">
                                          <p:stCondLst>
                                            <p:cond delay="1668"/>
                                          </p:stCondLst>
                                        </p:cTn>
                                        <p:tgtEl>
                                          <p:spTgt spid="1054"/>
                                        </p:tgtEl>
                                      </p:cBhvr>
                                      <p:to x="100000" y="100000"/>
                                    </p:animScale>
                                    <p:animScale>
                                      <p:cBhvr>
                                        <p:cTn id="146" dur="26">
                                          <p:stCondLst>
                                            <p:cond delay="1808"/>
                                          </p:stCondLst>
                                        </p:cTn>
                                        <p:tgtEl>
                                          <p:spTgt spid="1054"/>
                                        </p:tgtEl>
                                      </p:cBhvr>
                                      <p:to x="100000" y="95000"/>
                                    </p:animScale>
                                    <p:animScale>
                                      <p:cBhvr>
                                        <p:cTn id="147" dur="166" decel="50000">
                                          <p:stCondLst>
                                            <p:cond delay="1834"/>
                                          </p:stCondLst>
                                        </p:cTn>
                                        <p:tgtEl>
                                          <p:spTgt spid="1054"/>
                                        </p:tgtEl>
                                      </p:cBhvr>
                                      <p:to x="100000" y="100000"/>
                                    </p:animScale>
                                    <p:set>
                                      <p:cBhvr>
                                        <p:cTn id="148" dur="1" fill="hold">
                                          <p:stCondLst>
                                            <p:cond delay="1999"/>
                                          </p:stCondLst>
                                        </p:cTn>
                                        <p:tgtEl>
                                          <p:spTgt spid="1054"/>
                                        </p:tgtEl>
                                        <p:attrNameLst>
                                          <p:attrName>style.visibility</p:attrName>
                                        </p:attrNameLst>
                                      </p:cBhvr>
                                      <p:to>
                                        <p:strVal val="hidden"/>
                                      </p:to>
                                    </p:set>
                                  </p:childTnLst>
                                </p:cTn>
                              </p:par>
                            </p:childTnLst>
                          </p:cTn>
                        </p:par>
                      </p:childTnLst>
                    </p:cTn>
                  </p:par>
                </p:childTnLst>
              </p:cTn>
              <p:nextCondLst>
                <p:cond evt="onClick" delay="0">
                  <p:tgtEl>
                    <p:spTgt spid="1054"/>
                  </p:tgtEl>
                </p:cond>
              </p:nextCondLst>
            </p:seq>
            <p:seq concurrent="1" nextAc="seek">
              <p:cTn id="149" restart="whenNotActive" fill="hold" evtFilter="cancelBubble" nodeType="interactiveSeq">
                <p:stCondLst>
                  <p:cond evt="onClick" delay="0">
                    <p:tgtEl>
                      <p:spTgt spid="1032"/>
                    </p:tgtEl>
                  </p:cond>
                </p:stCondLst>
                <p:endSync evt="end" delay="0">
                  <p:rtn val="all"/>
                </p:endSync>
                <p:childTnLst>
                  <p:par>
                    <p:cTn id="150" fill="hold">
                      <p:stCondLst>
                        <p:cond delay="0"/>
                      </p:stCondLst>
                      <p:childTnLst>
                        <p:par>
                          <p:cTn id="151" fill="hold">
                            <p:stCondLst>
                              <p:cond delay="0"/>
                            </p:stCondLst>
                            <p:childTnLst>
                              <p:par>
                                <p:cTn id="152" presetID="26" presetClass="exit" presetSubtype="0" fill="hold" nodeType="clickEffect">
                                  <p:stCondLst>
                                    <p:cond delay="0"/>
                                  </p:stCondLst>
                                  <p:childTnLst>
                                    <p:animEffect transition="out" filter="wipe(down)">
                                      <p:cBhvr>
                                        <p:cTn id="153" dur="180" accel="50000">
                                          <p:stCondLst>
                                            <p:cond delay="1820"/>
                                          </p:stCondLst>
                                        </p:cTn>
                                        <p:tgtEl>
                                          <p:spTgt spid="1032"/>
                                        </p:tgtEl>
                                      </p:cBhvr>
                                    </p:animEffect>
                                    <p:anim calcmode="lin" valueType="num">
                                      <p:cBhvr>
                                        <p:cTn id="154" dur="1822" tmFilter="0,0; 0.14,0.31; 0.43,0.73; 0.71,0.91; 1.0,1.0">
                                          <p:stCondLst>
                                            <p:cond delay="0"/>
                                          </p:stCondLst>
                                        </p:cTn>
                                        <p:tgtEl>
                                          <p:spTgt spid="1032"/>
                                        </p:tgtEl>
                                        <p:attrNameLst>
                                          <p:attrName>ppt_x</p:attrName>
                                        </p:attrNameLst>
                                      </p:cBhvr>
                                      <p:tavLst>
                                        <p:tav tm="0">
                                          <p:val>
                                            <p:strVal val="ppt_x"/>
                                          </p:val>
                                        </p:tav>
                                        <p:tav tm="100000">
                                          <p:val>
                                            <p:strVal val="#ppt_x+0.25"/>
                                          </p:val>
                                        </p:tav>
                                      </p:tavLst>
                                    </p:anim>
                                    <p:anim calcmode="lin" valueType="num">
                                      <p:cBhvr>
                                        <p:cTn id="155" dur="178">
                                          <p:stCondLst>
                                            <p:cond delay="1822"/>
                                          </p:stCondLst>
                                        </p:cTn>
                                        <p:tgtEl>
                                          <p:spTgt spid="1032"/>
                                        </p:tgtEl>
                                        <p:attrNameLst>
                                          <p:attrName>ppt_x</p:attrName>
                                        </p:attrNameLst>
                                      </p:cBhvr>
                                      <p:tavLst>
                                        <p:tav tm="0">
                                          <p:val>
                                            <p:strVal val="ppt_x"/>
                                          </p:val>
                                        </p:tav>
                                        <p:tav tm="100000">
                                          <p:val>
                                            <p:strVal val="ppt_x"/>
                                          </p:val>
                                        </p:tav>
                                      </p:tavLst>
                                    </p:anim>
                                    <p:anim calcmode="lin" valueType="num">
                                      <p:cBhvr>
                                        <p:cTn id="156" dur="664" tmFilter="0.0,0.0;0.25,0.07;0.50,0.2;0.75,0.467;1.0,1.0">
                                          <p:stCondLst>
                                            <p:cond delay="0"/>
                                          </p:stCondLst>
                                        </p:cTn>
                                        <p:tgtEl>
                                          <p:spTgt spid="103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7" dur="664" tmFilter="0, 0; 0.125,0.2665; 0.25,0.4; 0.375,0.465; 0.5,0.5;  0.625,0.535; 0.75,0.6; 0.875,0.7335; 1,1">
                                          <p:stCondLst>
                                            <p:cond delay="664"/>
                                          </p:stCondLst>
                                        </p:cTn>
                                        <p:tgtEl>
                                          <p:spTgt spid="103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8" dur="332" tmFilter="0, 0; 0.125,0.2665; 0.25,0.4; 0.375,0.465; 0.5,0.5;  0.625,0.535; 0.75,0.6; 0.875,0.7335; 1,1">
                                          <p:stCondLst>
                                            <p:cond delay="1324"/>
                                          </p:stCondLst>
                                        </p:cTn>
                                        <p:tgtEl>
                                          <p:spTgt spid="103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59" dur="164" tmFilter="0, 0; 0.125,0.2665; 0.25,0.4; 0.375,0.465; 0.5,0.5;  0.625,0.535; 0.75,0.6; 0.875,0.7335; 1,1">
                                          <p:stCondLst>
                                            <p:cond delay="1656"/>
                                          </p:stCondLst>
                                        </p:cTn>
                                        <p:tgtEl>
                                          <p:spTgt spid="103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0" dur="180" accel="50000">
                                          <p:stCondLst>
                                            <p:cond delay="1820"/>
                                          </p:stCondLst>
                                        </p:cTn>
                                        <p:tgtEl>
                                          <p:spTgt spid="1032"/>
                                        </p:tgtEl>
                                        <p:attrNameLst>
                                          <p:attrName>ppt_y</p:attrName>
                                        </p:attrNameLst>
                                      </p:cBhvr>
                                      <p:tavLst>
                                        <p:tav tm="0">
                                          <p:val>
                                            <p:strVal val="ppt_y"/>
                                          </p:val>
                                        </p:tav>
                                        <p:tav tm="100000">
                                          <p:val>
                                            <p:strVal val="ppt_y+ppt_h"/>
                                          </p:val>
                                        </p:tav>
                                      </p:tavLst>
                                    </p:anim>
                                    <p:animScale>
                                      <p:cBhvr>
                                        <p:cTn id="161" dur="26">
                                          <p:stCondLst>
                                            <p:cond delay="620"/>
                                          </p:stCondLst>
                                        </p:cTn>
                                        <p:tgtEl>
                                          <p:spTgt spid="1032"/>
                                        </p:tgtEl>
                                      </p:cBhvr>
                                      <p:to x="100000" y="60000"/>
                                    </p:animScale>
                                    <p:animScale>
                                      <p:cBhvr>
                                        <p:cTn id="162" dur="166" decel="50000">
                                          <p:stCondLst>
                                            <p:cond delay="646"/>
                                          </p:stCondLst>
                                        </p:cTn>
                                        <p:tgtEl>
                                          <p:spTgt spid="1032"/>
                                        </p:tgtEl>
                                      </p:cBhvr>
                                      <p:to x="100000" y="100000"/>
                                    </p:animScale>
                                    <p:animScale>
                                      <p:cBhvr>
                                        <p:cTn id="163" dur="26">
                                          <p:stCondLst>
                                            <p:cond delay="1312"/>
                                          </p:stCondLst>
                                        </p:cTn>
                                        <p:tgtEl>
                                          <p:spTgt spid="1032"/>
                                        </p:tgtEl>
                                      </p:cBhvr>
                                      <p:to x="100000" y="80000"/>
                                    </p:animScale>
                                    <p:animScale>
                                      <p:cBhvr>
                                        <p:cTn id="164" dur="166" decel="50000">
                                          <p:stCondLst>
                                            <p:cond delay="1338"/>
                                          </p:stCondLst>
                                        </p:cTn>
                                        <p:tgtEl>
                                          <p:spTgt spid="1032"/>
                                        </p:tgtEl>
                                      </p:cBhvr>
                                      <p:to x="100000" y="100000"/>
                                    </p:animScale>
                                    <p:animScale>
                                      <p:cBhvr>
                                        <p:cTn id="165" dur="26">
                                          <p:stCondLst>
                                            <p:cond delay="1642"/>
                                          </p:stCondLst>
                                        </p:cTn>
                                        <p:tgtEl>
                                          <p:spTgt spid="1032"/>
                                        </p:tgtEl>
                                      </p:cBhvr>
                                      <p:to x="100000" y="90000"/>
                                    </p:animScale>
                                    <p:animScale>
                                      <p:cBhvr>
                                        <p:cTn id="166" dur="166" decel="50000">
                                          <p:stCondLst>
                                            <p:cond delay="1668"/>
                                          </p:stCondLst>
                                        </p:cTn>
                                        <p:tgtEl>
                                          <p:spTgt spid="1032"/>
                                        </p:tgtEl>
                                      </p:cBhvr>
                                      <p:to x="100000" y="100000"/>
                                    </p:animScale>
                                    <p:animScale>
                                      <p:cBhvr>
                                        <p:cTn id="167" dur="26">
                                          <p:stCondLst>
                                            <p:cond delay="1808"/>
                                          </p:stCondLst>
                                        </p:cTn>
                                        <p:tgtEl>
                                          <p:spTgt spid="1032"/>
                                        </p:tgtEl>
                                      </p:cBhvr>
                                      <p:to x="100000" y="95000"/>
                                    </p:animScale>
                                    <p:animScale>
                                      <p:cBhvr>
                                        <p:cTn id="168" dur="166" decel="50000">
                                          <p:stCondLst>
                                            <p:cond delay="1834"/>
                                          </p:stCondLst>
                                        </p:cTn>
                                        <p:tgtEl>
                                          <p:spTgt spid="1032"/>
                                        </p:tgtEl>
                                      </p:cBhvr>
                                      <p:to x="100000" y="100000"/>
                                    </p:animScale>
                                    <p:set>
                                      <p:cBhvr>
                                        <p:cTn id="169" dur="1" fill="hold">
                                          <p:stCondLst>
                                            <p:cond delay="19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170" restart="whenNotActive" fill="hold" evtFilter="cancelBubble" nodeType="interactiveSeq">
                <p:stCondLst>
                  <p:cond evt="onClick" delay="0">
                    <p:tgtEl>
                      <p:spTgt spid="1038"/>
                    </p:tgtEl>
                  </p:cond>
                </p:stCondLst>
                <p:endSync evt="end" delay="0">
                  <p:rtn val="all"/>
                </p:endSync>
                <p:childTnLst>
                  <p:par>
                    <p:cTn id="171" fill="hold">
                      <p:stCondLst>
                        <p:cond delay="0"/>
                      </p:stCondLst>
                      <p:childTnLst>
                        <p:par>
                          <p:cTn id="172" fill="hold">
                            <p:stCondLst>
                              <p:cond delay="0"/>
                            </p:stCondLst>
                            <p:childTnLst>
                              <p:par>
                                <p:cTn id="173" presetID="26" presetClass="exit" presetSubtype="0" fill="hold" nodeType="clickEffect">
                                  <p:stCondLst>
                                    <p:cond delay="0"/>
                                  </p:stCondLst>
                                  <p:childTnLst>
                                    <p:animEffect transition="out" filter="wipe(down)">
                                      <p:cBhvr>
                                        <p:cTn id="174" dur="180" accel="50000">
                                          <p:stCondLst>
                                            <p:cond delay="1820"/>
                                          </p:stCondLst>
                                        </p:cTn>
                                        <p:tgtEl>
                                          <p:spTgt spid="1038"/>
                                        </p:tgtEl>
                                      </p:cBhvr>
                                    </p:animEffect>
                                    <p:anim calcmode="lin" valueType="num">
                                      <p:cBhvr>
                                        <p:cTn id="175" dur="1822" tmFilter="0,0; 0.14,0.31; 0.43,0.73; 0.71,0.91; 1.0,1.0">
                                          <p:stCondLst>
                                            <p:cond delay="0"/>
                                          </p:stCondLst>
                                        </p:cTn>
                                        <p:tgtEl>
                                          <p:spTgt spid="1038"/>
                                        </p:tgtEl>
                                        <p:attrNameLst>
                                          <p:attrName>ppt_x</p:attrName>
                                        </p:attrNameLst>
                                      </p:cBhvr>
                                      <p:tavLst>
                                        <p:tav tm="0">
                                          <p:val>
                                            <p:strVal val="ppt_x"/>
                                          </p:val>
                                        </p:tav>
                                        <p:tav tm="100000">
                                          <p:val>
                                            <p:strVal val="#ppt_x+0.25"/>
                                          </p:val>
                                        </p:tav>
                                      </p:tavLst>
                                    </p:anim>
                                    <p:anim calcmode="lin" valueType="num">
                                      <p:cBhvr>
                                        <p:cTn id="176" dur="178">
                                          <p:stCondLst>
                                            <p:cond delay="1822"/>
                                          </p:stCondLst>
                                        </p:cTn>
                                        <p:tgtEl>
                                          <p:spTgt spid="1038"/>
                                        </p:tgtEl>
                                        <p:attrNameLst>
                                          <p:attrName>ppt_x</p:attrName>
                                        </p:attrNameLst>
                                      </p:cBhvr>
                                      <p:tavLst>
                                        <p:tav tm="0">
                                          <p:val>
                                            <p:strVal val="ppt_x"/>
                                          </p:val>
                                        </p:tav>
                                        <p:tav tm="100000">
                                          <p:val>
                                            <p:strVal val="ppt_x"/>
                                          </p:val>
                                        </p:tav>
                                      </p:tavLst>
                                    </p:anim>
                                    <p:anim calcmode="lin" valueType="num">
                                      <p:cBhvr>
                                        <p:cTn id="177" dur="664" tmFilter="0.0,0.0;0.25,0.07;0.50,0.2;0.75,0.467;1.0,1.0">
                                          <p:stCondLst>
                                            <p:cond delay="0"/>
                                          </p:stCondLst>
                                        </p:cTn>
                                        <p:tgtEl>
                                          <p:spTgt spid="103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8" dur="664" tmFilter="0, 0; 0.125,0.2665; 0.25,0.4; 0.375,0.465; 0.5,0.5;  0.625,0.535; 0.75,0.6; 0.875,0.7335; 1,1">
                                          <p:stCondLst>
                                            <p:cond delay="664"/>
                                          </p:stCondLst>
                                        </p:cTn>
                                        <p:tgtEl>
                                          <p:spTgt spid="103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9" dur="332" tmFilter="0, 0; 0.125,0.2665; 0.25,0.4; 0.375,0.465; 0.5,0.5;  0.625,0.535; 0.75,0.6; 0.875,0.7335; 1,1">
                                          <p:stCondLst>
                                            <p:cond delay="1324"/>
                                          </p:stCondLst>
                                        </p:cTn>
                                        <p:tgtEl>
                                          <p:spTgt spid="103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0" dur="164" tmFilter="0, 0; 0.125,0.2665; 0.25,0.4; 0.375,0.465; 0.5,0.5;  0.625,0.535; 0.75,0.6; 0.875,0.7335; 1,1">
                                          <p:stCondLst>
                                            <p:cond delay="1656"/>
                                          </p:stCondLst>
                                        </p:cTn>
                                        <p:tgtEl>
                                          <p:spTgt spid="103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1" dur="180" accel="50000">
                                          <p:stCondLst>
                                            <p:cond delay="1820"/>
                                          </p:stCondLst>
                                        </p:cTn>
                                        <p:tgtEl>
                                          <p:spTgt spid="1038"/>
                                        </p:tgtEl>
                                        <p:attrNameLst>
                                          <p:attrName>ppt_y</p:attrName>
                                        </p:attrNameLst>
                                      </p:cBhvr>
                                      <p:tavLst>
                                        <p:tav tm="0">
                                          <p:val>
                                            <p:strVal val="ppt_y"/>
                                          </p:val>
                                        </p:tav>
                                        <p:tav tm="100000">
                                          <p:val>
                                            <p:strVal val="ppt_y+ppt_h"/>
                                          </p:val>
                                        </p:tav>
                                      </p:tavLst>
                                    </p:anim>
                                    <p:animScale>
                                      <p:cBhvr>
                                        <p:cTn id="182" dur="26">
                                          <p:stCondLst>
                                            <p:cond delay="620"/>
                                          </p:stCondLst>
                                        </p:cTn>
                                        <p:tgtEl>
                                          <p:spTgt spid="1038"/>
                                        </p:tgtEl>
                                      </p:cBhvr>
                                      <p:to x="100000" y="60000"/>
                                    </p:animScale>
                                    <p:animScale>
                                      <p:cBhvr>
                                        <p:cTn id="183" dur="166" decel="50000">
                                          <p:stCondLst>
                                            <p:cond delay="646"/>
                                          </p:stCondLst>
                                        </p:cTn>
                                        <p:tgtEl>
                                          <p:spTgt spid="1038"/>
                                        </p:tgtEl>
                                      </p:cBhvr>
                                      <p:to x="100000" y="100000"/>
                                    </p:animScale>
                                    <p:animScale>
                                      <p:cBhvr>
                                        <p:cTn id="184" dur="26">
                                          <p:stCondLst>
                                            <p:cond delay="1312"/>
                                          </p:stCondLst>
                                        </p:cTn>
                                        <p:tgtEl>
                                          <p:spTgt spid="1038"/>
                                        </p:tgtEl>
                                      </p:cBhvr>
                                      <p:to x="100000" y="80000"/>
                                    </p:animScale>
                                    <p:animScale>
                                      <p:cBhvr>
                                        <p:cTn id="185" dur="166" decel="50000">
                                          <p:stCondLst>
                                            <p:cond delay="1338"/>
                                          </p:stCondLst>
                                        </p:cTn>
                                        <p:tgtEl>
                                          <p:spTgt spid="1038"/>
                                        </p:tgtEl>
                                      </p:cBhvr>
                                      <p:to x="100000" y="100000"/>
                                    </p:animScale>
                                    <p:animScale>
                                      <p:cBhvr>
                                        <p:cTn id="186" dur="26">
                                          <p:stCondLst>
                                            <p:cond delay="1642"/>
                                          </p:stCondLst>
                                        </p:cTn>
                                        <p:tgtEl>
                                          <p:spTgt spid="1038"/>
                                        </p:tgtEl>
                                      </p:cBhvr>
                                      <p:to x="100000" y="90000"/>
                                    </p:animScale>
                                    <p:animScale>
                                      <p:cBhvr>
                                        <p:cTn id="187" dur="166" decel="50000">
                                          <p:stCondLst>
                                            <p:cond delay="1668"/>
                                          </p:stCondLst>
                                        </p:cTn>
                                        <p:tgtEl>
                                          <p:spTgt spid="1038"/>
                                        </p:tgtEl>
                                      </p:cBhvr>
                                      <p:to x="100000" y="100000"/>
                                    </p:animScale>
                                    <p:animScale>
                                      <p:cBhvr>
                                        <p:cTn id="188" dur="26">
                                          <p:stCondLst>
                                            <p:cond delay="1808"/>
                                          </p:stCondLst>
                                        </p:cTn>
                                        <p:tgtEl>
                                          <p:spTgt spid="1038"/>
                                        </p:tgtEl>
                                      </p:cBhvr>
                                      <p:to x="100000" y="95000"/>
                                    </p:animScale>
                                    <p:animScale>
                                      <p:cBhvr>
                                        <p:cTn id="189" dur="166" decel="50000">
                                          <p:stCondLst>
                                            <p:cond delay="1834"/>
                                          </p:stCondLst>
                                        </p:cTn>
                                        <p:tgtEl>
                                          <p:spTgt spid="1038"/>
                                        </p:tgtEl>
                                      </p:cBhvr>
                                      <p:to x="100000" y="100000"/>
                                    </p:animScale>
                                    <p:set>
                                      <p:cBhvr>
                                        <p:cTn id="190" dur="1" fill="hold">
                                          <p:stCondLst>
                                            <p:cond delay="19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191" restart="whenNotActive" fill="hold" evtFilter="cancelBubble" nodeType="interactiveSeq">
                <p:stCondLst>
                  <p:cond evt="onClick" delay="0">
                    <p:tgtEl>
                      <p:spTgt spid="1040"/>
                    </p:tgtEl>
                  </p:cond>
                </p:stCondLst>
                <p:endSync evt="end" delay="0">
                  <p:rtn val="all"/>
                </p:endSync>
                <p:childTnLst>
                  <p:par>
                    <p:cTn id="192" fill="hold">
                      <p:stCondLst>
                        <p:cond delay="0"/>
                      </p:stCondLst>
                      <p:childTnLst>
                        <p:par>
                          <p:cTn id="193" fill="hold">
                            <p:stCondLst>
                              <p:cond delay="0"/>
                            </p:stCondLst>
                            <p:childTnLst>
                              <p:par>
                                <p:cTn id="194" presetID="26" presetClass="exit" presetSubtype="0" fill="hold" nodeType="clickEffect">
                                  <p:stCondLst>
                                    <p:cond delay="0"/>
                                  </p:stCondLst>
                                  <p:childTnLst>
                                    <p:animEffect transition="out" filter="wipe(down)">
                                      <p:cBhvr>
                                        <p:cTn id="195" dur="180" accel="50000">
                                          <p:stCondLst>
                                            <p:cond delay="1820"/>
                                          </p:stCondLst>
                                        </p:cTn>
                                        <p:tgtEl>
                                          <p:spTgt spid="1040"/>
                                        </p:tgtEl>
                                      </p:cBhvr>
                                    </p:animEffect>
                                    <p:anim calcmode="lin" valueType="num">
                                      <p:cBhvr>
                                        <p:cTn id="196" dur="1822" tmFilter="0,0; 0.14,0.31; 0.43,0.73; 0.71,0.91; 1.0,1.0">
                                          <p:stCondLst>
                                            <p:cond delay="0"/>
                                          </p:stCondLst>
                                        </p:cTn>
                                        <p:tgtEl>
                                          <p:spTgt spid="1040"/>
                                        </p:tgtEl>
                                        <p:attrNameLst>
                                          <p:attrName>ppt_x</p:attrName>
                                        </p:attrNameLst>
                                      </p:cBhvr>
                                      <p:tavLst>
                                        <p:tav tm="0">
                                          <p:val>
                                            <p:strVal val="ppt_x"/>
                                          </p:val>
                                        </p:tav>
                                        <p:tav tm="100000">
                                          <p:val>
                                            <p:strVal val="#ppt_x+0.25"/>
                                          </p:val>
                                        </p:tav>
                                      </p:tavLst>
                                    </p:anim>
                                    <p:anim calcmode="lin" valueType="num">
                                      <p:cBhvr>
                                        <p:cTn id="197" dur="178">
                                          <p:stCondLst>
                                            <p:cond delay="1822"/>
                                          </p:stCondLst>
                                        </p:cTn>
                                        <p:tgtEl>
                                          <p:spTgt spid="1040"/>
                                        </p:tgtEl>
                                        <p:attrNameLst>
                                          <p:attrName>ppt_x</p:attrName>
                                        </p:attrNameLst>
                                      </p:cBhvr>
                                      <p:tavLst>
                                        <p:tav tm="0">
                                          <p:val>
                                            <p:strVal val="ppt_x"/>
                                          </p:val>
                                        </p:tav>
                                        <p:tav tm="100000">
                                          <p:val>
                                            <p:strVal val="ppt_x"/>
                                          </p:val>
                                        </p:tav>
                                      </p:tavLst>
                                    </p:anim>
                                    <p:anim calcmode="lin" valueType="num">
                                      <p:cBhvr>
                                        <p:cTn id="198" dur="664" tmFilter="0.0,0.0;0.25,0.07;0.50,0.2;0.75,0.467;1.0,1.0">
                                          <p:stCondLst>
                                            <p:cond delay="0"/>
                                          </p:stCondLst>
                                        </p:cTn>
                                        <p:tgtEl>
                                          <p:spTgt spid="104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99" dur="664" tmFilter="0, 0; 0.125,0.2665; 0.25,0.4; 0.375,0.465; 0.5,0.5;  0.625,0.535; 0.75,0.6; 0.875,0.7335; 1,1">
                                          <p:stCondLst>
                                            <p:cond delay="664"/>
                                          </p:stCondLst>
                                        </p:cTn>
                                        <p:tgtEl>
                                          <p:spTgt spid="104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00" dur="332" tmFilter="0, 0; 0.125,0.2665; 0.25,0.4; 0.375,0.465; 0.5,0.5;  0.625,0.535; 0.75,0.6; 0.875,0.7335; 1,1">
                                          <p:stCondLst>
                                            <p:cond delay="1324"/>
                                          </p:stCondLst>
                                        </p:cTn>
                                        <p:tgtEl>
                                          <p:spTgt spid="104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1" dur="164" tmFilter="0, 0; 0.125,0.2665; 0.25,0.4; 0.375,0.465; 0.5,0.5;  0.625,0.535; 0.75,0.6; 0.875,0.7335; 1,1">
                                          <p:stCondLst>
                                            <p:cond delay="1656"/>
                                          </p:stCondLst>
                                        </p:cTn>
                                        <p:tgtEl>
                                          <p:spTgt spid="104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2" dur="180" accel="50000">
                                          <p:stCondLst>
                                            <p:cond delay="1820"/>
                                          </p:stCondLst>
                                        </p:cTn>
                                        <p:tgtEl>
                                          <p:spTgt spid="1040"/>
                                        </p:tgtEl>
                                        <p:attrNameLst>
                                          <p:attrName>ppt_y</p:attrName>
                                        </p:attrNameLst>
                                      </p:cBhvr>
                                      <p:tavLst>
                                        <p:tav tm="0">
                                          <p:val>
                                            <p:strVal val="ppt_y"/>
                                          </p:val>
                                        </p:tav>
                                        <p:tav tm="100000">
                                          <p:val>
                                            <p:strVal val="ppt_y+ppt_h"/>
                                          </p:val>
                                        </p:tav>
                                      </p:tavLst>
                                    </p:anim>
                                    <p:animScale>
                                      <p:cBhvr>
                                        <p:cTn id="203" dur="26">
                                          <p:stCondLst>
                                            <p:cond delay="620"/>
                                          </p:stCondLst>
                                        </p:cTn>
                                        <p:tgtEl>
                                          <p:spTgt spid="1040"/>
                                        </p:tgtEl>
                                      </p:cBhvr>
                                      <p:to x="100000" y="60000"/>
                                    </p:animScale>
                                    <p:animScale>
                                      <p:cBhvr>
                                        <p:cTn id="204" dur="166" decel="50000">
                                          <p:stCondLst>
                                            <p:cond delay="646"/>
                                          </p:stCondLst>
                                        </p:cTn>
                                        <p:tgtEl>
                                          <p:spTgt spid="1040"/>
                                        </p:tgtEl>
                                      </p:cBhvr>
                                      <p:to x="100000" y="100000"/>
                                    </p:animScale>
                                    <p:animScale>
                                      <p:cBhvr>
                                        <p:cTn id="205" dur="26">
                                          <p:stCondLst>
                                            <p:cond delay="1312"/>
                                          </p:stCondLst>
                                        </p:cTn>
                                        <p:tgtEl>
                                          <p:spTgt spid="1040"/>
                                        </p:tgtEl>
                                      </p:cBhvr>
                                      <p:to x="100000" y="80000"/>
                                    </p:animScale>
                                    <p:animScale>
                                      <p:cBhvr>
                                        <p:cTn id="206" dur="166" decel="50000">
                                          <p:stCondLst>
                                            <p:cond delay="1338"/>
                                          </p:stCondLst>
                                        </p:cTn>
                                        <p:tgtEl>
                                          <p:spTgt spid="1040"/>
                                        </p:tgtEl>
                                      </p:cBhvr>
                                      <p:to x="100000" y="100000"/>
                                    </p:animScale>
                                    <p:animScale>
                                      <p:cBhvr>
                                        <p:cTn id="207" dur="26">
                                          <p:stCondLst>
                                            <p:cond delay="1642"/>
                                          </p:stCondLst>
                                        </p:cTn>
                                        <p:tgtEl>
                                          <p:spTgt spid="1040"/>
                                        </p:tgtEl>
                                      </p:cBhvr>
                                      <p:to x="100000" y="90000"/>
                                    </p:animScale>
                                    <p:animScale>
                                      <p:cBhvr>
                                        <p:cTn id="208" dur="166" decel="50000">
                                          <p:stCondLst>
                                            <p:cond delay="1668"/>
                                          </p:stCondLst>
                                        </p:cTn>
                                        <p:tgtEl>
                                          <p:spTgt spid="1040"/>
                                        </p:tgtEl>
                                      </p:cBhvr>
                                      <p:to x="100000" y="100000"/>
                                    </p:animScale>
                                    <p:animScale>
                                      <p:cBhvr>
                                        <p:cTn id="209" dur="26">
                                          <p:stCondLst>
                                            <p:cond delay="1808"/>
                                          </p:stCondLst>
                                        </p:cTn>
                                        <p:tgtEl>
                                          <p:spTgt spid="1040"/>
                                        </p:tgtEl>
                                      </p:cBhvr>
                                      <p:to x="100000" y="95000"/>
                                    </p:animScale>
                                    <p:animScale>
                                      <p:cBhvr>
                                        <p:cTn id="210" dur="166" decel="50000">
                                          <p:stCondLst>
                                            <p:cond delay="1834"/>
                                          </p:stCondLst>
                                        </p:cTn>
                                        <p:tgtEl>
                                          <p:spTgt spid="1040"/>
                                        </p:tgtEl>
                                      </p:cBhvr>
                                      <p:to x="100000" y="100000"/>
                                    </p:animScale>
                                    <p:set>
                                      <p:cBhvr>
                                        <p:cTn id="211" dur="1" fill="hold">
                                          <p:stCondLst>
                                            <p:cond delay="19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fifteen</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31022" y="4737713"/>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5</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577178" y="1087802"/>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lang="es-ES_tradnl" sz="4400" b="1"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is</a:t>
            </a:r>
            <a:r>
              <a:rPr lang="es-ES_tradnl" sz="4400" b="1"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 </a:t>
            </a:r>
            <a:r>
              <a:rPr lang="es-ES_tradnl" sz="4400" b="1"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60 CuadroTexto">
            <a:hlinkClick r:id="rId7" action="ppaction://hlinksldjump"/>
            <a:extLst>
              <a:ext uri="{FF2B5EF4-FFF2-40B4-BE49-F238E27FC236}">
                <a16:creationId xmlns:a16="http://schemas.microsoft.com/office/drawing/2014/main" id="{0E3D62E6-B3D5-402B-95CF-52D4C1260C4B}"/>
              </a:ext>
            </a:extLst>
          </p:cNvPr>
          <p:cNvSpPr txBox="1"/>
          <p:nvPr/>
        </p:nvSpPr>
        <p:spPr>
          <a:xfrm>
            <a:off x="11286275" y="169937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1/10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11266" name="Picture 2">
            <a:extLst>
              <a:ext uri="{FF2B5EF4-FFF2-40B4-BE49-F238E27FC236}">
                <a16:creationId xmlns:a16="http://schemas.microsoft.com/office/drawing/2014/main" id="{D4DE681A-B98E-47CC-8FE4-834278ECBD7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90680" y="3435927"/>
            <a:ext cx="2928934" cy="2834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Rectangle 25">
            <a:extLst>
              <a:ext uri="{FF2B5EF4-FFF2-40B4-BE49-F238E27FC236}">
                <a16:creationId xmlns:a16="http://schemas.microsoft.com/office/drawing/2014/main" id="{3FA5ABA7-5271-4A57-8E1C-02ECAFC98506}"/>
              </a:ext>
            </a:extLst>
          </p:cNvPr>
          <p:cNvSpPr/>
          <p:nvPr/>
        </p:nvSpPr>
        <p:spPr>
          <a:xfrm>
            <a:off x="2685832" y="196280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sp>
        <p:nvSpPr>
          <p:cNvPr id="31" name="Rectangle 30">
            <a:extLst>
              <a:ext uri="{FF2B5EF4-FFF2-40B4-BE49-F238E27FC236}">
                <a16:creationId xmlns:a16="http://schemas.microsoft.com/office/drawing/2014/main" id="{055BE550-51C1-40F7-B91E-33745F03B046}"/>
              </a:ext>
            </a:extLst>
          </p:cNvPr>
          <p:cNvSpPr/>
          <p:nvPr/>
        </p:nvSpPr>
        <p:spPr>
          <a:xfrm>
            <a:off x="425568" y="188272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endPar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endParaRPr>
          </a:p>
        </p:txBody>
      </p:sp>
      <p:sp>
        <p:nvSpPr>
          <p:cNvPr id="32" name="Rectangle 31">
            <a:extLst>
              <a:ext uri="{FF2B5EF4-FFF2-40B4-BE49-F238E27FC236}">
                <a16:creationId xmlns:a16="http://schemas.microsoft.com/office/drawing/2014/main" id="{4D6ADB9F-6BB3-46B9-B5C1-43DF6431388A}"/>
              </a:ext>
            </a:extLst>
          </p:cNvPr>
          <p:cNvSpPr/>
          <p:nvPr/>
        </p:nvSpPr>
        <p:spPr>
          <a:xfrm>
            <a:off x="1562975" y="196280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pic>
        <p:nvPicPr>
          <p:cNvPr id="11272" name="Picture 8" descr="Cone Clipart Party Hat - Birthday Party Hats Cartoon, HD Png Download ,  Transparent Png Image - PNGitem">
            <a:extLst>
              <a:ext uri="{FF2B5EF4-FFF2-40B4-BE49-F238E27FC236}">
                <a16:creationId xmlns:a16="http://schemas.microsoft.com/office/drawing/2014/main" id="{17F7F1B7-D986-49DA-B662-149FE4C79968}"/>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148209" y="711992"/>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one Clipart Party Hat - Birthday Party Hats Cartoon, HD Png Download ,  Transparent Png Image - PNGitem">
            <a:extLst>
              <a:ext uri="{FF2B5EF4-FFF2-40B4-BE49-F238E27FC236}">
                <a16:creationId xmlns:a16="http://schemas.microsoft.com/office/drawing/2014/main" id="{A50AB537-AD69-4B97-8F7E-D572A86C457C}"/>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313851" y="711992"/>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one Clipart Party Hat - Birthday Party Hats Cartoon, HD Png Download ,  Transparent Png Image - PNGitem">
            <a:extLst>
              <a:ext uri="{FF2B5EF4-FFF2-40B4-BE49-F238E27FC236}">
                <a16:creationId xmlns:a16="http://schemas.microsoft.com/office/drawing/2014/main" id="{6CB134DC-23F1-4CC0-BBC8-438015434853}"/>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454519" y="744487"/>
            <a:ext cx="1303767" cy="234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34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1272"/>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11272"/>
                                        </p:tgtEl>
                                      </p:cBhvr>
                                    </p:animEffect>
                                    <p:anim calcmode="lin" valueType="num">
                                      <p:cBhvr>
                                        <p:cTn id="63" dur="1000"/>
                                        <p:tgtEl>
                                          <p:spTgt spid="11272"/>
                                        </p:tgtEl>
                                        <p:attrNameLst>
                                          <p:attrName>ppt_x</p:attrName>
                                        </p:attrNameLst>
                                      </p:cBhvr>
                                      <p:tavLst>
                                        <p:tav tm="0">
                                          <p:val>
                                            <p:strVal val="ppt_x"/>
                                          </p:val>
                                        </p:tav>
                                        <p:tav tm="100000">
                                          <p:val>
                                            <p:strVal val="ppt_x"/>
                                          </p:val>
                                        </p:tav>
                                      </p:tavLst>
                                    </p:anim>
                                    <p:anim calcmode="lin" valueType="num">
                                      <p:cBhvr>
                                        <p:cTn id="64" dur="1000"/>
                                        <p:tgtEl>
                                          <p:spTgt spid="11272"/>
                                        </p:tgtEl>
                                        <p:attrNameLst>
                                          <p:attrName>ppt_y</p:attrName>
                                        </p:attrNameLst>
                                      </p:cBhvr>
                                      <p:tavLst>
                                        <p:tav tm="0">
                                          <p:val>
                                            <p:strVal val="ppt_y"/>
                                          </p:val>
                                        </p:tav>
                                        <p:tav tm="100000">
                                          <p:val>
                                            <p:strVal val="ppt_y-.1"/>
                                          </p:val>
                                        </p:tav>
                                      </p:tavLst>
                                    </p:anim>
                                    <p:set>
                                      <p:cBhvr>
                                        <p:cTn id="65" dur="1" fill="hold">
                                          <p:stCondLst>
                                            <p:cond delay="9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66" restart="whenNotActive" fill="hold" evtFilter="cancelBubble" nodeType="interactiveSeq">
                <p:stCondLst>
                  <p:cond evt="onClick" delay="0">
                    <p:tgtEl>
                      <p:spTgt spid="11270"/>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11270"/>
                                        </p:tgtEl>
                                      </p:cBhvr>
                                    </p:animEffect>
                                    <p:anim calcmode="lin" valueType="num">
                                      <p:cBhvr>
                                        <p:cTn id="71" dur="1000"/>
                                        <p:tgtEl>
                                          <p:spTgt spid="11270"/>
                                        </p:tgtEl>
                                        <p:attrNameLst>
                                          <p:attrName>ppt_x</p:attrName>
                                        </p:attrNameLst>
                                      </p:cBhvr>
                                      <p:tavLst>
                                        <p:tav tm="0">
                                          <p:val>
                                            <p:strVal val="ppt_x"/>
                                          </p:val>
                                        </p:tav>
                                        <p:tav tm="100000">
                                          <p:val>
                                            <p:strVal val="ppt_x"/>
                                          </p:val>
                                        </p:tav>
                                      </p:tavLst>
                                    </p:anim>
                                    <p:anim calcmode="lin" valueType="num">
                                      <p:cBhvr>
                                        <p:cTn id="72" dur="1000"/>
                                        <p:tgtEl>
                                          <p:spTgt spid="11270"/>
                                        </p:tgtEl>
                                        <p:attrNameLst>
                                          <p:attrName>ppt_y</p:attrName>
                                        </p:attrNameLst>
                                      </p:cBhvr>
                                      <p:tavLst>
                                        <p:tav tm="0">
                                          <p:val>
                                            <p:strVal val="ppt_y"/>
                                          </p:val>
                                        </p:tav>
                                        <p:tav tm="100000">
                                          <p:val>
                                            <p:strVal val="ppt_y-.1"/>
                                          </p:val>
                                        </p:tav>
                                      </p:tavLst>
                                    </p:anim>
                                    <p:set>
                                      <p:cBhvr>
                                        <p:cTn id="73" dur="1" fill="hold">
                                          <p:stCondLst>
                                            <p:cond delay="999"/>
                                          </p:stCondLst>
                                        </p:cTn>
                                        <p:tgtEl>
                                          <p:spTgt spid="11270"/>
                                        </p:tgtEl>
                                        <p:attrNameLst>
                                          <p:attrName>style.visibility</p:attrName>
                                        </p:attrNameLst>
                                      </p:cBhvr>
                                      <p:to>
                                        <p:strVal val="hidden"/>
                                      </p:to>
                                    </p:set>
                                  </p:childTnLst>
                                </p:cTn>
                              </p:par>
                            </p:childTnLst>
                          </p:cTn>
                        </p:par>
                      </p:childTnLst>
                    </p:cTn>
                  </p:par>
                </p:childTnLst>
              </p:cTn>
              <p:nextCondLst>
                <p:cond evt="onClick" delay="0">
                  <p:tgtEl>
                    <p:spTgt spid="11270"/>
                  </p:tgtEl>
                </p:cond>
              </p:nextCondLst>
            </p:seq>
            <p:seq concurrent="1" nextAc="seek">
              <p:cTn id="74" restart="whenNotActive" fill="hold" evtFilter="cancelBubble" nodeType="interactiveSeq">
                <p:stCondLst>
                  <p:cond evt="onClick" delay="0">
                    <p:tgtEl>
                      <p:spTgt spid="11268"/>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11268"/>
                                        </p:tgtEl>
                                      </p:cBhvr>
                                    </p:animEffect>
                                    <p:anim calcmode="lin" valueType="num">
                                      <p:cBhvr>
                                        <p:cTn id="79" dur="1000"/>
                                        <p:tgtEl>
                                          <p:spTgt spid="11268"/>
                                        </p:tgtEl>
                                        <p:attrNameLst>
                                          <p:attrName>ppt_x</p:attrName>
                                        </p:attrNameLst>
                                      </p:cBhvr>
                                      <p:tavLst>
                                        <p:tav tm="0">
                                          <p:val>
                                            <p:strVal val="ppt_x"/>
                                          </p:val>
                                        </p:tav>
                                        <p:tav tm="100000">
                                          <p:val>
                                            <p:strVal val="ppt_x"/>
                                          </p:val>
                                        </p:tav>
                                      </p:tavLst>
                                    </p:anim>
                                    <p:anim calcmode="lin" valueType="num">
                                      <p:cBhvr>
                                        <p:cTn id="80" dur="1000"/>
                                        <p:tgtEl>
                                          <p:spTgt spid="11268"/>
                                        </p:tgtEl>
                                        <p:attrNameLst>
                                          <p:attrName>ppt_y</p:attrName>
                                        </p:attrNameLst>
                                      </p:cBhvr>
                                      <p:tavLst>
                                        <p:tav tm="0">
                                          <p:val>
                                            <p:strVal val="ppt_y"/>
                                          </p:val>
                                        </p:tav>
                                        <p:tav tm="100000">
                                          <p:val>
                                            <p:strVal val="ppt_y-.1"/>
                                          </p:val>
                                        </p:tav>
                                      </p:tavLst>
                                    </p:anim>
                                    <p:set>
                                      <p:cBhvr>
                                        <p:cTn id="81" dur="1" fill="hold">
                                          <p:stCondLst>
                                            <p:cond delay="999"/>
                                          </p:stCondLst>
                                        </p:cTn>
                                        <p:tgtEl>
                                          <p:spTgt spid="11268"/>
                                        </p:tgtEl>
                                        <p:attrNameLst>
                                          <p:attrName>style.visibility</p:attrName>
                                        </p:attrNameLst>
                                      </p:cBhvr>
                                      <p:to>
                                        <p:strVal val="hidden"/>
                                      </p:to>
                                    </p:set>
                                  </p:childTnLst>
                                </p:cTn>
                              </p:par>
                            </p:childTnLst>
                          </p:cTn>
                        </p:par>
                      </p:childTnLst>
                    </p:cTn>
                  </p:par>
                </p:childTnLst>
              </p:cTn>
              <p:nextCondLst>
                <p:cond evt="onClick" delay="0">
                  <p:tgtEl>
                    <p:spTgt spid="11268"/>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eighteen</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8</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60407"/>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2/10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7170" name="Picture 2">
            <a:extLst>
              <a:ext uri="{FF2B5EF4-FFF2-40B4-BE49-F238E27FC236}">
                <a16:creationId xmlns:a16="http://schemas.microsoft.com/office/drawing/2014/main" id="{28D0484B-F33F-498F-A9E9-7548FAA05FC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89710" y="3496411"/>
            <a:ext cx="2069672" cy="229493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422444F-40CF-4730-A043-5AE17F5C8690}"/>
              </a:ext>
            </a:extLst>
          </p:cNvPr>
          <p:cNvSpPr/>
          <p:nvPr/>
        </p:nvSpPr>
        <p:spPr>
          <a:xfrm>
            <a:off x="2768610" y="219155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sp>
        <p:nvSpPr>
          <p:cNvPr id="28" name="Rectangle 27">
            <a:extLst>
              <a:ext uri="{FF2B5EF4-FFF2-40B4-BE49-F238E27FC236}">
                <a16:creationId xmlns:a16="http://schemas.microsoft.com/office/drawing/2014/main" id="{14895B20-32F3-4138-B9A6-FA0549F2E08D}"/>
              </a:ext>
            </a:extLst>
          </p:cNvPr>
          <p:cNvSpPr/>
          <p:nvPr/>
        </p:nvSpPr>
        <p:spPr>
          <a:xfrm>
            <a:off x="421376" y="228653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60</a:t>
            </a:r>
          </a:p>
        </p:txBody>
      </p:sp>
      <p:sp>
        <p:nvSpPr>
          <p:cNvPr id="29" name="Rectangle 28">
            <a:extLst>
              <a:ext uri="{FF2B5EF4-FFF2-40B4-BE49-F238E27FC236}">
                <a16:creationId xmlns:a16="http://schemas.microsoft.com/office/drawing/2014/main" id="{85C0957B-D424-4E11-9DF0-7571B3A3F5F9}"/>
              </a:ext>
            </a:extLst>
          </p:cNvPr>
          <p:cNvSpPr/>
          <p:nvPr/>
        </p:nvSpPr>
        <p:spPr>
          <a:xfrm>
            <a:off x="1579138" y="2222127"/>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80A39668-83AA-4D50-AA37-09DD32E9E64E}"/>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204844" y="79692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E427EAE3-5F52-40D9-950C-CD103E3CCBA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402053" y="75425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7673D6EA-0A4A-40A1-85A6-8088F1B01AE5}"/>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491568" y="77646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990F1DCC-8E0E-49F4-B43D-B6AEE43FA3A4}"/>
              </a:ext>
            </a:extLst>
          </p:cNvPr>
          <p:cNvSpPr txBox="1"/>
          <p:nvPr/>
        </p:nvSpPr>
        <p:spPr>
          <a:xfrm>
            <a:off x="11286275" y="172329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26526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250"/>
                                        <p:tgtEl>
                                          <p:spTgt spid="13"/>
                                        </p:tgtEl>
                                      </p:cBhvr>
                                    </p:animEffect>
                                    <p:set>
                                      <p:cBhvr>
                                        <p:cTn id="41" dur="1" fill="hold">
                                          <p:stCondLst>
                                            <p:cond delay="10249"/>
                                          </p:stCondLst>
                                        </p:cTn>
                                        <p:tgtEl>
                                          <p:spTgt spid="13"/>
                                        </p:tgtEl>
                                        <p:attrNameLst>
                                          <p:attrName>style.visibility</p:attrName>
                                        </p:attrNameLst>
                                      </p:cBhvr>
                                      <p:to>
                                        <p:strVal val="hidden"/>
                                      </p:to>
                                    </p:set>
                                  </p:childTnLst>
                                </p:cTn>
                              </p:par>
                            </p:childTnLst>
                          </p:cTn>
                        </p:par>
                        <p:par>
                          <p:cTn id="42" fill="hold">
                            <p:stCondLst>
                              <p:cond delay="142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fourteen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40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40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4</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3/10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9220" name="Picture 4">
            <a:extLst>
              <a:ext uri="{FF2B5EF4-FFF2-40B4-BE49-F238E27FC236}">
                <a16:creationId xmlns:a16="http://schemas.microsoft.com/office/drawing/2014/main" id="{0BA5AFE6-F1A3-4739-A213-F49D04E4A24D}"/>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tretch>
            <a:fillRect/>
          </a:stretch>
        </p:blipFill>
        <p:spPr bwMode="auto">
          <a:xfrm>
            <a:off x="896838" y="4476578"/>
            <a:ext cx="2659246" cy="199443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9E121B91-2E57-435C-B16D-FDD0C17FFBFF}"/>
              </a:ext>
            </a:extLst>
          </p:cNvPr>
          <p:cNvSpPr/>
          <p:nvPr/>
        </p:nvSpPr>
        <p:spPr>
          <a:xfrm>
            <a:off x="2970760" y="242850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45</a:t>
            </a:r>
          </a:p>
        </p:txBody>
      </p:sp>
      <p:sp>
        <p:nvSpPr>
          <p:cNvPr id="29" name="Rectangle 28">
            <a:extLst>
              <a:ext uri="{FF2B5EF4-FFF2-40B4-BE49-F238E27FC236}">
                <a16:creationId xmlns:a16="http://schemas.microsoft.com/office/drawing/2014/main" id="{B5F3C37C-7B5B-42A8-B0F9-E88AA08D5292}"/>
              </a:ext>
            </a:extLst>
          </p:cNvPr>
          <p:cNvSpPr/>
          <p:nvPr/>
        </p:nvSpPr>
        <p:spPr>
          <a:xfrm>
            <a:off x="715772" y="245052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sp>
        <p:nvSpPr>
          <p:cNvPr id="30" name="Rectangle 29">
            <a:extLst>
              <a:ext uri="{FF2B5EF4-FFF2-40B4-BE49-F238E27FC236}">
                <a16:creationId xmlns:a16="http://schemas.microsoft.com/office/drawing/2014/main" id="{4DEC1867-CA9D-49FE-AF6C-936D3EC06E00}"/>
              </a:ext>
            </a:extLst>
          </p:cNvPr>
          <p:cNvSpPr/>
          <p:nvPr/>
        </p:nvSpPr>
        <p:spPr>
          <a:xfrm>
            <a:off x="1933540" y="250568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pic>
        <p:nvPicPr>
          <p:cNvPr id="31" name="Picture 8" descr="Cone Clipart Party Hat - Birthday Party Hats Cartoon, HD Png Download ,  Transparent Png Image - PNGitem">
            <a:extLst>
              <a:ext uri="{FF2B5EF4-FFF2-40B4-BE49-F238E27FC236}">
                <a16:creationId xmlns:a16="http://schemas.microsoft.com/office/drawing/2014/main" id="{C80EE69F-63CA-4193-A68B-90BB499893A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53500" y="1014408"/>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one Clipart Party Hat - Birthday Party Hats Cartoon, HD Png Download ,  Transparent Png Image - PNGitem">
            <a:extLst>
              <a:ext uri="{FF2B5EF4-FFF2-40B4-BE49-F238E27FC236}">
                <a16:creationId xmlns:a16="http://schemas.microsoft.com/office/drawing/2014/main" id="{C791D5CC-A853-4D1F-B38D-E663916A759B}"/>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685199" y="992189"/>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one Clipart Party Hat - Birthday Party Hats Cartoon, HD Png Download ,  Transparent Png Image - PNGitem">
            <a:extLst>
              <a:ext uri="{FF2B5EF4-FFF2-40B4-BE49-F238E27FC236}">
                <a16:creationId xmlns:a16="http://schemas.microsoft.com/office/drawing/2014/main" id="{BA489903-5674-4D9F-BE96-075732D6325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740224" y="99395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4" name="60 CuadroTexto">
            <a:hlinkClick r:id="rId11" action="ppaction://hlinksldjump"/>
            <a:extLst>
              <a:ext uri="{FF2B5EF4-FFF2-40B4-BE49-F238E27FC236}">
                <a16:creationId xmlns:a16="http://schemas.microsoft.com/office/drawing/2014/main" id="{6EA1B1BF-B6AA-4A2F-8F02-EE44902F16D4}"/>
              </a:ext>
            </a:extLst>
          </p:cNvPr>
          <p:cNvSpPr txBox="1"/>
          <p:nvPr/>
        </p:nvSpPr>
        <p:spPr>
          <a:xfrm>
            <a:off x="11286275" y="169937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5730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750"/>
                                        <p:tgtEl>
                                          <p:spTgt spid="13"/>
                                        </p:tgtEl>
                                      </p:cBhvr>
                                    </p:animEffect>
                                    <p:set>
                                      <p:cBhvr>
                                        <p:cTn id="41" dur="1" fill="hold">
                                          <p:stCondLst>
                                            <p:cond delay="10749"/>
                                          </p:stCondLst>
                                        </p:cTn>
                                        <p:tgtEl>
                                          <p:spTgt spid="13"/>
                                        </p:tgtEl>
                                        <p:attrNameLst>
                                          <p:attrName>style.visibility</p:attrName>
                                        </p:attrNameLst>
                                      </p:cBhvr>
                                      <p:to>
                                        <p:strVal val="hidden"/>
                                      </p:to>
                                    </p:set>
                                  </p:childTnLst>
                                </p:cTn>
                              </p:par>
                            </p:childTnLst>
                          </p:cTn>
                        </p:par>
                        <p:par>
                          <p:cTn id="42" fill="hold">
                            <p:stCondLst>
                              <p:cond delay="147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1"/>
                                        </p:tgtEl>
                                      </p:cBhvr>
                                    </p:animEffect>
                                    <p:anim calcmode="lin" valueType="num">
                                      <p:cBhvr>
                                        <p:cTn id="63" dur="1000"/>
                                        <p:tgtEl>
                                          <p:spTgt spid="31"/>
                                        </p:tgtEl>
                                        <p:attrNameLst>
                                          <p:attrName>ppt_x</p:attrName>
                                        </p:attrNameLst>
                                      </p:cBhvr>
                                      <p:tavLst>
                                        <p:tav tm="0">
                                          <p:val>
                                            <p:strVal val="ppt_x"/>
                                          </p:val>
                                        </p:tav>
                                        <p:tav tm="100000">
                                          <p:val>
                                            <p:strVal val="ppt_x"/>
                                          </p:val>
                                        </p:tav>
                                      </p:tavLst>
                                    </p:anim>
                                    <p:anim calcmode="lin" valueType="num">
                                      <p:cBhvr>
                                        <p:cTn id="64" dur="1000"/>
                                        <p:tgtEl>
                                          <p:spTgt spid="31"/>
                                        </p:tgtEl>
                                        <p:attrNameLst>
                                          <p:attrName>ppt_y</p:attrName>
                                        </p:attrNameLst>
                                      </p:cBhvr>
                                      <p:tavLst>
                                        <p:tav tm="0">
                                          <p:val>
                                            <p:strVal val="ppt_y"/>
                                          </p:val>
                                        </p:tav>
                                        <p:tav tm="100000">
                                          <p:val>
                                            <p:strVal val="ppt_y-.1"/>
                                          </p:val>
                                        </p:tav>
                                      </p:tavLst>
                                    </p:anim>
                                    <p:set>
                                      <p:cBhvr>
                                        <p:cTn id="6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2"/>
                                        </p:tgtEl>
                                      </p:cBhvr>
                                    </p:animEffect>
                                    <p:anim calcmode="lin" valueType="num">
                                      <p:cBhvr>
                                        <p:cTn id="71" dur="1000"/>
                                        <p:tgtEl>
                                          <p:spTgt spid="32"/>
                                        </p:tgtEl>
                                        <p:attrNameLst>
                                          <p:attrName>ppt_x</p:attrName>
                                        </p:attrNameLst>
                                      </p:cBhvr>
                                      <p:tavLst>
                                        <p:tav tm="0">
                                          <p:val>
                                            <p:strVal val="ppt_x"/>
                                          </p:val>
                                        </p:tav>
                                        <p:tav tm="100000">
                                          <p:val>
                                            <p:strVal val="ppt_x"/>
                                          </p:val>
                                        </p:tav>
                                      </p:tavLst>
                                    </p:anim>
                                    <p:anim calcmode="lin" valueType="num">
                                      <p:cBhvr>
                                        <p:cTn id="72" dur="1000"/>
                                        <p:tgtEl>
                                          <p:spTgt spid="32"/>
                                        </p:tgtEl>
                                        <p:attrNameLst>
                                          <p:attrName>ppt_y</p:attrName>
                                        </p:attrNameLst>
                                      </p:cBhvr>
                                      <p:tavLst>
                                        <p:tav tm="0">
                                          <p:val>
                                            <p:strVal val="ppt_y"/>
                                          </p:val>
                                        </p:tav>
                                        <p:tav tm="100000">
                                          <p:val>
                                            <p:strVal val="ppt_y-.1"/>
                                          </p:val>
                                        </p:tav>
                                      </p:tavLst>
                                    </p:anim>
                                    <p:set>
                                      <p:cBhvr>
                                        <p:cTn id="73"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3"/>
                                        </p:tgtEl>
                                      </p:cBhvr>
                                    </p:animEffect>
                                    <p:anim calcmode="lin" valueType="num">
                                      <p:cBhvr>
                                        <p:cTn id="79" dur="1000"/>
                                        <p:tgtEl>
                                          <p:spTgt spid="33"/>
                                        </p:tgtEl>
                                        <p:attrNameLst>
                                          <p:attrName>ppt_x</p:attrName>
                                        </p:attrNameLst>
                                      </p:cBhvr>
                                      <p:tavLst>
                                        <p:tav tm="0">
                                          <p:val>
                                            <p:strVal val="ppt_x"/>
                                          </p:val>
                                        </p:tav>
                                        <p:tav tm="100000">
                                          <p:val>
                                            <p:strVal val="ppt_x"/>
                                          </p:val>
                                        </p:tav>
                                      </p:tavLst>
                                    </p:anim>
                                    <p:anim calcmode="lin" valueType="num">
                                      <p:cBhvr>
                                        <p:cTn id="80" dur="1000"/>
                                        <p:tgtEl>
                                          <p:spTgt spid="33"/>
                                        </p:tgtEl>
                                        <p:attrNameLst>
                                          <p:attrName>ppt_y</p:attrName>
                                        </p:attrNameLst>
                                      </p:cBhvr>
                                      <p:tavLst>
                                        <p:tav tm="0">
                                          <p:val>
                                            <p:strVal val="ppt_y"/>
                                          </p:val>
                                        </p:tav>
                                        <p:tav tm="100000">
                                          <p:val>
                                            <p:strVal val="ppt_y-.1"/>
                                          </p:val>
                                        </p:tav>
                                      </p:tavLst>
                                    </p:anim>
                                    <p:set>
                                      <p:cBhvr>
                                        <p:cTn id="8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twenty</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2</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0</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60 CuadroTexto">
            <a:hlinkClick r:id="rId7" action="ppaction://hlinksldjump"/>
            <a:extLst>
              <a:ext uri="{FF2B5EF4-FFF2-40B4-BE49-F238E27FC236}">
                <a16:creationId xmlns:a16="http://schemas.microsoft.com/office/drawing/2014/main" id="{0E3D62E6-B3D5-402B-95CF-52D4C1260C4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4/10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5122" name="Picture 2">
            <a:extLst>
              <a:ext uri="{FF2B5EF4-FFF2-40B4-BE49-F238E27FC236}">
                <a16:creationId xmlns:a16="http://schemas.microsoft.com/office/drawing/2014/main" id="{4EA49105-6C5B-4C96-9A5A-5E76965CB72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tretch>
            <a:fillRect/>
          </a:stretch>
        </p:blipFill>
        <p:spPr bwMode="auto">
          <a:xfrm>
            <a:off x="1016585" y="4230718"/>
            <a:ext cx="2449418" cy="25059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D3242C20-44CA-4775-878E-4B83441EE1BA}"/>
              </a:ext>
            </a:extLst>
          </p:cNvPr>
          <p:cNvSpPr/>
          <p:nvPr/>
        </p:nvSpPr>
        <p:spPr>
          <a:xfrm>
            <a:off x="2939270" y="234626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15</a:t>
            </a:r>
          </a:p>
        </p:txBody>
      </p:sp>
      <p:sp>
        <p:nvSpPr>
          <p:cNvPr id="28" name="Rectangle 27">
            <a:extLst>
              <a:ext uri="{FF2B5EF4-FFF2-40B4-BE49-F238E27FC236}">
                <a16:creationId xmlns:a16="http://schemas.microsoft.com/office/drawing/2014/main" id="{3ABB04FB-D229-4520-ADDC-1F1E252D2402}"/>
              </a:ext>
            </a:extLst>
          </p:cNvPr>
          <p:cNvSpPr/>
          <p:nvPr/>
        </p:nvSpPr>
        <p:spPr>
          <a:xfrm>
            <a:off x="614754" y="2316749"/>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sp>
        <p:nvSpPr>
          <p:cNvPr id="29" name="Rectangle 28">
            <a:extLst>
              <a:ext uri="{FF2B5EF4-FFF2-40B4-BE49-F238E27FC236}">
                <a16:creationId xmlns:a16="http://schemas.microsoft.com/office/drawing/2014/main" id="{D26628CF-45F1-4F11-9ABE-C3732C2844EF}"/>
              </a:ext>
            </a:extLst>
          </p:cNvPr>
          <p:cNvSpPr/>
          <p:nvPr/>
        </p:nvSpPr>
        <p:spPr>
          <a:xfrm>
            <a:off x="1795872" y="223666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60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94B6BFE7-2936-4604-B6DA-45BC33CF9FCC}"/>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378047" y="838709"/>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CF1813F2-1B59-4DC3-A2B5-B981AEA706AD}"/>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575256" y="796038"/>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AB460E5B-D6EA-4189-B5BE-7E71DFC47D88}"/>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664771" y="818255"/>
            <a:ext cx="1303767" cy="234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2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250"/>
                                        <p:tgtEl>
                                          <p:spTgt spid="13"/>
                                        </p:tgtEl>
                                      </p:cBhvr>
                                    </p:animEffect>
                                    <p:set>
                                      <p:cBhvr>
                                        <p:cTn id="41" dur="1" fill="hold">
                                          <p:stCondLst>
                                            <p:cond delay="10249"/>
                                          </p:stCondLst>
                                        </p:cTn>
                                        <p:tgtEl>
                                          <p:spTgt spid="13"/>
                                        </p:tgtEl>
                                        <p:attrNameLst>
                                          <p:attrName>style.visibility</p:attrName>
                                        </p:attrNameLst>
                                      </p:cBhvr>
                                      <p:to>
                                        <p:strVal val="hidden"/>
                                      </p:to>
                                    </p:set>
                                  </p:childTnLst>
                                </p:cTn>
                              </p:par>
                            </p:childTnLst>
                          </p:cTn>
                        </p:par>
                        <p:par>
                          <p:cTn id="42" fill="hold">
                            <p:stCondLst>
                              <p:cond delay="142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thirteen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3</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5/10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8194" name="Picture 2">
            <a:extLst>
              <a:ext uri="{FF2B5EF4-FFF2-40B4-BE49-F238E27FC236}">
                <a16:creationId xmlns:a16="http://schemas.microsoft.com/office/drawing/2014/main" id="{5C26ECDD-C2EF-45D1-8716-76555F48C7A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145026" y="4115597"/>
            <a:ext cx="2227281" cy="22774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1B77D8D-D1EC-4B76-AE4B-CD0119E61713}"/>
              </a:ext>
            </a:extLst>
          </p:cNvPr>
          <p:cNvSpPr/>
          <p:nvPr/>
        </p:nvSpPr>
        <p:spPr>
          <a:xfrm>
            <a:off x="2827452" y="2169339"/>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sp>
        <p:nvSpPr>
          <p:cNvPr id="28" name="Rectangle 27">
            <a:extLst>
              <a:ext uri="{FF2B5EF4-FFF2-40B4-BE49-F238E27FC236}">
                <a16:creationId xmlns:a16="http://schemas.microsoft.com/office/drawing/2014/main" id="{6A0FDD9C-702D-47B5-85CC-2FD471623B01}"/>
              </a:ext>
            </a:extLst>
          </p:cNvPr>
          <p:cNvSpPr/>
          <p:nvPr/>
        </p:nvSpPr>
        <p:spPr>
          <a:xfrm>
            <a:off x="521637" y="212865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sp>
        <p:nvSpPr>
          <p:cNvPr id="29" name="Rectangle 28">
            <a:extLst>
              <a:ext uri="{FF2B5EF4-FFF2-40B4-BE49-F238E27FC236}">
                <a16:creationId xmlns:a16="http://schemas.microsoft.com/office/drawing/2014/main" id="{DA628F73-7B59-4348-B1F1-538AD51CF4F4}"/>
              </a:ext>
            </a:extLst>
          </p:cNvPr>
          <p:cNvSpPr/>
          <p:nvPr/>
        </p:nvSpPr>
        <p:spPr>
          <a:xfrm>
            <a:off x="1648377" y="219155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13D58350-E0EF-4FF0-9703-BFC0E8C311C2}"/>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265335" y="79692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61E8BF2E-6133-49C6-9E92-F9C5AEDEA74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462544" y="75425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D01B8418-86DA-48E6-B9E0-91E5354C958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552059" y="77646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C5D876C7-A9BE-439C-82C9-78CC77DD78C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0946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sixteen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1</a:t>
            </a: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6</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09062" y="5253495"/>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6/10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6146" name="Picture 2">
            <a:extLst>
              <a:ext uri="{FF2B5EF4-FFF2-40B4-BE49-F238E27FC236}">
                <a16:creationId xmlns:a16="http://schemas.microsoft.com/office/drawing/2014/main" id="{520E8DD6-7FD6-46D9-9BF8-10C74D3398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122486" y="3943182"/>
            <a:ext cx="2620627" cy="26206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8298BE8A-CD73-4A72-AD0C-61913FC1CB0A}"/>
              </a:ext>
            </a:extLst>
          </p:cNvPr>
          <p:cNvSpPr/>
          <p:nvPr/>
        </p:nvSpPr>
        <p:spPr>
          <a:xfrm>
            <a:off x="3059124" y="223666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sp>
        <p:nvSpPr>
          <p:cNvPr id="28" name="Rectangle 27">
            <a:extLst>
              <a:ext uri="{FF2B5EF4-FFF2-40B4-BE49-F238E27FC236}">
                <a16:creationId xmlns:a16="http://schemas.microsoft.com/office/drawing/2014/main" id="{35926BD8-A0B7-4FA3-BD3E-9C13F3AB9879}"/>
              </a:ext>
            </a:extLst>
          </p:cNvPr>
          <p:cNvSpPr/>
          <p:nvPr/>
        </p:nvSpPr>
        <p:spPr>
          <a:xfrm>
            <a:off x="736627" y="2416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sp>
        <p:nvSpPr>
          <p:cNvPr id="29" name="Rectangle 28">
            <a:extLst>
              <a:ext uri="{FF2B5EF4-FFF2-40B4-BE49-F238E27FC236}">
                <a16:creationId xmlns:a16="http://schemas.microsoft.com/office/drawing/2014/main" id="{91121516-C7DB-4343-A83B-40779BBAA529}"/>
              </a:ext>
            </a:extLst>
          </p:cNvPr>
          <p:cNvSpPr/>
          <p:nvPr/>
        </p:nvSpPr>
        <p:spPr>
          <a:xfrm>
            <a:off x="1821063" y="2206932"/>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AFF3DA7B-67B1-42F5-9EE7-30A9F590399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03887" y="86465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C5F8C490-DB1E-4AAC-8EF7-AB64A2CF24E7}"/>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592831" y="822095"/>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CDE5DA37-95E1-40E7-B6CD-B847C218A5D9}"/>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739184" y="84425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AD0D819D-7F23-4B79-B03D-7A17CF7F46A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13602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750"/>
                                        <p:tgtEl>
                                          <p:spTgt spid="13"/>
                                        </p:tgtEl>
                                      </p:cBhvr>
                                    </p:animEffect>
                                    <p:set>
                                      <p:cBhvr>
                                        <p:cTn id="41" dur="1" fill="hold">
                                          <p:stCondLst>
                                            <p:cond delay="10749"/>
                                          </p:stCondLst>
                                        </p:cTn>
                                        <p:tgtEl>
                                          <p:spTgt spid="13"/>
                                        </p:tgtEl>
                                        <p:attrNameLst>
                                          <p:attrName>style.visibility</p:attrName>
                                        </p:attrNameLst>
                                      </p:cBhvr>
                                      <p:to>
                                        <p:strVal val="hidden"/>
                                      </p:to>
                                    </p:set>
                                  </p:childTnLst>
                                </p:cTn>
                              </p:par>
                            </p:childTnLst>
                          </p:cTn>
                        </p:par>
                        <p:par>
                          <p:cTn id="42" fill="hold">
                            <p:stCondLst>
                              <p:cond delay="147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1684</Words>
  <Application>Microsoft Office PowerPoint</Application>
  <PresentationFormat>Widescreen</PresentationFormat>
  <Paragraphs>344</Paragraphs>
  <Slides>25</Slides>
  <Notes>22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215000E</vt:lpstr>
      <vt:lpstr>Algerian</vt:lpstr>
      <vt:lpstr>Amasis MT Pro Black</vt:lpstr>
      <vt:lpstr>Arial</vt:lpstr>
      <vt:lpstr>Arial Black</vt:lpstr>
      <vt:lpstr>Calibri</vt:lpstr>
      <vt:lpstr>Calibri Light</vt:lpstr>
      <vt:lpstr>Comic Sans MS</vt:lpstr>
      <vt:lpstr>Cooper Black</vt:lpstr>
      <vt:lpstr>DS-Digital</vt:lpstr>
      <vt:lpstr>Times New Roman</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John Luong</cp:lastModifiedBy>
  <cp:revision>87</cp:revision>
  <dcterms:created xsi:type="dcterms:W3CDTF">2022-01-25T11:05:41Z</dcterms:created>
  <dcterms:modified xsi:type="dcterms:W3CDTF">2025-01-18T01:56:44Z</dcterms:modified>
</cp:coreProperties>
</file>