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84" r:id="rId2"/>
    <p:sldId id="264" r:id="rId3"/>
    <p:sldId id="430" r:id="rId4"/>
    <p:sldId id="387" r:id="rId5"/>
    <p:sldId id="388" r:id="rId6"/>
    <p:sldId id="385" r:id="rId7"/>
    <p:sldId id="409" r:id="rId8"/>
    <p:sldId id="411" r:id="rId9"/>
    <p:sldId id="431" r:id="rId10"/>
    <p:sldId id="403" r:id="rId11"/>
    <p:sldId id="432" r:id="rId12"/>
    <p:sldId id="404" r:id="rId13"/>
    <p:sldId id="433" r:id="rId14"/>
    <p:sldId id="434" r:id="rId15"/>
    <p:sldId id="405" r:id="rId16"/>
    <p:sldId id="429" r:id="rId17"/>
    <p:sldId id="435" r:id="rId18"/>
    <p:sldId id="436" r:id="rId19"/>
    <p:sldId id="437" r:id="rId20"/>
    <p:sldId id="412" r:id="rId21"/>
    <p:sldId id="417" r:id="rId22"/>
    <p:sldId id="438" r:id="rId23"/>
    <p:sldId id="439" r:id="rId24"/>
    <p:sldId id="440" r:id="rId25"/>
    <p:sldId id="423" r:id="rId26"/>
    <p:sldId id="425" r:id="rId27"/>
    <p:sldId id="442" r:id="rId28"/>
    <p:sldId id="422" r:id="rId29"/>
    <p:sldId id="441" r:id="rId30"/>
    <p:sldId id="391" r:id="rId31"/>
    <p:sldId id="3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0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4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F8A1100-11C2-4E45-8F0A-8FEECA6300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5" y="800100"/>
            <a:ext cx="1266824" cy="12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6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9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2BB042C-60AC-AC90-8D3A-A47234B2B307}"/>
              </a:ext>
            </a:extLst>
          </p:cNvPr>
          <p:cNvSpPr/>
          <p:nvPr/>
        </p:nvSpPr>
        <p:spPr>
          <a:xfrm>
            <a:off x="1180056" y="2554680"/>
            <a:ext cx="5912602" cy="2284710"/>
          </a:xfrm>
          <a:custGeom>
            <a:avLst/>
            <a:gdLst>
              <a:gd name="connsiteX0" fmla="*/ 0 w 5912602"/>
              <a:gd name="connsiteY0" fmla="*/ 380793 h 2284710"/>
              <a:gd name="connsiteX1" fmla="*/ 380793 w 5912602"/>
              <a:gd name="connsiteY1" fmla="*/ 0 h 2284710"/>
              <a:gd name="connsiteX2" fmla="*/ 3449018 w 5912602"/>
              <a:gd name="connsiteY2" fmla="*/ 0 h 2284710"/>
              <a:gd name="connsiteX3" fmla="*/ 3449018 w 5912602"/>
              <a:gd name="connsiteY3" fmla="*/ 0 h 2284710"/>
              <a:gd name="connsiteX4" fmla="*/ 4927168 w 5912602"/>
              <a:gd name="connsiteY4" fmla="*/ 0 h 2284710"/>
              <a:gd name="connsiteX5" fmla="*/ 5531809 w 5912602"/>
              <a:gd name="connsiteY5" fmla="*/ 0 h 2284710"/>
              <a:gd name="connsiteX6" fmla="*/ 5912602 w 5912602"/>
              <a:gd name="connsiteY6" fmla="*/ 380793 h 2284710"/>
              <a:gd name="connsiteX7" fmla="*/ 5912602 w 5912602"/>
              <a:gd name="connsiteY7" fmla="*/ 1332748 h 2284710"/>
              <a:gd name="connsiteX8" fmla="*/ 6853001 w 5912602"/>
              <a:gd name="connsiteY8" fmla="*/ 1488603 h 2284710"/>
              <a:gd name="connsiteX9" fmla="*/ 5912602 w 5912602"/>
              <a:gd name="connsiteY9" fmla="*/ 1903925 h 2284710"/>
              <a:gd name="connsiteX10" fmla="*/ 5912602 w 5912602"/>
              <a:gd name="connsiteY10" fmla="*/ 1903917 h 2284710"/>
              <a:gd name="connsiteX11" fmla="*/ 5531809 w 5912602"/>
              <a:gd name="connsiteY11" fmla="*/ 2284710 h 2284710"/>
              <a:gd name="connsiteX12" fmla="*/ 4927168 w 5912602"/>
              <a:gd name="connsiteY12" fmla="*/ 2284710 h 2284710"/>
              <a:gd name="connsiteX13" fmla="*/ 3449018 w 5912602"/>
              <a:gd name="connsiteY13" fmla="*/ 2284710 h 2284710"/>
              <a:gd name="connsiteX14" fmla="*/ 3449018 w 5912602"/>
              <a:gd name="connsiteY14" fmla="*/ 2284710 h 2284710"/>
              <a:gd name="connsiteX15" fmla="*/ 380793 w 5912602"/>
              <a:gd name="connsiteY15" fmla="*/ 2284710 h 2284710"/>
              <a:gd name="connsiteX16" fmla="*/ 0 w 5912602"/>
              <a:gd name="connsiteY16" fmla="*/ 1903917 h 2284710"/>
              <a:gd name="connsiteX17" fmla="*/ 0 w 5912602"/>
              <a:gd name="connsiteY17" fmla="*/ 1903925 h 2284710"/>
              <a:gd name="connsiteX18" fmla="*/ 0 w 5912602"/>
              <a:gd name="connsiteY18" fmla="*/ 1332748 h 2284710"/>
              <a:gd name="connsiteX19" fmla="*/ 0 w 5912602"/>
              <a:gd name="connsiteY19" fmla="*/ 1332748 h 2284710"/>
              <a:gd name="connsiteX20" fmla="*/ 0 w 591260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có từ nào em chưa hiểu nghĩa? </a:t>
            </a:r>
          </a:p>
        </p:txBody>
      </p: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626" y="3194759"/>
            <a:ext cx="2933293" cy="3433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83ED2-EFAD-47F0-822A-D4A0DD768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663768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2235385"/>
            <a:chOff x="508871" y="2385531"/>
            <a:chExt cx="7319749" cy="22970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2182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  <a:t>Lũ lượt: từng đoàn nối tiếp nhau không ngớt</a:t>
              </a:r>
              <a:b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6146" name="Picture 2" descr="Chùm ảnh: Đường phố Hà Nội ùn tắc, người dân ồ ạt về quê nghỉ Tết Dương lịch">
            <a:extLst>
              <a:ext uri="{FF2B5EF4-FFF2-40B4-BE49-F238E27FC236}">
                <a16:creationId xmlns:a16="http://schemas.microsoft.com/office/drawing/2014/main" id="{86B9437D-6128-416F-AD9D-D781E4A3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4" y="30468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78196" y="1505440"/>
            <a:ext cx="10696352" cy="1613056"/>
            <a:chOff x="508871" y="2385531"/>
            <a:chExt cx="7319749" cy="1112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99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Lật đật: có dáng vẻ vội vã, như lúc nào cũng sợ không kịp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0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Xỏ kim: xuyên sợi chỉ qua lỗ kim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12290" name="Picture 2" descr="Với bí quyết này, chẳng cần tinh mắt cũng xỏ chỉ vào kim &quot;bách phát bách  trúng&quot;, chỉ 2 giây là xong">
            <a:extLst>
              <a:ext uri="{FF2B5EF4-FFF2-40B4-BE49-F238E27FC236}">
                <a16:creationId xmlns:a16="http://schemas.microsoft.com/office/drawing/2014/main" id="{EC49B640-BD37-4BFF-9851-B21C5D1E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929534"/>
            <a:ext cx="5135526" cy="38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Lặn lội: làm việc vất vả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84C37-341B-4AC0-900F-E7A158FF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16" y="3321012"/>
            <a:ext cx="6665065" cy="29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0" y="200624"/>
            <a:ext cx="11399113" cy="967635"/>
            <a:chOff x="-347937" y="1552059"/>
            <a:chExt cx="11399113" cy="96763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24203" y="1704855"/>
              <a:ext cx="11026973" cy="814839"/>
            </a:xfrm>
            <a:custGeom>
              <a:avLst/>
              <a:gdLst>
                <a:gd name="connsiteX0" fmla="*/ 0 w 11026973"/>
                <a:gd name="connsiteY0" fmla="*/ 198992 h 814839"/>
                <a:gd name="connsiteX1" fmla="*/ 198992 w 11026973"/>
                <a:gd name="connsiteY1" fmla="*/ 0 h 814839"/>
                <a:gd name="connsiteX2" fmla="*/ 10827981 w 11026973"/>
                <a:gd name="connsiteY2" fmla="*/ 0 h 814839"/>
                <a:gd name="connsiteX3" fmla="*/ 11026973 w 11026973"/>
                <a:gd name="connsiteY3" fmla="*/ 198992 h 814839"/>
                <a:gd name="connsiteX4" fmla="*/ 11026973 w 11026973"/>
                <a:gd name="connsiteY4" fmla="*/ 615847 h 814839"/>
                <a:gd name="connsiteX5" fmla="*/ 10827981 w 11026973"/>
                <a:gd name="connsiteY5" fmla="*/ 814839 h 814839"/>
                <a:gd name="connsiteX6" fmla="*/ 198992 w 11026973"/>
                <a:gd name="connsiteY6" fmla="*/ 814839 h 814839"/>
                <a:gd name="connsiteX7" fmla="*/ 0 w 11026973"/>
                <a:gd name="connsiteY7" fmla="*/ 615847 h 814839"/>
                <a:gd name="connsiteX8" fmla="*/ 0 w 1102697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697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128357" y="-35273"/>
                    <a:pt x="6914165" y="-144294"/>
                    <a:pt x="10827981" y="0"/>
                  </a:cubicBezTo>
                  <a:cubicBezTo>
                    <a:pt x="10958401" y="6246"/>
                    <a:pt x="11013899" y="78069"/>
                    <a:pt x="11026973" y="198992"/>
                  </a:cubicBezTo>
                  <a:cubicBezTo>
                    <a:pt x="10997676" y="346148"/>
                    <a:pt x="11054087" y="534884"/>
                    <a:pt x="11026973" y="615847"/>
                  </a:cubicBezTo>
                  <a:cubicBezTo>
                    <a:pt x="11033706" y="720655"/>
                    <a:pt x="10942872" y="809429"/>
                    <a:pt x="10827981" y="814839"/>
                  </a:cubicBezTo>
                  <a:cubicBezTo>
                    <a:pt x="8645097" y="892364"/>
                    <a:pt x="2667642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02697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538295" y="-95379"/>
                    <a:pt x="7909771" y="58096"/>
                    <a:pt x="10827981" y="0"/>
                  </a:cubicBezTo>
                  <a:cubicBezTo>
                    <a:pt x="10921299" y="-11672"/>
                    <a:pt x="11010156" y="77006"/>
                    <a:pt x="11026973" y="198992"/>
                  </a:cubicBezTo>
                  <a:cubicBezTo>
                    <a:pt x="11032396" y="302086"/>
                    <a:pt x="11057569" y="525888"/>
                    <a:pt x="11026973" y="615847"/>
                  </a:cubicBezTo>
                  <a:cubicBezTo>
                    <a:pt x="11036137" y="714854"/>
                    <a:pt x="10928247" y="805242"/>
                    <a:pt x="10827981" y="814839"/>
                  </a:cubicBezTo>
                  <a:cubicBezTo>
                    <a:pt x="9339325" y="754933"/>
                    <a:pt x="4623199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2824131"/>
          </a:xfrm>
          <a:custGeom>
            <a:avLst/>
            <a:gdLst>
              <a:gd name="connsiteX0" fmla="*/ 0 w 10773063"/>
              <a:gd name="connsiteY0" fmla="*/ 470698 h 2824131"/>
              <a:gd name="connsiteX1" fmla="*/ 470698 w 10773063"/>
              <a:gd name="connsiteY1" fmla="*/ 0 h 2824131"/>
              <a:gd name="connsiteX2" fmla="*/ 754081 w 10773063"/>
              <a:gd name="connsiteY2" fmla="*/ 0 h 2824131"/>
              <a:gd name="connsiteX3" fmla="*/ 1037465 w 10773063"/>
              <a:gd name="connsiteY3" fmla="*/ 0 h 2824131"/>
              <a:gd name="connsiteX4" fmla="*/ 1419165 w 10773063"/>
              <a:gd name="connsiteY4" fmla="*/ 0 h 2824131"/>
              <a:gd name="connsiteX5" fmla="*/ 1800865 w 10773063"/>
              <a:gd name="connsiteY5" fmla="*/ 0 h 2824131"/>
              <a:gd name="connsiteX6" fmla="*/ 2182565 w 10773063"/>
              <a:gd name="connsiteY6" fmla="*/ 0 h 2824131"/>
              <a:gd name="connsiteX7" fmla="*/ 2564265 w 10773063"/>
              <a:gd name="connsiteY7" fmla="*/ 0 h 2824131"/>
              <a:gd name="connsiteX8" fmla="*/ 2945965 w 10773063"/>
              <a:gd name="connsiteY8" fmla="*/ 0 h 2824131"/>
              <a:gd name="connsiteX9" fmla="*/ 3327665 w 10773063"/>
              <a:gd name="connsiteY9" fmla="*/ 0 h 2824131"/>
              <a:gd name="connsiteX10" fmla="*/ 4004315 w 10773063"/>
              <a:gd name="connsiteY10" fmla="*/ 0 h 2824131"/>
              <a:gd name="connsiteX11" fmla="*/ 4484331 w 10773063"/>
              <a:gd name="connsiteY11" fmla="*/ 0 h 2824131"/>
              <a:gd name="connsiteX12" fmla="*/ 4866031 w 10773063"/>
              <a:gd name="connsiteY12" fmla="*/ 0 h 2824131"/>
              <a:gd name="connsiteX13" fmla="*/ 5640998 w 10773063"/>
              <a:gd name="connsiteY13" fmla="*/ 0 h 2824131"/>
              <a:gd name="connsiteX14" fmla="*/ 6415965 w 10773063"/>
              <a:gd name="connsiteY14" fmla="*/ 0 h 2824131"/>
              <a:gd name="connsiteX15" fmla="*/ 7190932 w 10773063"/>
              <a:gd name="connsiteY15" fmla="*/ 0 h 2824131"/>
              <a:gd name="connsiteX16" fmla="*/ 7474315 w 10773063"/>
              <a:gd name="connsiteY16" fmla="*/ 0 h 2824131"/>
              <a:gd name="connsiteX17" fmla="*/ 7954332 w 10773063"/>
              <a:gd name="connsiteY17" fmla="*/ 0 h 2824131"/>
              <a:gd name="connsiteX18" fmla="*/ 8532665 w 10773063"/>
              <a:gd name="connsiteY18" fmla="*/ 0 h 2824131"/>
              <a:gd name="connsiteX19" fmla="*/ 8914365 w 10773063"/>
              <a:gd name="connsiteY19" fmla="*/ 0 h 2824131"/>
              <a:gd name="connsiteX20" fmla="*/ 9591015 w 10773063"/>
              <a:gd name="connsiteY20" fmla="*/ 0 h 2824131"/>
              <a:gd name="connsiteX21" fmla="*/ 10302365 w 10773063"/>
              <a:gd name="connsiteY21" fmla="*/ 0 h 2824131"/>
              <a:gd name="connsiteX22" fmla="*/ 10773063 w 10773063"/>
              <a:gd name="connsiteY22" fmla="*/ 470698 h 2824131"/>
              <a:gd name="connsiteX23" fmla="*/ 10773063 w 10773063"/>
              <a:gd name="connsiteY23" fmla="*/ 922554 h 2824131"/>
              <a:gd name="connsiteX24" fmla="*/ 10773063 w 10773063"/>
              <a:gd name="connsiteY24" fmla="*/ 1336756 h 2824131"/>
              <a:gd name="connsiteX25" fmla="*/ 10773063 w 10773063"/>
              <a:gd name="connsiteY25" fmla="*/ 1788613 h 2824131"/>
              <a:gd name="connsiteX26" fmla="*/ 10773063 w 10773063"/>
              <a:gd name="connsiteY26" fmla="*/ 2353433 h 2824131"/>
              <a:gd name="connsiteX27" fmla="*/ 10302365 w 10773063"/>
              <a:gd name="connsiteY27" fmla="*/ 2824131 h 2824131"/>
              <a:gd name="connsiteX28" fmla="*/ 10018982 w 10773063"/>
              <a:gd name="connsiteY28" fmla="*/ 2824131 h 2824131"/>
              <a:gd name="connsiteX29" fmla="*/ 9342332 w 10773063"/>
              <a:gd name="connsiteY29" fmla="*/ 2824131 h 2824131"/>
              <a:gd name="connsiteX30" fmla="*/ 9058948 w 10773063"/>
              <a:gd name="connsiteY30" fmla="*/ 2824131 h 2824131"/>
              <a:gd name="connsiteX31" fmla="*/ 8775565 w 10773063"/>
              <a:gd name="connsiteY31" fmla="*/ 2824131 h 2824131"/>
              <a:gd name="connsiteX32" fmla="*/ 8197232 w 10773063"/>
              <a:gd name="connsiteY32" fmla="*/ 2824131 h 2824131"/>
              <a:gd name="connsiteX33" fmla="*/ 7913848 w 10773063"/>
              <a:gd name="connsiteY33" fmla="*/ 2824131 h 2824131"/>
              <a:gd name="connsiteX34" fmla="*/ 7532148 w 10773063"/>
              <a:gd name="connsiteY34" fmla="*/ 2824131 h 2824131"/>
              <a:gd name="connsiteX35" fmla="*/ 7150448 w 10773063"/>
              <a:gd name="connsiteY35" fmla="*/ 2824131 h 2824131"/>
              <a:gd name="connsiteX36" fmla="*/ 6670432 w 10773063"/>
              <a:gd name="connsiteY36" fmla="*/ 2824131 h 2824131"/>
              <a:gd name="connsiteX37" fmla="*/ 6387048 w 10773063"/>
              <a:gd name="connsiteY37" fmla="*/ 2824131 h 2824131"/>
              <a:gd name="connsiteX38" fmla="*/ 5710398 w 10773063"/>
              <a:gd name="connsiteY38" fmla="*/ 2824131 h 2824131"/>
              <a:gd name="connsiteX39" fmla="*/ 5033748 w 10773063"/>
              <a:gd name="connsiteY39" fmla="*/ 2824131 h 2824131"/>
              <a:gd name="connsiteX40" fmla="*/ 4652048 w 10773063"/>
              <a:gd name="connsiteY40" fmla="*/ 2824131 h 2824131"/>
              <a:gd name="connsiteX41" fmla="*/ 4172031 w 10773063"/>
              <a:gd name="connsiteY41" fmla="*/ 2824131 h 2824131"/>
              <a:gd name="connsiteX42" fmla="*/ 3790331 w 10773063"/>
              <a:gd name="connsiteY42" fmla="*/ 2824131 h 2824131"/>
              <a:gd name="connsiteX43" fmla="*/ 3211998 w 10773063"/>
              <a:gd name="connsiteY43" fmla="*/ 2824131 h 2824131"/>
              <a:gd name="connsiteX44" fmla="*/ 2535348 w 10773063"/>
              <a:gd name="connsiteY44" fmla="*/ 2824131 h 2824131"/>
              <a:gd name="connsiteX45" fmla="*/ 1858698 w 10773063"/>
              <a:gd name="connsiteY45" fmla="*/ 2824131 h 2824131"/>
              <a:gd name="connsiteX46" fmla="*/ 1378681 w 10773063"/>
              <a:gd name="connsiteY46" fmla="*/ 2824131 h 2824131"/>
              <a:gd name="connsiteX47" fmla="*/ 1095298 w 10773063"/>
              <a:gd name="connsiteY47" fmla="*/ 2824131 h 2824131"/>
              <a:gd name="connsiteX48" fmla="*/ 470698 w 10773063"/>
              <a:gd name="connsiteY48" fmla="*/ 2824131 h 2824131"/>
              <a:gd name="connsiteX49" fmla="*/ 0 w 10773063"/>
              <a:gd name="connsiteY49" fmla="*/ 2353433 h 2824131"/>
              <a:gd name="connsiteX50" fmla="*/ 0 w 10773063"/>
              <a:gd name="connsiteY50" fmla="*/ 1863922 h 2824131"/>
              <a:gd name="connsiteX51" fmla="*/ 0 w 10773063"/>
              <a:gd name="connsiteY51" fmla="*/ 1393238 h 2824131"/>
              <a:gd name="connsiteX52" fmla="*/ 0 w 10773063"/>
              <a:gd name="connsiteY52" fmla="*/ 960209 h 2824131"/>
              <a:gd name="connsiteX53" fmla="*/ 0 w 10773063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93341" y="-15419"/>
                  <a:pt x="654021" y="29026"/>
                  <a:pt x="754081" y="0"/>
                </a:cubicBezTo>
                <a:cubicBezTo>
                  <a:pt x="854141" y="-29026"/>
                  <a:pt x="950027" y="14666"/>
                  <a:pt x="1037465" y="0"/>
                </a:cubicBezTo>
                <a:cubicBezTo>
                  <a:pt x="1124903" y="-14666"/>
                  <a:pt x="1321162" y="1517"/>
                  <a:pt x="1419165" y="0"/>
                </a:cubicBezTo>
                <a:cubicBezTo>
                  <a:pt x="1517168" y="-1517"/>
                  <a:pt x="1689508" y="31107"/>
                  <a:pt x="1800865" y="0"/>
                </a:cubicBezTo>
                <a:cubicBezTo>
                  <a:pt x="1912222" y="-31107"/>
                  <a:pt x="2005651" y="4201"/>
                  <a:pt x="2182565" y="0"/>
                </a:cubicBezTo>
                <a:cubicBezTo>
                  <a:pt x="2359479" y="-4201"/>
                  <a:pt x="2474684" y="22731"/>
                  <a:pt x="2564265" y="0"/>
                </a:cubicBezTo>
                <a:cubicBezTo>
                  <a:pt x="2653846" y="-22731"/>
                  <a:pt x="2799649" y="8420"/>
                  <a:pt x="2945965" y="0"/>
                </a:cubicBezTo>
                <a:cubicBezTo>
                  <a:pt x="3092281" y="-8420"/>
                  <a:pt x="3237145" y="2733"/>
                  <a:pt x="3327665" y="0"/>
                </a:cubicBezTo>
                <a:cubicBezTo>
                  <a:pt x="3418185" y="-2733"/>
                  <a:pt x="3820857" y="13314"/>
                  <a:pt x="4004315" y="0"/>
                </a:cubicBezTo>
                <a:cubicBezTo>
                  <a:pt x="4187773" y="-13314"/>
                  <a:pt x="4292779" y="37886"/>
                  <a:pt x="4484331" y="0"/>
                </a:cubicBezTo>
                <a:cubicBezTo>
                  <a:pt x="4675883" y="-37886"/>
                  <a:pt x="4770704" y="1925"/>
                  <a:pt x="4866031" y="0"/>
                </a:cubicBezTo>
                <a:cubicBezTo>
                  <a:pt x="4961358" y="-1925"/>
                  <a:pt x="5265259" y="87797"/>
                  <a:pt x="5640998" y="0"/>
                </a:cubicBezTo>
                <a:cubicBezTo>
                  <a:pt x="6016737" y="-87797"/>
                  <a:pt x="6225410" y="24778"/>
                  <a:pt x="6415965" y="0"/>
                </a:cubicBezTo>
                <a:cubicBezTo>
                  <a:pt x="6606520" y="-24778"/>
                  <a:pt x="6885168" y="39941"/>
                  <a:pt x="7190932" y="0"/>
                </a:cubicBezTo>
                <a:cubicBezTo>
                  <a:pt x="7496696" y="-39941"/>
                  <a:pt x="7385721" y="27464"/>
                  <a:pt x="7474315" y="0"/>
                </a:cubicBezTo>
                <a:cubicBezTo>
                  <a:pt x="7562909" y="-27464"/>
                  <a:pt x="7714334" y="26545"/>
                  <a:pt x="7954332" y="0"/>
                </a:cubicBezTo>
                <a:cubicBezTo>
                  <a:pt x="8194330" y="-26545"/>
                  <a:pt x="8347892" y="24580"/>
                  <a:pt x="8532665" y="0"/>
                </a:cubicBezTo>
                <a:cubicBezTo>
                  <a:pt x="8717438" y="-24580"/>
                  <a:pt x="8756713" y="12159"/>
                  <a:pt x="8914365" y="0"/>
                </a:cubicBezTo>
                <a:cubicBezTo>
                  <a:pt x="9072017" y="-12159"/>
                  <a:pt x="9331092" y="13707"/>
                  <a:pt x="9591015" y="0"/>
                </a:cubicBezTo>
                <a:cubicBezTo>
                  <a:pt x="9850938" y="-13707"/>
                  <a:pt x="9971706" y="24377"/>
                  <a:pt x="10302365" y="0"/>
                </a:cubicBezTo>
                <a:cubicBezTo>
                  <a:pt x="10530656" y="-11833"/>
                  <a:pt x="10792787" y="248701"/>
                  <a:pt x="10773063" y="470698"/>
                </a:cubicBezTo>
                <a:cubicBezTo>
                  <a:pt x="10798921" y="592101"/>
                  <a:pt x="10730171" y="732571"/>
                  <a:pt x="10773063" y="922554"/>
                </a:cubicBezTo>
                <a:cubicBezTo>
                  <a:pt x="10815955" y="1112537"/>
                  <a:pt x="10739546" y="1165119"/>
                  <a:pt x="10773063" y="1336756"/>
                </a:cubicBezTo>
                <a:cubicBezTo>
                  <a:pt x="10806580" y="1508393"/>
                  <a:pt x="10768866" y="1604431"/>
                  <a:pt x="10773063" y="1788613"/>
                </a:cubicBezTo>
                <a:cubicBezTo>
                  <a:pt x="10777260" y="1972795"/>
                  <a:pt x="10753187" y="2085718"/>
                  <a:pt x="10773063" y="2353433"/>
                </a:cubicBezTo>
                <a:cubicBezTo>
                  <a:pt x="10819383" y="2639596"/>
                  <a:pt x="10540580" y="2831894"/>
                  <a:pt x="10302365" y="2824131"/>
                </a:cubicBezTo>
                <a:cubicBezTo>
                  <a:pt x="10188905" y="2857399"/>
                  <a:pt x="10143009" y="2806825"/>
                  <a:pt x="10018982" y="2824131"/>
                </a:cubicBezTo>
                <a:cubicBezTo>
                  <a:pt x="9894955" y="2841437"/>
                  <a:pt x="9606595" y="2758302"/>
                  <a:pt x="9342332" y="2824131"/>
                </a:cubicBezTo>
                <a:cubicBezTo>
                  <a:pt x="9078069" y="2889960"/>
                  <a:pt x="9198685" y="2802530"/>
                  <a:pt x="9058948" y="2824131"/>
                </a:cubicBezTo>
                <a:cubicBezTo>
                  <a:pt x="8919211" y="2845732"/>
                  <a:pt x="8847847" y="2819175"/>
                  <a:pt x="8775565" y="2824131"/>
                </a:cubicBezTo>
                <a:cubicBezTo>
                  <a:pt x="8703283" y="2829087"/>
                  <a:pt x="8468512" y="2807889"/>
                  <a:pt x="8197232" y="2824131"/>
                </a:cubicBezTo>
                <a:cubicBezTo>
                  <a:pt x="7925952" y="2840373"/>
                  <a:pt x="8019695" y="2812147"/>
                  <a:pt x="7913848" y="2824131"/>
                </a:cubicBezTo>
                <a:cubicBezTo>
                  <a:pt x="7808001" y="2836115"/>
                  <a:pt x="7679989" y="2800768"/>
                  <a:pt x="7532148" y="2824131"/>
                </a:cubicBezTo>
                <a:cubicBezTo>
                  <a:pt x="7384307" y="2847494"/>
                  <a:pt x="7274504" y="2787566"/>
                  <a:pt x="7150448" y="2824131"/>
                </a:cubicBezTo>
                <a:cubicBezTo>
                  <a:pt x="7026392" y="2860696"/>
                  <a:pt x="6768618" y="2798363"/>
                  <a:pt x="6670432" y="2824131"/>
                </a:cubicBezTo>
                <a:cubicBezTo>
                  <a:pt x="6572246" y="2849899"/>
                  <a:pt x="6446833" y="2820885"/>
                  <a:pt x="6387048" y="2824131"/>
                </a:cubicBezTo>
                <a:cubicBezTo>
                  <a:pt x="6327263" y="2827377"/>
                  <a:pt x="6016436" y="2755611"/>
                  <a:pt x="5710398" y="2824131"/>
                </a:cubicBezTo>
                <a:cubicBezTo>
                  <a:pt x="5404360" y="2892651"/>
                  <a:pt x="5335762" y="2749931"/>
                  <a:pt x="5033748" y="2824131"/>
                </a:cubicBezTo>
                <a:cubicBezTo>
                  <a:pt x="4731734" y="2898331"/>
                  <a:pt x="4825874" y="2823963"/>
                  <a:pt x="4652048" y="2824131"/>
                </a:cubicBezTo>
                <a:cubicBezTo>
                  <a:pt x="4478222" y="2824299"/>
                  <a:pt x="4323068" y="2769857"/>
                  <a:pt x="4172031" y="2824131"/>
                </a:cubicBezTo>
                <a:cubicBezTo>
                  <a:pt x="4020994" y="2878405"/>
                  <a:pt x="3959958" y="2799519"/>
                  <a:pt x="3790331" y="2824131"/>
                </a:cubicBezTo>
                <a:cubicBezTo>
                  <a:pt x="3620704" y="2848743"/>
                  <a:pt x="3437956" y="2791883"/>
                  <a:pt x="3211998" y="2824131"/>
                </a:cubicBezTo>
                <a:cubicBezTo>
                  <a:pt x="2986040" y="2856379"/>
                  <a:pt x="2795117" y="2807376"/>
                  <a:pt x="2535348" y="2824131"/>
                </a:cubicBezTo>
                <a:cubicBezTo>
                  <a:pt x="2275579" y="2840886"/>
                  <a:pt x="2182517" y="2820246"/>
                  <a:pt x="1858698" y="2824131"/>
                </a:cubicBezTo>
                <a:cubicBezTo>
                  <a:pt x="1534879" y="2828016"/>
                  <a:pt x="1551369" y="2809615"/>
                  <a:pt x="1378681" y="2824131"/>
                </a:cubicBezTo>
                <a:cubicBezTo>
                  <a:pt x="1205993" y="2838647"/>
                  <a:pt x="1223886" y="2808719"/>
                  <a:pt x="1095298" y="2824131"/>
                </a:cubicBezTo>
                <a:cubicBezTo>
                  <a:pt x="966710" y="2839543"/>
                  <a:pt x="614842" y="2790079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0773063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853463" y="-84610"/>
                  <a:pt x="955996" y="22723"/>
                  <a:pt x="1245665" y="0"/>
                </a:cubicBezTo>
                <a:cubicBezTo>
                  <a:pt x="1535334" y="-22723"/>
                  <a:pt x="1515684" y="17015"/>
                  <a:pt x="1725681" y="0"/>
                </a:cubicBezTo>
                <a:cubicBezTo>
                  <a:pt x="1935678" y="-17015"/>
                  <a:pt x="2146871" y="17497"/>
                  <a:pt x="2402331" y="0"/>
                </a:cubicBezTo>
                <a:cubicBezTo>
                  <a:pt x="2657791" y="-17497"/>
                  <a:pt x="2753469" y="50534"/>
                  <a:pt x="3078981" y="0"/>
                </a:cubicBezTo>
                <a:cubicBezTo>
                  <a:pt x="3404493" y="-50534"/>
                  <a:pt x="3494118" y="60257"/>
                  <a:pt x="3657315" y="0"/>
                </a:cubicBezTo>
                <a:cubicBezTo>
                  <a:pt x="3820512" y="-60257"/>
                  <a:pt x="4233048" y="539"/>
                  <a:pt x="4432281" y="0"/>
                </a:cubicBezTo>
                <a:cubicBezTo>
                  <a:pt x="4631514" y="-539"/>
                  <a:pt x="4634474" y="12880"/>
                  <a:pt x="4715665" y="0"/>
                </a:cubicBezTo>
                <a:cubicBezTo>
                  <a:pt x="4796856" y="-12880"/>
                  <a:pt x="5229629" y="80122"/>
                  <a:pt x="5392315" y="0"/>
                </a:cubicBezTo>
                <a:cubicBezTo>
                  <a:pt x="5555001" y="-80122"/>
                  <a:pt x="5946978" y="56435"/>
                  <a:pt x="6167282" y="0"/>
                </a:cubicBezTo>
                <a:cubicBezTo>
                  <a:pt x="6387586" y="-56435"/>
                  <a:pt x="6657721" y="81060"/>
                  <a:pt x="6942248" y="0"/>
                </a:cubicBezTo>
                <a:cubicBezTo>
                  <a:pt x="7226775" y="-81060"/>
                  <a:pt x="7533464" y="4780"/>
                  <a:pt x="7717215" y="0"/>
                </a:cubicBezTo>
                <a:cubicBezTo>
                  <a:pt x="7900966" y="-4780"/>
                  <a:pt x="7971181" y="54171"/>
                  <a:pt x="8197232" y="0"/>
                </a:cubicBezTo>
                <a:cubicBezTo>
                  <a:pt x="8423283" y="-54171"/>
                  <a:pt x="8469561" y="29029"/>
                  <a:pt x="8677248" y="0"/>
                </a:cubicBezTo>
                <a:cubicBezTo>
                  <a:pt x="8884935" y="-29029"/>
                  <a:pt x="8947072" y="4964"/>
                  <a:pt x="9157265" y="0"/>
                </a:cubicBezTo>
                <a:cubicBezTo>
                  <a:pt x="9367458" y="-4964"/>
                  <a:pt x="9909863" y="64049"/>
                  <a:pt x="10302365" y="0"/>
                </a:cubicBezTo>
                <a:cubicBezTo>
                  <a:pt x="10505585" y="29965"/>
                  <a:pt x="10765092" y="201782"/>
                  <a:pt x="10773063" y="470698"/>
                </a:cubicBezTo>
                <a:cubicBezTo>
                  <a:pt x="10829310" y="661693"/>
                  <a:pt x="10714455" y="787311"/>
                  <a:pt x="10773063" y="960209"/>
                </a:cubicBezTo>
                <a:cubicBezTo>
                  <a:pt x="10831671" y="1133107"/>
                  <a:pt x="10720990" y="1309508"/>
                  <a:pt x="10773063" y="1412066"/>
                </a:cubicBezTo>
                <a:cubicBezTo>
                  <a:pt x="10825136" y="1514624"/>
                  <a:pt x="10754909" y="1683891"/>
                  <a:pt x="10773063" y="1826267"/>
                </a:cubicBezTo>
                <a:cubicBezTo>
                  <a:pt x="10791217" y="1968643"/>
                  <a:pt x="10756590" y="2112279"/>
                  <a:pt x="10773063" y="2353433"/>
                </a:cubicBezTo>
                <a:cubicBezTo>
                  <a:pt x="10828963" y="2582338"/>
                  <a:pt x="10597339" y="2813188"/>
                  <a:pt x="10302365" y="2824131"/>
                </a:cubicBezTo>
                <a:cubicBezTo>
                  <a:pt x="10001015" y="2827380"/>
                  <a:pt x="9936736" y="2747400"/>
                  <a:pt x="9625715" y="2824131"/>
                </a:cubicBezTo>
                <a:cubicBezTo>
                  <a:pt x="9314694" y="2900862"/>
                  <a:pt x="9413824" y="2795501"/>
                  <a:pt x="9244015" y="2824131"/>
                </a:cubicBezTo>
                <a:cubicBezTo>
                  <a:pt x="9074206" y="2852761"/>
                  <a:pt x="8785639" y="2754880"/>
                  <a:pt x="8567365" y="2824131"/>
                </a:cubicBezTo>
                <a:cubicBezTo>
                  <a:pt x="8349091" y="2893382"/>
                  <a:pt x="8292937" y="2801685"/>
                  <a:pt x="8087348" y="2824131"/>
                </a:cubicBezTo>
                <a:cubicBezTo>
                  <a:pt x="7881759" y="2846577"/>
                  <a:pt x="7580726" y="2820401"/>
                  <a:pt x="7312382" y="2824131"/>
                </a:cubicBezTo>
                <a:cubicBezTo>
                  <a:pt x="7044038" y="2827861"/>
                  <a:pt x="6989713" y="2810590"/>
                  <a:pt x="6734048" y="2824131"/>
                </a:cubicBezTo>
                <a:cubicBezTo>
                  <a:pt x="6478383" y="2837672"/>
                  <a:pt x="6322696" y="2738701"/>
                  <a:pt x="5959082" y="2824131"/>
                </a:cubicBezTo>
                <a:cubicBezTo>
                  <a:pt x="5595468" y="2909561"/>
                  <a:pt x="5802582" y="2812380"/>
                  <a:pt x="5675698" y="2824131"/>
                </a:cubicBezTo>
                <a:cubicBezTo>
                  <a:pt x="5548814" y="2835882"/>
                  <a:pt x="5273975" y="2738003"/>
                  <a:pt x="4900731" y="2824131"/>
                </a:cubicBezTo>
                <a:cubicBezTo>
                  <a:pt x="4527487" y="2910259"/>
                  <a:pt x="4366356" y="2799244"/>
                  <a:pt x="4125765" y="2824131"/>
                </a:cubicBezTo>
                <a:cubicBezTo>
                  <a:pt x="3885174" y="2849018"/>
                  <a:pt x="3914259" y="2812244"/>
                  <a:pt x="3744065" y="2824131"/>
                </a:cubicBezTo>
                <a:cubicBezTo>
                  <a:pt x="3573871" y="2836018"/>
                  <a:pt x="3476139" y="2774836"/>
                  <a:pt x="3264048" y="2824131"/>
                </a:cubicBezTo>
                <a:cubicBezTo>
                  <a:pt x="3051957" y="2873426"/>
                  <a:pt x="3032135" y="2802540"/>
                  <a:pt x="2882348" y="2824131"/>
                </a:cubicBezTo>
                <a:cubicBezTo>
                  <a:pt x="2732561" y="2845722"/>
                  <a:pt x="2602236" y="2806953"/>
                  <a:pt x="2500648" y="2824131"/>
                </a:cubicBezTo>
                <a:cubicBezTo>
                  <a:pt x="2399060" y="2841309"/>
                  <a:pt x="1985965" y="2746653"/>
                  <a:pt x="1823998" y="2824131"/>
                </a:cubicBezTo>
                <a:cubicBezTo>
                  <a:pt x="1662031" y="2901609"/>
                  <a:pt x="1566349" y="2794351"/>
                  <a:pt x="1442298" y="2824131"/>
                </a:cubicBezTo>
                <a:cubicBezTo>
                  <a:pt x="1318247" y="2853911"/>
                  <a:pt x="845247" y="2788090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10206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đinhg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389CF4-E7C1-4A55-9AF0-0DA0625537BF}"/>
              </a:ext>
            </a:extLst>
          </p:cNvPr>
          <p:cNvSpPr/>
          <p:nvPr/>
        </p:nvSpPr>
        <p:spPr>
          <a:xfrm>
            <a:off x="2888778" y="3963418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FAE4B2-9369-4019-93FF-12EDD9DB0663}"/>
              </a:ext>
            </a:extLst>
          </p:cNvPr>
          <p:cNvSpPr/>
          <p:nvPr/>
        </p:nvSpPr>
        <p:spPr>
          <a:xfrm>
            <a:off x="3407724" y="4528932"/>
            <a:ext cx="178096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EE8267-6FD1-4068-9D20-3ED5A6FB760C}"/>
              </a:ext>
            </a:extLst>
          </p:cNvPr>
          <p:cNvSpPr/>
          <p:nvPr/>
        </p:nvSpPr>
        <p:spPr>
          <a:xfrm>
            <a:off x="3327991" y="5068913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244BEA-F224-4256-B505-02F2307786B0}"/>
              </a:ext>
            </a:extLst>
          </p:cNvPr>
          <p:cNvSpPr/>
          <p:nvPr/>
        </p:nvSpPr>
        <p:spPr>
          <a:xfrm>
            <a:off x="3187201" y="5651231"/>
            <a:ext cx="139543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A721CD-21EA-4249-9A94-5367C0E50337}"/>
              </a:ext>
            </a:extLst>
          </p:cNvPr>
          <p:cNvSpPr/>
          <p:nvPr/>
        </p:nvSpPr>
        <p:spPr>
          <a:xfrm>
            <a:off x="1592159" y="3974134"/>
            <a:ext cx="127863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5B9C42-8E02-4B4C-AF27-4C6BB04B0F1B}"/>
              </a:ext>
            </a:extLst>
          </p:cNvPr>
          <p:cNvSpPr/>
          <p:nvPr/>
        </p:nvSpPr>
        <p:spPr>
          <a:xfrm>
            <a:off x="1596896" y="4558822"/>
            <a:ext cx="172046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0CFE01-BEB5-419C-958C-F388D989869A}"/>
              </a:ext>
            </a:extLst>
          </p:cNvPr>
          <p:cNvSpPr/>
          <p:nvPr/>
        </p:nvSpPr>
        <p:spPr>
          <a:xfrm>
            <a:off x="1582219" y="5148755"/>
            <a:ext cx="161818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150814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D5C87-30D5-4B6A-BBD7-91D072978E95}"/>
              </a:ext>
            </a:extLst>
          </p:cNvPr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6E2E7F-72CB-48F1-8437-497D9F048542}"/>
              </a:ext>
            </a:extLst>
          </p:cNvPr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663CBB-AF05-4371-B09A-2E9482DD24E5}"/>
                </a:ext>
              </a:extLst>
            </p:cNvPr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ả cảnh trời mưa và khung cảnh sinh hoạt ấm cúng của gia đình trong cơn mưa thể hiện tình yêu thiên nhiên, yêu cuộc sống gia đình của tác giả.</a:t>
                </a:r>
                <a:endParaRPr lang="vi-VN" sz="44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2424F7-5413-4242-97DC-6232A4D8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51A694-A924-43E0-A901-B08B3F5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3B1567-0665-42EC-B655-22F4EDB0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45082-009C-6518-DFD1-4DCB54594F1C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47CDD0-8C31-3DA7-20E2-277B9B177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11F0F-394C-27FC-2E60-AD61FA32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7E8881D-8D2A-FE0A-FC61-B32A8BD2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3217-5315-3020-1A09-E369539B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6AE28-CD7E-4A03-AA71-4D2C01199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311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1C811-892C-4D83-9E86-58F155A7C867}"/>
              </a:ext>
            </a:extLst>
          </p:cNvPr>
          <p:cNvSpPr txBox="1"/>
          <p:nvPr/>
        </p:nvSpPr>
        <p:spPr>
          <a:xfrm>
            <a:off x="2090682" y="1136239"/>
            <a:ext cx="8435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n w="0"/>
                <a:latin typeface="+mj-lt"/>
              </a:rPr>
              <a:t>Thứ</a:t>
            </a:r>
            <a:r>
              <a:rPr lang="en-US" sz="3500" b="1" dirty="0">
                <a:ln w="0"/>
                <a:latin typeface="+mj-lt"/>
              </a:rPr>
              <a:t> …….. </a:t>
            </a:r>
            <a:r>
              <a:rPr lang="en-US" sz="3500" b="1" dirty="0" err="1">
                <a:ln w="0"/>
                <a:latin typeface="+mj-lt"/>
              </a:rPr>
              <a:t>ngày</a:t>
            </a:r>
            <a:r>
              <a:rPr lang="en-US" sz="3500" b="1" dirty="0">
                <a:ln w="0"/>
                <a:latin typeface="+mj-lt"/>
              </a:rPr>
              <a:t> ....... </a:t>
            </a:r>
            <a:r>
              <a:rPr lang="en-US" sz="3500" b="1" dirty="0" err="1">
                <a:ln w="0"/>
                <a:latin typeface="+mj-lt"/>
              </a:rPr>
              <a:t>tháng</a:t>
            </a:r>
            <a:r>
              <a:rPr lang="en-US" sz="3500" b="1" dirty="0">
                <a:ln w="0"/>
                <a:latin typeface="+mj-lt"/>
              </a:rPr>
              <a:t>….</a:t>
            </a:r>
            <a:r>
              <a:rPr lang="en-US" sz="3500" b="1" dirty="0" err="1">
                <a:ln w="0"/>
                <a:latin typeface="+mj-lt"/>
              </a:rPr>
              <a:t>năm</a:t>
            </a:r>
            <a:r>
              <a:rPr lang="en-US" sz="3500" b="1" dirty="0">
                <a:ln w="0"/>
                <a:latin typeface="+mj-lt"/>
              </a:rPr>
              <a:t>.....</a:t>
            </a:r>
            <a:endParaRPr lang="en-US" sz="35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376193-CDD8-4FBF-9A7E-DA6290D552F4}"/>
              </a:ext>
            </a:extLst>
          </p:cNvPr>
          <p:cNvSpPr txBox="1"/>
          <p:nvPr/>
        </p:nvSpPr>
        <p:spPr>
          <a:xfrm>
            <a:off x="4952114" y="6221450"/>
            <a:ext cx="6948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4F654-A0A0-8BF9-30A2-02F1385D6496}"/>
              </a:ext>
            </a:extLst>
          </p:cNvPr>
          <p:cNvGrpSpPr/>
          <p:nvPr/>
        </p:nvGrpSpPr>
        <p:grpSpPr>
          <a:xfrm>
            <a:off x="1786147" y="2501311"/>
            <a:ext cx="3850754" cy="1700807"/>
            <a:chOff x="2132467" y="2501311"/>
            <a:chExt cx="3850754" cy="17008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425036-9912-8C97-E2F0-765DF13C0FC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262726F-F193-A30D-07EE-40016C06B9E7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285946-E2FC-0A15-4607-3EB60F9E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98104DF-F7EA-1548-0029-E1AC15483BC8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104BCA-1E4D-BD4A-4BC5-E8BA4122A169}"/>
              </a:ext>
            </a:extLst>
          </p:cNvPr>
          <p:cNvGrpSpPr/>
          <p:nvPr/>
        </p:nvGrpSpPr>
        <p:grpSpPr>
          <a:xfrm>
            <a:off x="1814047" y="4341093"/>
            <a:ext cx="3850754" cy="1700807"/>
            <a:chOff x="2132467" y="2501311"/>
            <a:chExt cx="3850754" cy="17008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72E5EA-5832-2BF1-F408-52E8033CDE97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C86BAEB-4FFE-FA48-1BF1-4DB8BA55049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9E796B-16C6-A250-4CC1-9579D7D06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6AE593D9-8231-6501-C136-8752B0C7CD9C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57F24E-E3F8-3180-EFA0-E7EF574F11F8}"/>
              </a:ext>
            </a:extLst>
          </p:cNvPr>
          <p:cNvGrpSpPr/>
          <p:nvPr/>
        </p:nvGrpSpPr>
        <p:grpSpPr>
          <a:xfrm>
            <a:off x="6457371" y="2501311"/>
            <a:ext cx="3850754" cy="1700807"/>
            <a:chOff x="2132467" y="2501311"/>
            <a:chExt cx="3850754" cy="17008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F10888-6775-2B4C-962E-6A6E7AB6459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D5D814F-1C24-0C8C-2C38-C0AD2D7D278E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B22C4BC-D7DC-1E18-EF39-A02431EF3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9362CF9B-B4F8-1924-2EBF-B44FC292FDE0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2F3E56-DB5B-16C7-FD42-4374AD4DD01E}"/>
              </a:ext>
            </a:extLst>
          </p:cNvPr>
          <p:cNvGrpSpPr/>
          <p:nvPr/>
        </p:nvGrpSpPr>
        <p:grpSpPr>
          <a:xfrm>
            <a:off x="6546346" y="4310599"/>
            <a:ext cx="3850754" cy="1700807"/>
            <a:chOff x="2132467" y="2501311"/>
            <a:chExt cx="3850754" cy="170080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0B6C100-A3A1-69B4-996B-628F95D7175B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259144A-65B1-7E34-BF03-C0BD8712EFD4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3DF89BD-B1DA-2F3F-FC69-3D07C8025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2C53B0CD-76DB-EC9D-3DEB-556C97412679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2D74DE-AFA1-4101-8CB2-A4FB946F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8" y="-105591"/>
            <a:ext cx="397493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1394906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7974419" y="460389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007CC-D5AA-4EE4-9C10-A7334F60104D}"/>
              </a:ext>
            </a:extLst>
          </p:cNvPr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7F284D7F-C9A9-4C07-B7F9-278D02DB9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A893A7-7971-49CD-8BF0-B120E8BDF18E}"/>
                </a:ext>
              </a:extLst>
            </p:cNvPr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011996-33B6-42C2-BBA3-BD7FFEF7D637}"/>
              </a:ext>
            </a:extLst>
          </p:cNvPr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EE5FDEE9-4630-4C92-AD93-4E4AFD56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21722E-4BF3-4ADF-B76C-187FBEF3EB89}"/>
                </a:ext>
              </a:extLst>
            </p:cNvPr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5848E4-7463-49AF-94D6-5A124BDC5904}"/>
              </a:ext>
            </a:extLst>
          </p:cNvPr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F80F0B3D-1D03-4E39-B508-B4AD1C33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7AD9BA-F862-4279-B479-5B996E4037EF}"/>
                </a:ext>
              </a:extLst>
            </p:cNvPr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270748-417C-4B21-A28C-FDACCFA4AD65}"/>
              </a:ext>
            </a:extLst>
          </p:cNvPr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6550D6B4-B773-4CB5-A541-55CFC399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E61414-0B99-4882-ADE8-6581320CDD6F}"/>
                </a:ext>
              </a:extLst>
            </p:cNvPr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53FF6B-8B23-4E7C-91E6-BB900D2EDF5C}"/>
              </a:ext>
            </a:extLst>
          </p:cNvPr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66347C31-E829-4848-A31E-00FCDEDA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289C8B-1B40-4CCA-BD09-368F52D138A3}"/>
                </a:ext>
              </a:extLst>
            </p:cNvPr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9F7D60-DB3E-4190-A476-02B25A8EE834}"/>
              </a:ext>
            </a:extLst>
          </p:cNvPr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40C396-0E6B-4B4B-B5B5-B9E35C7D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6D53-5015-578B-04D8-5EBBA5B2A585}"/>
              </a:ext>
            </a:extLst>
          </p:cNvPr>
          <p:cNvSpPr txBox="1"/>
          <p:nvPr/>
        </p:nvSpPr>
        <p:spPr>
          <a:xfrm>
            <a:off x="3297047" y="2301688"/>
            <a:ext cx="63466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642F9-8C65-44BD-947E-2DDD2960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1123</Words>
  <Application>Microsoft Office PowerPoint</Application>
  <PresentationFormat>Widescreen</PresentationFormat>
  <Paragraphs>241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#9Slide03 AllRoundGothic</vt:lpstr>
      <vt:lpstr>Ca</vt:lpstr>
      <vt:lpstr>iCiel Crocante</vt:lpstr>
      <vt:lpstr>OpenSans</vt:lpstr>
      <vt:lpstr>Arial</vt:lpstr>
      <vt:lpstr>Arial-Rounded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53</cp:revision>
  <dcterms:created xsi:type="dcterms:W3CDTF">2022-10-08T12:26:06Z</dcterms:created>
  <dcterms:modified xsi:type="dcterms:W3CDTF">2022-11-27T03:38:59Z</dcterms:modified>
</cp:coreProperties>
</file>