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9" r:id="rId2"/>
    <p:sldMasterId id="2147483713" r:id="rId3"/>
  </p:sldMasterIdLst>
  <p:notesMasterIdLst>
    <p:notesMasterId r:id="rId30"/>
  </p:notesMasterIdLst>
  <p:sldIdLst>
    <p:sldId id="2721" r:id="rId4"/>
    <p:sldId id="286" r:id="rId5"/>
    <p:sldId id="2753" r:id="rId6"/>
    <p:sldId id="285" r:id="rId7"/>
    <p:sldId id="276" r:id="rId8"/>
    <p:sldId id="260" r:id="rId9"/>
    <p:sldId id="2733" r:id="rId10"/>
    <p:sldId id="2734" r:id="rId11"/>
    <p:sldId id="2708" r:id="rId12"/>
    <p:sldId id="2748" r:id="rId13"/>
    <p:sldId id="2755" r:id="rId14"/>
    <p:sldId id="291" r:id="rId15"/>
    <p:sldId id="299" r:id="rId16"/>
    <p:sldId id="2756" r:id="rId17"/>
    <p:sldId id="296" r:id="rId18"/>
    <p:sldId id="300" r:id="rId19"/>
    <p:sldId id="271" r:id="rId20"/>
    <p:sldId id="2752" r:id="rId21"/>
    <p:sldId id="2741" r:id="rId22"/>
    <p:sldId id="2743" r:id="rId23"/>
    <p:sldId id="2745" r:id="rId24"/>
    <p:sldId id="298" r:id="rId25"/>
    <p:sldId id="2725" r:id="rId26"/>
    <p:sldId id="2729" r:id="rId27"/>
    <p:sldId id="292" r:id="rId28"/>
    <p:sldId id="27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36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2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03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60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68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1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82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0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4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5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88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1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81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9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9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64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19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75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823202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479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34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88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62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10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3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9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37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01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15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2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52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42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0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3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3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0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6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2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8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25" r:id="rId12"/>
    <p:sldLayoutId id="2147483726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7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ad6zbOyHW5A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26" y="-181452"/>
            <a:ext cx="12801600" cy="722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5897" y="1020768"/>
            <a:ext cx="8423856" cy="139941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99885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00" b="1" smtClean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800" b="1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3800" b="1" smtClean="0">
                <a:ln/>
                <a:solidFill>
                  <a:srgbClr val="00B050"/>
                </a:solidFill>
                <a:latin typeface="Sitka Display" panose="02000505000000020004" pitchFamily="2" charset="0"/>
              </a:rPr>
              <a:t>CHÀO MỪNG </a:t>
            </a:r>
            <a:r>
              <a:rPr lang="en-US" sz="13800" b="1" smtClean="0">
                <a:ln/>
                <a:solidFill>
                  <a:srgbClr val="00B050"/>
                </a:solidFill>
                <a:latin typeface="Sitka Display" panose="02000505000000020004" pitchFamily="2" charset="0"/>
              </a:rPr>
              <a:t>QUÝ THẦY CÔ VỀ DỰ GIỜ THĂM LỚP 3B</a:t>
            </a:r>
            <a:endParaRPr lang="en-US" sz="11500" b="1" dirty="0">
              <a:ln/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4A7D1F-560F-4A46-BB6F-7A50CE177F0A}"/>
              </a:ext>
            </a:extLst>
          </p:cNvPr>
          <p:cNvSpPr/>
          <p:nvPr/>
        </p:nvSpPr>
        <p:spPr>
          <a:xfrm>
            <a:off x="676991" y="1396538"/>
            <a:ext cx="10401687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3200" b="1" kern="1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b="1" kern="1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</a:t>
            </a:r>
            <a:r>
              <a:rPr lang="en-US" sz="3200" b="1" kern="1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kern="1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3200" b="1" kern="1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3200" b="1" kern="1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lớp. SH theo </a:t>
            </a:r>
            <a:r>
              <a:rPr lang="en-US" sz="36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kern="1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 đề: 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 đình yêu thương</a:t>
            </a:r>
            <a:endParaRPr lang="en-US" sz="3600" b="1" kern="1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3600" b="1" kern="1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8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kern="1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Bích Liên</a:t>
            </a:r>
            <a:endParaRPr lang="en-US" sz="28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650823" y="886231"/>
            <a:ext cx="9963150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1.Nền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  <a:defRPr/>
            </a:pP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65638" y="0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18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8517D-658C-F796-CA7F-9975361CD6EB}"/>
              </a:ext>
            </a:extLst>
          </p:cNvPr>
          <p:cNvSpPr txBox="1"/>
          <p:nvPr/>
        </p:nvSpPr>
        <p:spPr>
          <a:xfrm>
            <a:off x="650823" y="1404289"/>
            <a:ext cx="9963150" cy="254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Lao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28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  <a:defRPr/>
            </a:pP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28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  <a:defRPr/>
            </a:pPr>
            <a:endParaRPr lang="en-US" sz="28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  <a:defRPr/>
            </a:pP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522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">
            <a:extLst>
              <a:ext uri="{FF2B5EF4-FFF2-40B4-BE49-F238E27FC236}">
                <a16:creationId xmlns:a16="http://schemas.microsoft.com/office/drawing/2014/main" id="{D34B3718-D4E7-4F47-88B8-46F8AA4C33B4}"/>
              </a:ext>
            </a:extLst>
          </p:cNvPr>
          <p:cNvSpPr txBox="1"/>
          <p:nvPr/>
        </p:nvSpPr>
        <p:spPr>
          <a:xfrm>
            <a:off x="416621" y="762042"/>
            <a:ext cx="9963150" cy="1381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14000"/>
              </a:lnSpc>
              <a:buAutoNum type="arabicPeriod"/>
              <a:defRPr/>
            </a:pPr>
            <a:r>
              <a:rPr lang="en-US" sz="2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Duy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4000"/>
              </a:lnSpc>
              <a:defRPr/>
            </a:pPr>
            <a:endParaRPr lang="vi-VN" sz="2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280E4A63-1E0B-4210-980B-C2C9D5E47F78}"/>
              </a:ext>
            </a:extLst>
          </p:cNvPr>
          <p:cNvSpPr txBox="1"/>
          <p:nvPr/>
        </p:nvSpPr>
        <p:spPr>
          <a:xfrm>
            <a:off x="2965638" y="0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18</a:t>
            </a:r>
            <a:endParaRPr lang="zh-CN" alt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8517D-658C-F796-CA7F-9975361CD6EB}"/>
              </a:ext>
            </a:extLst>
          </p:cNvPr>
          <p:cNvSpPr txBox="1"/>
          <p:nvPr/>
        </p:nvSpPr>
        <p:spPr>
          <a:xfrm>
            <a:off x="3758337" y="1907297"/>
            <a:ext cx="9963150" cy="2305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defRPr/>
            </a:pPr>
            <a:endParaRPr lang="vi-VN" sz="2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A399319-3E5E-2D22-5585-CD2F34E9B5B2}"/>
              </a:ext>
            </a:extLst>
          </p:cNvPr>
          <p:cNvSpPr txBox="1"/>
          <p:nvPr/>
        </p:nvSpPr>
        <p:spPr>
          <a:xfrm>
            <a:off x="483124" y="3633415"/>
            <a:ext cx="9963150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Lao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2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Trực</a:t>
            </a:r>
            <a:r>
              <a:rPr lang="en-US" sz="2000" b="1" dirty="0"/>
              <a:t> </a:t>
            </a:r>
            <a:r>
              <a:rPr lang="en-US" sz="2000" b="1" dirty="0" err="1"/>
              <a:t>nhật</a:t>
            </a:r>
            <a:r>
              <a:rPr lang="en-US" sz="2000" b="1" dirty="0"/>
              <a:t> </a:t>
            </a:r>
            <a:r>
              <a:rPr lang="en-US" sz="2000" b="1" dirty="0" err="1"/>
              <a:t>đúng</a:t>
            </a:r>
            <a:r>
              <a:rPr lang="en-US" sz="2000" b="1" dirty="0"/>
              <a:t> </a:t>
            </a:r>
            <a:r>
              <a:rPr lang="en-US" sz="2000" b="1" dirty="0" err="1"/>
              <a:t>theo</a:t>
            </a:r>
            <a:r>
              <a:rPr lang="en-US" sz="2000" b="1" dirty="0"/>
              <a:t> </a:t>
            </a:r>
            <a:r>
              <a:rPr lang="en-US" sz="2000" b="1" dirty="0" err="1"/>
              <a:t>lịch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công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lớp</a:t>
            </a:r>
            <a:r>
              <a:rPr lang="en-US" sz="2000" b="1" dirty="0"/>
              <a:t>, </a:t>
            </a:r>
            <a:r>
              <a:rPr lang="en-US" sz="2000" b="1" dirty="0" err="1"/>
              <a:t>khu</a:t>
            </a:r>
            <a:r>
              <a:rPr lang="en-US" sz="2000" b="1" dirty="0"/>
              <a:t> </a:t>
            </a:r>
            <a:r>
              <a:rPr lang="en-US" sz="2000" b="1" dirty="0" err="1"/>
              <a:t>vực</a:t>
            </a:r>
            <a:r>
              <a:rPr lang="en-US" sz="2000" b="1" dirty="0"/>
              <a:t> </a:t>
            </a:r>
            <a:r>
              <a:rPr lang="en-US" sz="2000" b="1" dirty="0" err="1"/>
              <a:t>sạch</a:t>
            </a:r>
            <a:r>
              <a:rPr lang="en-US" sz="2000" b="1" dirty="0"/>
              <a:t> </a:t>
            </a:r>
            <a:r>
              <a:rPr lang="en-US" sz="2000" b="1" dirty="0" err="1"/>
              <a:t>sẽ</a:t>
            </a:r>
            <a:r>
              <a:rPr lang="en-US" sz="2000" b="1" dirty="0"/>
              <a:t>. </a:t>
            </a:r>
            <a:r>
              <a:rPr lang="en-US" sz="2000" b="1" dirty="0" err="1"/>
              <a:t>Đổ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đúng</a:t>
            </a:r>
            <a:r>
              <a:rPr lang="en-US" sz="2000" b="1" dirty="0"/>
              <a:t> </a:t>
            </a: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định</a:t>
            </a:r>
            <a:endParaRPr lang="en-US" sz="2000" b="1" dirty="0"/>
          </a:p>
          <a:p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14000"/>
              </a:lnSpc>
              <a:defRPr/>
            </a:pPr>
            <a:endParaRPr lang="vi-VN" sz="2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718A52C-E5DF-0D44-D853-D3AAC0F8B184}"/>
              </a:ext>
            </a:extLst>
          </p:cNvPr>
          <p:cNvSpPr txBox="1"/>
          <p:nvPr/>
        </p:nvSpPr>
        <p:spPr>
          <a:xfrm>
            <a:off x="2602868" y="5092302"/>
            <a:ext cx="996315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2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/>
              <a:t>- </a:t>
            </a:r>
            <a:r>
              <a:rPr lang="en-US" sz="2000" b="1" dirty="0" err="1"/>
              <a:t>Tham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hoạt</a:t>
            </a:r>
            <a:r>
              <a:rPr lang="en-US" sz="2000" b="1" dirty="0"/>
              <a:t> </a:t>
            </a:r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nhà</a:t>
            </a:r>
            <a:r>
              <a:rPr lang="en-US" sz="2000" b="1" dirty="0"/>
              <a:t> </a:t>
            </a:r>
            <a:r>
              <a:rPr lang="en-US" sz="2000" b="1" dirty="0" err="1"/>
              <a:t>trường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Thực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tốt</a:t>
            </a:r>
            <a:r>
              <a:rPr lang="en-US" sz="2000" b="1" dirty="0"/>
              <a:t> An </a:t>
            </a:r>
            <a:r>
              <a:rPr lang="en-US" sz="2000" b="1" dirty="0" err="1"/>
              <a:t>toàn</a:t>
            </a:r>
            <a:r>
              <a:rPr lang="en-US" sz="2000" b="1" dirty="0"/>
              <a:t> </a:t>
            </a:r>
            <a:r>
              <a:rPr lang="en-US" sz="2000" b="1" dirty="0" err="1"/>
              <a:t>giao</a:t>
            </a:r>
            <a:r>
              <a:rPr lang="en-US" sz="2000" b="1" dirty="0"/>
              <a:t> </a:t>
            </a:r>
            <a:r>
              <a:rPr lang="en-US" sz="2000" b="1" dirty="0" err="1"/>
              <a:t>thông</a:t>
            </a:r>
            <a:r>
              <a:rPr lang="en-US" sz="2000" b="1" dirty="0"/>
              <a:t>, </a:t>
            </a:r>
            <a:r>
              <a:rPr lang="en-US" sz="2000" b="1" dirty="0" err="1"/>
              <a:t>phòng</a:t>
            </a:r>
            <a:r>
              <a:rPr lang="en-US" sz="2000" b="1" dirty="0"/>
              <a:t> </a:t>
            </a:r>
            <a:r>
              <a:rPr lang="en-US" sz="2000" b="1" dirty="0" err="1"/>
              <a:t>tránh</a:t>
            </a:r>
            <a:r>
              <a:rPr lang="en-US" sz="2000" b="1" dirty="0"/>
              <a:t> tai </a:t>
            </a:r>
            <a:r>
              <a:rPr lang="en-US" sz="2000" b="1" dirty="0" err="1"/>
              <a:t>nạn</a:t>
            </a:r>
            <a:r>
              <a:rPr lang="en-US" sz="2000" b="1" dirty="0"/>
              <a:t> </a:t>
            </a:r>
            <a:r>
              <a:rPr lang="en-US" sz="2000" b="1" dirty="0" err="1"/>
              <a:t>thương</a:t>
            </a:r>
            <a:r>
              <a:rPr lang="en-US" sz="2000" b="1" dirty="0"/>
              <a:t> </a:t>
            </a:r>
            <a:r>
              <a:rPr lang="en-US" sz="2000" b="1" dirty="0" err="1"/>
              <a:t>tích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- </a:t>
            </a:r>
            <a:r>
              <a:rPr lang="en-US" sz="2000" b="1" dirty="0" err="1"/>
              <a:t>Tích</a:t>
            </a:r>
            <a:r>
              <a:rPr lang="en-US" sz="2000" b="1" dirty="0"/>
              <a:t> </a:t>
            </a:r>
            <a:r>
              <a:rPr lang="en-US" sz="2000" b="1" dirty="0" err="1"/>
              <a:t>cực</a:t>
            </a:r>
            <a:r>
              <a:rPr lang="en-US" sz="2000" b="1" dirty="0"/>
              <a:t> </a:t>
            </a:r>
            <a:r>
              <a:rPr lang="en-US" sz="2000" b="1" dirty="0" err="1"/>
              <a:t>tham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 </a:t>
            </a:r>
            <a:r>
              <a:rPr lang="en-US" sz="2000" b="1" dirty="0" err="1"/>
              <a:t>hoạt</a:t>
            </a:r>
            <a:r>
              <a:rPr lang="en-US" sz="2000" b="1" dirty="0"/>
              <a:t> </a:t>
            </a:r>
            <a:r>
              <a:rPr lang="en-US" sz="2000" b="1" dirty="0" err="1"/>
              <a:t>động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Liên </a:t>
            </a:r>
            <a:r>
              <a:rPr lang="en-US" sz="2000" b="1" dirty="0" err="1"/>
              <a:t>đội</a:t>
            </a:r>
            <a:r>
              <a:rPr lang="en-U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821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D15765-2C1C-DA5F-7EF0-063A0507C0DA}"/>
              </a:ext>
            </a:extLst>
          </p:cNvPr>
          <p:cNvSpPr txBox="1"/>
          <p:nvPr/>
        </p:nvSpPr>
        <p:spPr>
          <a:xfrm>
            <a:off x="1936446" y="1779317"/>
            <a:ext cx="7151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SINH HOẠT CHỦ ĐỀ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786CE-0024-16D8-9E52-30E41336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904972"/>
            <a:ext cx="5901689" cy="5667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95BFB-5958-A841-6B8B-D32E6949B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9559"/>
            <a:ext cx="6008370" cy="5834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8EE4D-71BF-4A51-3EB9-5598D5E86F0D}"/>
              </a:ext>
            </a:extLst>
          </p:cNvPr>
          <p:cNvSpPr txBox="1"/>
          <p:nvPr/>
        </p:nvSpPr>
        <p:spPr>
          <a:xfrm>
            <a:off x="504307" y="99431"/>
            <a:ext cx="10334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OpenSans"/>
              </a:rPr>
              <a:t>-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Sắm vai xử lý tình huống thể hiện sự quan tâm, chăm sóc người thân.</a:t>
            </a:r>
            <a:b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7C864D-86AA-0DCE-4C81-06C73CE59698}"/>
              </a:ext>
            </a:extLst>
          </p:cNvPr>
          <p:cNvSpPr txBox="1"/>
          <p:nvPr/>
        </p:nvSpPr>
        <p:spPr>
          <a:xfrm>
            <a:off x="315771" y="608478"/>
            <a:ext cx="10334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chemeClr val="accent5">
                    <a:lumMod val="50000"/>
                  </a:schemeClr>
                </a:solidFill>
                <a:effectLst/>
                <a:latin typeface="OpenSans"/>
              </a:rPr>
              <a:t>- </a:t>
            </a:r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Sắm vai xử lý tình huống thể hiện sự quan tâm, chăm sóc người thân.</a:t>
            </a:r>
            <a:b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D1A2B-5FBC-D03B-5EBC-DC0B95EB568E}"/>
              </a:ext>
            </a:extLst>
          </p:cNvPr>
          <p:cNvSpPr txBox="1"/>
          <p:nvPr/>
        </p:nvSpPr>
        <p:spPr>
          <a:xfrm>
            <a:off x="315771" y="1428452"/>
            <a:ext cx="9607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24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Em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sẽ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thế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nào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? Em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cảm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thấy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thế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nào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khi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việc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đó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? </a:t>
            </a:r>
            <a:endParaRPr lang="vi-VN" sz="20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 Em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thường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xuyên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làm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việc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này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không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?</a:t>
            </a:r>
            <a:endParaRPr lang="vi-VN" sz="20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r>
              <a:rPr lang="vi-VN" sz="14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14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C6B6F-2116-2069-51DC-F5B30C2D3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2224726"/>
            <a:ext cx="5901689" cy="4347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03F71A-B6CA-3AC9-26CC-234F52F54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28655"/>
            <a:ext cx="6008370" cy="38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786CE-0024-16D8-9E52-30E41336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9" y="394301"/>
            <a:ext cx="10801721" cy="6088139"/>
          </a:xfrm>
          <a:prstGeom prst="rect">
            <a:avLst/>
          </a:prstGeom>
        </p:spPr>
      </p:pic>
      <p:pic>
        <p:nvPicPr>
          <p:cNvPr id="2" name="AnhTrangNoiHoLongToi-KennyG_36vsq">
            <a:hlinkClick r:id="" action="ppaction://media"/>
            <a:extLst>
              <a:ext uri="{FF2B5EF4-FFF2-40B4-BE49-F238E27FC236}">
                <a16:creationId xmlns:a16="http://schemas.microsoft.com/office/drawing/2014/main" id="{06E82235-A37E-79C7-03CB-664073D8E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390" y="3050871"/>
            <a:ext cx="1211028" cy="12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95BFB-5958-A841-6B8B-D32E6949B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" y="151201"/>
            <a:ext cx="11814810" cy="6629302"/>
          </a:xfrm>
          <a:prstGeom prst="rect">
            <a:avLst/>
          </a:prstGeom>
        </p:spPr>
      </p:pic>
      <p:pic>
        <p:nvPicPr>
          <p:cNvPr id="2" name="Đây là đài tiếng nói Việt Nam - tainhacchuong.top">
            <a:hlinkClick r:id="" action="ppaction://media"/>
            <a:extLst>
              <a:ext uri="{FF2B5EF4-FFF2-40B4-BE49-F238E27FC236}">
                <a16:creationId xmlns:a16="http://schemas.microsoft.com/office/drawing/2014/main" id="{87065953-A69D-E5B7-AC1F-CB5931D2F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5318" y="2701642"/>
            <a:ext cx="2331500" cy="23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6942BFC-DF21-954D-0520-4CB4BDC4A1AC}"/>
              </a:ext>
            </a:extLst>
          </p:cNvPr>
          <p:cNvSpPr txBox="1"/>
          <p:nvPr/>
        </p:nvSpPr>
        <p:spPr>
          <a:xfrm>
            <a:off x="438150" y="551587"/>
            <a:ext cx="100774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chemeClr val="accent2">
                    <a:lumMod val="50000"/>
                  </a:schemeClr>
                </a:solidFill>
                <a:effectLst/>
                <a:latin typeface="Nunito Black" pitchFamily="2" charset="0"/>
              </a:rPr>
              <a:t>-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Chia sẻ về những việc em đã làm thể hiện sự quan tâm, chăm sóc người thân.</a:t>
            </a:r>
            <a:b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3516-E8B7-FAF0-6438-886645116396}"/>
              </a:ext>
            </a:extLst>
          </p:cNvPr>
          <p:cNvSpPr txBox="1"/>
          <p:nvPr/>
        </p:nvSpPr>
        <p:spPr>
          <a:xfrm>
            <a:off x="528843" y="1382286"/>
            <a:ext cx="82581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Những việc em đã làm thể hiện sự quan tâm, chăm sóc người thân:</a:t>
            </a:r>
          </a:p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+ Hỏi thăm sức khỏe của ông bà, bố mẹ thường xuyên.</a:t>
            </a:r>
          </a:p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+ Giúp đỡ bố mẹ công việc nhà.</a:t>
            </a:r>
          </a:p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+ Xỏ chỉ vào kim khâu giúp bà</a:t>
            </a:r>
          </a:p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+ Đấm lưng, xoa bóp chân tay cho bố mẹ, ông bà,..</a:t>
            </a:r>
          </a:p>
          <a:p>
            <a:pPr algn="l" rtl="0"/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>+ Tự tay làm quà tặng người thân.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sz="2800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ECB41-7B20-0E71-2C4B-82F5C9EB095B}"/>
              </a:ext>
            </a:extLst>
          </p:cNvPr>
          <p:cNvSpPr txBox="1"/>
          <p:nvPr/>
        </p:nvSpPr>
        <p:spPr>
          <a:xfrm>
            <a:off x="1137203" y="4549830"/>
            <a:ext cx="10077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*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Kết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luận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 Trong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cuộc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có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rất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nhiều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khác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nhau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chúng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ta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có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cơ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hội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quan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thực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hành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động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chăm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sóc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người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â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với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nhiều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yêu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thương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5996A-953C-E884-0AE3-A52549F7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141" y="673330"/>
            <a:ext cx="6795688" cy="5317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71819-FBCC-5995-DBE3-4E488789A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" y="187036"/>
            <a:ext cx="4971011" cy="616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8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5A0CC-EB18-0C39-FE18-82437CC84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64"/>
            <a:ext cx="5694218" cy="5749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F3192-EA27-457F-1B82-AF5562C91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218" y="-62346"/>
            <a:ext cx="6369628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13DBD-602B-EFEC-EFAE-1F247CDC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18" y="3491347"/>
            <a:ext cx="63696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D4737-4803-CB13-CB1E-9D349F8D043D}"/>
              </a:ext>
            </a:extLst>
          </p:cNvPr>
          <p:cNvSpPr txBox="1">
            <a:spLocks/>
          </p:cNvSpPr>
          <p:nvPr/>
        </p:nvSpPr>
        <p:spPr>
          <a:xfrm>
            <a:off x="357710" y="1496768"/>
            <a:ext cx="100584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endParaRPr lang="en-US" sz="5200" b="1" dirty="0">
              <a:solidFill>
                <a:srgbClr val="FFFF00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95A7E-B7C8-0EC8-9C44-FFAA3E32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454" y="2012985"/>
            <a:ext cx="5867910" cy="170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8000" b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Khởi</a:t>
            </a:r>
            <a:r>
              <a:rPr lang="en-US" altLang="en-US" sz="80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8000" b="1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endParaRPr lang="en-US" altLang="en-US" sz="8000" b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7F6D60-1A4E-7ACB-CB7F-D00E29DB5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853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89CE7-6CE9-C23C-CEB6-E8FF16A82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308" y="0"/>
            <a:ext cx="393469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56D1D-6856-85DF-253E-EB54A5B87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B0597-6A81-64FA-A2D1-0588DD2E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97782" cy="5666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2A3D8-0BD2-BB80-7488-4DB9DDCA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192" y="0"/>
            <a:ext cx="5475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9D4927-2ABE-2D26-47C5-BFC95CA8D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87" y="2009562"/>
            <a:ext cx="11024763" cy="15242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6DD35-FF4D-77F5-9C5D-25AA1523221F}"/>
              </a:ext>
            </a:extLst>
          </p:cNvPr>
          <p:cNvSpPr txBox="1"/>
          <p:nvPr/>
        </p:nvSpPr>
        <p:spPr>
          <a:xfrm>
            <a:off x="1303020" y="99441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536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35937" y="90599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720984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4211"/>
          <a:stretch/>
        </p:blipFill>
        <p:spPr>
          <a:xfrm>
            <a:off x="460644" y="1148546"/>
            <a:ext cx="658910" cy="1374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230E4-2DC3-E297-3250-264A630F939B}"/>
              </a:ext>
            </a:extLst>
          </p:cNvPr>
          <p:cNvSpPr txBox="1"/>
          <p:nvPr/>
        </p:nvSpPr>
        <p:spPr>
          <a:xfrm>
            <a:off x="702865" y="1590227"/>
            <a:ext cx="6097978" cy="243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êu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14CB8-AE20-5AE9-3477-781795C65F45}"/>
              </a:ext>
            </a:extLst>
          </p:cNvPr>
          <p:cNvSpPr txBox="1"/>
          <p:nvPr/>
        </p:nvSpPr>
        <p:spPr>
          <a:xfrm>
            <a:off x="4858607" y="1590227"/>
            <a:ext cx="6097978" cy="30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3G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Chung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7176DD-BDB8-7360-6BFF-B5479A98A066}"/>
              </a:ext>
            </a:extLst>
          </p:cNvPr>
          <p:cNvSpPr txBox="1"/>
          <p:nvPr/>
        </p:nvSpPr>
        <p:spPr>
          <a:xfrm>
            <a:off x="2513389" y="1488125"/>
            <a:ext cx="6592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022643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16" name="Picture 15" descr="Picture2">
            <a:extLst>
              <a:ext uri="{FF2B5EF4-FFF2-40B4-BE49-F238E27FC236}">
                <a16:creationId xmlns:a16="http://schemas.microsoft.com/office/drawing/2014/main" id="{E27DCFD8-BA42-40B5-BDAD-A89D920B2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844" y="1235219"/>
            <a:ext cx="5959260" cy="33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2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Một Sợi Rơm Vàng ♪ Bé MAI VY Thần Đồng Âm Nhạc Việt Nam [MV Official]">
            <a:hlinkClick r:id="" action="ppaction://media"/>
            <a:extLst>
              <a:ext uri="{FF2B5EF4-FFF2-40B4-BE49-F238E27FC236}">
                <a16:creationId xmlns:a16="http://schemas.microsoft.com/office/drawing/2014/main" id="{FC6E3D88-63E6-EE17-8F9D-1F1C442801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815" y="-83127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920B45A-5700-73F6-38C8-432F3CAC785C}"/>
              </a:ext>
            </a:extLst>
          </p:cNvPr>
          <p:cNvSpPr txBox="1">
            <a:spLocks/>
          </p:cNvSpPr>
          <p:nvPr/>
        </p:nvSpPr>
        <p:spPr>
          <a:xfrm>
            <a:off x="428278" y="357809"/>
            <a:ext cx="10058400" cy="103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9600">
                <a:solidFill>
                  <a:srgbClr val="002060"/>
                </a:solidFill>
                <a:latin typeface="Nunito Black" pitchFamily="2" charset="0"/>
              </a:rPr>
              <a:t>Trong bài hát: Bà đang làm gì?</a:t>
            </a:r>
            <a:endParaRPr lang="en-US" sz="5200">
              <a:solidFill>
                <a:srgbClr val="FFFF00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260B04-1366-43C0-8167-11A218DF3C0C}"/>
              </a:ext>
            </a:extLst>
          </p:cNvPr>
          <p:cNvSpPr txBox="1">
            <a:spLocks/>
          </p:cNvSpPr>
          <p:nvPr/>
        </p:nvSpPr>
        <p:spPr>
          <a:xfrm>
            <a:off x="668086" y="1226618"/>
            <a:ext cx="10058400" cy="254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?</a:t>
            </a:r>
          </a:p>
          <a:p>
            <a:pPr>
              <a:lnSpc>
                <a:spcPct val="170000"/>
              </a:lnSpc>
            </a:pPr>
            <a:endParaRPr lang="en-US" sz="1400" dirty="0">
              <a:solidFill>
                <a:srgbClr val="FFFF00"/>
              </a:solidFill>
              <a:latin typeface="Source Sans Pro Black" panose="020B0803030403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262680-3537-C8DD-72D7-0A20D61EAF12}"/>
              </a:ext>
            </a:extLst>
          </p:cNvPr>
          <p:cNvSpPr txBox="1">
            <a:spLocks/>
          </p:cNvSpPr>
          <p:nvPr/>
        </p:nvSpPr>
        <p:spPr>
          <a:xfrm>
            <a:off x="907894" y="3287435"/>
            <a:ext cx="10058400" cy="1709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Bạn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nhỏ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làm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chổi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bà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. </a:t>
            </a: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Bạn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nhỏ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hỏi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han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trò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chuyện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bà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vui</a:t>
            </a:r>
            <a:endParaRPr lang="en-US" sz="9600" dirty="0">
              <a:solidFill>
                <a:srgbClr val="FF0000"/>
              </a:solidFill>
              <a:latin typeface="Nunito Black" pitchFamily="2" charset="0"/>
            </a:endParaRPr>
          </a:p>
          <a:p>
            <a:pPr marL="685800" indent="-6858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Bạn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nhỏ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lau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mồ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hôi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đấm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lưng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cho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Nunito Black" pitchFamily="2" charset="0"/>
              </a:rPr>
              <a:t>bà</a:t>
            </a:r>
            <a:r>
              <a:rPr lang="en-US" sz="9600" dirty="0">
                <a:solidFill>
                  <a:srgbClr val="FF0000"/>
                </a:solidFill>
                <a:latin typeface="Nunito Black" pitchFamily="2" charset="0"/>
              </a:rPr>
              <a:t>.</a:t>
            </a:r>
            <a:endParaRPr lang="en-US" sz="5200" dirty="0">
              <a:solidFill>
                <a:srgbClr val="FF0000"/>
              </a:solidFill>
              <a:latin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265947-DCD8-ABA0-E8C5-03A720088BAE}"/>
              </a:ext>
            </a:extLst>
          </p:cNvPr>
          <p:cNvSpPr/>
          <p:nvPr/>
        </p:nvSpPr>
        <p:spPr>
          <a:xfrm>
            <a:off x="732296" y="506716"/>
            <a:ext cx="9790771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kern="1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kern="1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kern="1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kern="1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kern="1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4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endParaRPr lang="en-US" sz="28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defRPr/>
            </a:pPr>
            <a:endParaRPr lang="en-US" sz="3600" b="1" kern="1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ablet slide">
            <a:extLst>
              <a:ext uri="{FF2B5EF4-FFF2-40B4-BE49-F238E27FC236}">
                <a16:creationId xmlns:a16="http://schemas.microsoft.com/office/drawing/2014/main" id="{0E74E9AF-F228-4F7E-CB2E-3D7CB1981BEE}"/>
              </a:ext>
            </a:extLst>
          </p:cNvPr>
          <p:cNvSpPr txBox="1">
            <a:spLocks/>
          </p:cNvSpPr>
          <p:nvPr/>
        </p:nvSpPr>
        <p:spPr>
          <a:xfrm>
            <a:off x="1320001" y="2958752"/>
            <a:ext cx="8094343" cy="242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514350" indent="-514350">
              <a:buAutoNum type="arabicPeriod"/>
              <a:defRPr/>
            </a:pP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Đánh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giá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kết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quả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hoạt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tuần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17</a:t>
            </a:r>
          </a:p>
          <a:p>
            <a:pPr marL="514350" indent="-514350">
              <a:buAutoNum type="arabicPeriod"/>
              <a:defRPr/>
            </a:pP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hoạch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tuần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18</a:t>
            </a:r>
          </a:p>
          <a:p>
            <a:pPr marL="514350" indent="-514350">
              <a:buAutoNum type="arabicPeriod"/>
              <a:defRPr/>
            </a:pP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Sinh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hoạt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chủ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đề</a:t>
            </a:r>
            <a:endParaRPr lang="en-US" sz="28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  <a:p>
            <a:pPr marL="514350" indent="-514350">
              <a:buAutoNum type="arabicPeriod"/>
              <a:defRPr/>
            </a:pP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Cam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kết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hành</a:t>
            </a:r>
            <a:r>
              <a:rPr lang="en-US" sz="28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động</a:t>
            </a:r>
            <a:endParaRPr lang="en-US" sz="28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  <a:p>
            <a:pPr marL="514350" indent="-514350">
              <a:buAutoNum type="arabicPeriod"/>
              <a:defRPr/>
            </a:pPr>
            <a:endParaRPr lang="en-US" sz="28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  <a:p>
            <a:pPr>
              <a:defRPr/>
            </a:pPr>
            <a:endParaRPr lang="en-US" sz="2800" b="1" kern="0" dirty="0">
              <a:solidFill>
                <a:srgbClr val="3F6CC1"/>
              </a:solidFill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8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8967679-608E-2FC6-8E85-D8108C2AF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8"/>
          <a:stretch/>
        </p:blipFill>
        <p:spPr>
          <a:xfrm flipH="1">
            <a:off x="5311810" y="1752600"/>
            <a:ext cx="3781921" cy="3499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71A47-75C5-8A47-CFB2-857473D5C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90" y="-61463"/>
            <a:ext cx="12413974" cy="6980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E95F2-D1CE-12B9-E7FB-7C32C3EBC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97" y="348249"/>
            <a:ext cx="790685" cy="695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97EC9E-2C05-6520-776D-74E018573751}"/>
              </a:ext>
            </a:extLst>
          </p:cNvPr>
          <p:cNvSpPr txBox="1"/>
          <p:nvPr/>
        </p:nvSpPr>
        <p:spPr>
          <a:xfrm>
            <a:off x="1339072" y="1000229"/>
            <a:ext cx="7331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Đánh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giá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kết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quả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hoạt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tuần</a:t>
            </a:r>
            <a:r>
              <a:rPr lang="en-US" sz="3200" b="1" kern="0" dirty="0">
                <a:solidFill>
                  <a:srgbClr val="3F6CC1"/>
                </a:solidFill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83230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9">
            <a:extLst>
              <a:ext uri="{FF2B5EF4-FFF2-40B4-BE49-F238E27FC236}">
                <a16:creationId xmlns:a16="http://schemas.microsoft.com/office/drawing/2014/main" id="{2AC91B64-5E5C-1A0C-A9F7-F85B6636AED3}"/>
              </a:ext>
            </a:extLst>
          </p:cNvPr>
          <p:cNvSpPr/>
          <p:nvPr/>
        </p:nvSpPr>
        <p:spPr>
          <a:xfrm>
            <a:off x="840059" y="1258552"/>
            <a:ext cx="7401416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3" name="Tablet slide">
            <a:extLst>
              <a:ext uri="{FF2B5EF4-FFF2-40B4-BE49-F238E27FC236}">
                <a16:creationId xmlns:a16="http://schemas.microsoft.com/office/drawing/2014/main" id="{B3FF2DB3-0BA4-E24A-E76F-7DC11D4D4211}"/>
              </a:ext>
            </a:extLst>
          </p:cNvPr>
          <p:cNvSpPr txBox="1">
            <a:spLocks/>
          </p:cNvSpPr>
          <p:nvPr/>
        </p:nvSpPr>
        <p:spPr>
          <a:xfrm>
            <a:off x="-1039090" y="292239"/>
            <a:ext cx="99308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GÓC TUYÊN DƯƠNG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34CA7-7772-C7BC-7653-3439EA17C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35" y="2724817"/>
            <a:ext cx="1087020" cy="889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93ECD-0DDA-37DB-7156-0F75CE44B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9" y="3930058"/>
            <a:ext cx="1087020" cy="889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F2ACE-C4F8-0D0E-C8DE-C0E283B4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8" y="5002158"/>
            <a:ext cx="1087020" cy="889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17CDF-634A-FC9A-2BDB-ABCAF062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35" y="1481135"/>
            <a:ext cx="1087020" cy="889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F7EB6-4B64-0BFE-CAEB-30B791F7FCB7}"/>
              </a:ext>
            </a:extLst>
          </p:cNvPr>
          <p:cNvSpPr txBox="1"/>
          <p:nvPr/>
        </p:nvSpPr>
        <p:spPr>
          <a:xfrm>
            <a:off x="1392355" y="1675442"/>
            <a:ext cx="645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1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Hân, Trâm, Tuệ Nhi, K. Bảo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39448-4750-6833-F2A1-D6805496B6B2}"/>
              </a:ext>
            </a:extLst>
          </p:cNvPr>
          <p:cNvSpPr txBox="1"/>
          <p:nvPr/>
        </p:nvSpPr>
        <p:spPr>
          <a:xfrm>
            <a:off x="1392354" y="2895165"/>
            <a:ext cx="8762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2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Q.Nhi, Linh Nhi, Châu, Tuấn An, Phương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231BC-4161-F678-20B7-16C3CC822517}"/>
              </a:ext>
            </a:extLst>
          </p:cNvPr>
          <p:cNvSpPr txBox="1"/>
          <p:nvPr/>
        </p:nvSpPr>
        <p:spPr>
          <a:xfrm>
            <a:off x="1335523" y="4235062"/>
            <a:ext cx="995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3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 linh, Yến Nhi,Ngọc, Gia Bảo, Long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9">
            <a:extLst>
              <a:ext uri="{FF2B5EF4-FFF2-40B4-BE49-F238E27FC236}">
                <a16:creationId xmlns:a16="http://schemas.microsoft.com/office/drawing/2014/main" id="{2AC91B64-5E5C-1A0C-A9F7-F85B6636AED3}"/>
              </a:ext>
            </a:extLst>
          </p:cNvPr>
          <p:cNvSpPr/>
          <p:nvPr/>
        </p:nvSpPr>
        <p:spPr>
          <a:xfrm>
            <a:off x="1009558" y="1424806"/>
            <a:ext cx="7401416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3" name="Tablet slide">
            <a:extLst>
              <a:ext uri="{FF2B5EF4-FFF2-40B4-BE49-F238E27FC236}">
                <a16:creationId xmlns:a16="http://schemas.microsoft.com/office/drawing/2014/main" id="{B3FF2DB3-0BA4-E24A-E76F-7DC11D4D4211}"/>
              </a:ext>
            </a:extLst>
          </p:cNvPr>
          <p:cNvSpPr txBox="1">
            <a:spLocks/>
          </p:cNvSpPr>
          <p:nvPr/>
        </p:nvSpPr>
        <p:spPr>
          <a:xfrm>
            <a:off x="-1039090" y="292239"/>
            <a:ext cx="99308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GÓC TUYÊN DƯƠNG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231BC-4161-F678-20B7-16C3CC822517}"/>
              </a:ext>
            </a:extLst>
          </p:cNvPr>
          <p:cNvSpPr txBox="1"/>
          <p:nvPr/>
        </p:nvSpPr>
        <p:spPr>
          <a:xfrm>
            <a:off x="3926340" y="1260668"/>
            <a:ext cx="631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XUẤT SẮC: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6146" name="Picture 2" descr="Hình ảnh Ngôi Sao Năm Cánh PNG Miễn Phí Tải Về - Lovepik">
            <a:extLst>
              <a:ext uri="{FF2B5EF4-FFF2-40B4-BE49-F238E27FC236}">
                <a16:creationId xmlns:a16="http://schemas.microsoft.com/office/drawing/2014/main" id="{EC06270F-5EFD-FA31-9648-4BACE737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40" y="2044421"/>
            <a:ext cx="4181505" cy="39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495675" y="1165080"/>
            <a:ext cx="7401416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199408" y="2581248"/>
            <a:ext cx="5740533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Kế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hoạch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libri" panose="020F0502020204030204" pitchFamily="34" charset="0"/>
                <a:ea typeface="思源黑体 Normal" panose="020B0400000000000000" pitchFamily="34" charset="-122"/>
                <a:cs typeface="Calibri" panose="020F0502020204030204" pitchFamily="34" charset="0"/>
                <a:sym typeface="Montserrat-Bold"/>
              </a:rPr>
              <a:t>mới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libri" panose="020F0502020204030204" pitchFamily="34" charset="0"/>
              <a:ea typeface="思源黑体 Normal" panose="020B0400000000000000" pitchFamily="34" charset="-122"/>
              <a:cs typeface="Calibri" panose="020F0502020204030204" pitchFamily="34" charset="0"/>
              <a:sym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39964911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678</Words>
  <Application>Microsoft Office PowerPoint</Application>
  <PresentationFormat>Widescreen</PresentationFormat>
  <Paragraphs>86</Paragraphs>
  <Slides>26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微软雅黑</vt:lpstr>
      <vt:lpstr>宋体</vt:lpstr>
      <vt:lpstr>Arial</vt:lpstr>
      <vt:lpstr>Calibri</vt:lpstr>
      <vt:lpstr>Calibri Light</vt:lpstr>
      <vt:lpstr>等线</vt:lpstr>
      <vt:lpstr>Montserrat-Bold</vt:lpstr>
      <vt:lpstr>Nunito Black</vt:lpstr>
      <vt:lpstr>OpenSans</vt:lpstr>
      <vt:lpstr>Segoe UI Black</vt:lpstr>
      <vt:lpstr>Sigmar One</vt:lpstr>
      <vt:lpstr>Sitka Display</vt:lpstr>
      <vt:lpstr>Source Sans Pro Black</vt:lpstr>
      <vt:lpstr>Times New Roman</vt:lpstr>
      <vt:lpstr>UTM Avo</vt:lpstr>
      <vt:lpstr>思源黑体 Light</vt:lpstr>
      <vt:lpstr>思源黑体 Normal</vt:lpstr>
      <vt:lpstr>方正黑体简体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52</cp:revision>
  <dcterms:created xsi:type="dcterms:W3CDTF">2022-09-26T11:58:00Z</dcterms:created>
  <dcterms:modified xsi:type="dcterms:W3CDTF">2025-01-03T12:32:50Z</dcterms:modified>
</cp:coreProperties>
</file>