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8"/>
  </p:notesMasterIdLst>
  <p:sldIdLst>
    <p:sldId id="257" r:id="rId3"/>
    <p:sldId id="11650" r:id="rId4"/>
    <p:sldId id="11700" r:id="rId5"/>
    <p:sldId id="11704" r:id="rId6"/>
    <p:sldId id="11596" r:id="rId7"/>
    <p:sldId id="11703" r:id="rId8"/>
    <p:sldId id="11705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116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8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BF350-2DA1-43D3-A823-3E2E6CF4122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29704-376C-446A-996E-7B255716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7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202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B050"/>
                </a:solidFill>
              </a:rPr>
              <a:t>Hướng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dẫn</a:t>
            </a:r>
            <a:r>
              <a:rPr lang="en-US" sz="1200" dirty="0">
                <a:solidFill>
                  <a:srgbClr val="00B050"/>
                </a:solidFill>
              </a:rPr>
              <a:t>: </a:t>
            </a:r>
            <a:r>
              <a:rPr lang="en-US" sz="1200" dirty="0" err="1">
                <a:solidFill>
                  <a:srgbClr val="00B050"/>
                </a:solidFill>
              </a:rPr>
              <a:t>Bấm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vào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từng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hạt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giống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để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đến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câu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hỏi</a:t>
            </a:r>
            <a:r>
              <a:rPr lang="en-US" sz="1200" dirty="0">
                <a:solidFill>
                  <a:srgbClr val="00B050"/>
                </a:solidFill>
              </a:rPr>
              <a:t>, </a:t>
            </a:r>
            <a:r>
              <a:rPr lang="en-US" sz="1200" dirty="0" err="1">
                <a:solidFill>
                  <a:srgbClr val="00B050"/>
                </a:solidFill>
              </a:rPr>
              <a:t>trả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lời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xong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bấm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vào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cây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góc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bên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trái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trên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cùng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để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về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rồi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bấm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vào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vào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số</a:t>
            </a:r>
            <a:r>
              <a:rPr lang="en-US" sz="1200" dirty="0">
                <a:solidFill>
                  <a:srgbClr val="00B050"/>
                </a:solidFill>
              </a:rPr>
              <a:t> 1 ở </a:t>
            </a:r>
            <a:r>
              <a:rPr lang="en-US" sz="1200" dirty="0" err="1">
                <a:solidFill>
                  <a:srgbClr val="00B050"/>
                </a:solidFill>
              </a:rPr>
              <a:t>chậu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để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ươm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hạt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giống</a:t>
            </a:r>
            <a:r>
              <a:rPr lang="en-US" sz="1200" dirty="0">
                <a:solidFill>
                  <a:srgbClr val="00B050"/>
                </a:solidFill>
              </a:rPr>
              <a:t>. </a:t>
            </a:r>
            <a:r>
              <a:rPr lang="en-US" sz="1200" dirty="0" err="1">
                <a:solidFill>
                  <a:srgbClr val="00B050"/>
                </a:solidFill>
              </a:rPr>
              <a:t>Hết</a:t>
            </a:r>
            <a:r>
              <a:rPr lang="en-US" sz="1200" dirty="0">
                <a:solidFill>
                  <a:srgbClr val="00B050"/>
                </a:solidFill>
              </a:rPr>
              <a:t> 3 </a:t>
            </a:r>
            <a:r>
              <a:rPr lang="en-US" sz="1200" dirty="0" err="1">
                <a:solidFill>
                  <a:srgbClr val="00B050"/>
                </a:solidFill>
              </a:rPr>
              <a:t>câu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bấm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cây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góc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trái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để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đến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bài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err="1">
                <a:solidFill>
                  <a:srgbClr val="00B050"/>
                </a:solidFill>
              </a:rPr>
              <a:t>học</a:t>
            </a:r>
            <a:endParaRPr lang="en-US" sz="1200" dirty="0">
              <a:solidFill>
                <a:srgbClr val="00B05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066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37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093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808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810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35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2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6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7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84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6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97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13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14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0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11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24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5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5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1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2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9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C027BCE-88C5-4B60-987B-009D2CCB77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842" y="235688"/>
            <a:ext cx="1342506" cy="13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1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52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17" Type="http://schemas.openxmlformats.org/officeDocument/2006/relationships/image" Target="../media/image34.png"/><Relationship Id="rId2" Type="http://schemas.microsoft.com/office/2007/relationships/media" Target="../media/media1.mp3"/><Relationship Id="rId16" Type="http://schemas.openxmlformats.org/officeDocument/2006/relationships/image" Target="../media/image33.jpe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39.jpe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43.png"/><Relationship Id="rId10" Type="http://schemas.openxmlformats.org/officeDocument/2006/relationships/image" Target="../media/image32.jpeg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46.jpeg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39.jpe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3.jpeg"/><Relationship Id="rId10" Type="http://schemas.openxmlformats.org/officeDocument/2006/relationships/image" Target="../media/image45.jpg"/><Relationship Id="rId4" Type="http://schemas.openxmlformats.org/officeDocument/2006/relationships/audio" Target="../media/media2.mp3"/><Relationship Id="rId9" Type="http://schemas.openxmlformats.org/officeDocument/2006/relationships/image" Target="../media/image32.jpe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3.jpe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42.jpg"/><Relationship Id="rId10" Type="http://schemas.openxmlformats.org/officeDocument/2006/relationships/image" Target="../media/image45.jpg"/><Relationship Id="rId4" Type="http://schemas.openxmlformats.org/officeDocument/2006/relationships/audio" Target="../media/media2.mp3"/><Relationship Id="rId9" Type="http://schemas.openxmlformats.org/officeDocument/2006/relationships/image" Target="../media/image32.jpe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18" Type="http://schemas.openxmlformats.org/officeDocument/2006/relationships/slide" Target="slide6.xml"/><Relationship Id="rId26" Type="http://schemas.openxmlformats.org/officeDocument/2006/relationships/slide" Target="slide7.xml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9.png"/><Relationship Id="rId7" Type="http://schemas.openxmlformats.org/officeDocument/2006/relationships/audio" Target="../media/audio4.wav"/><Relationship Id="rId12" Type="http://schemas.openxmlformats.org/officeDocument/2006/relationships/slide" Target="slide4.xml"/><Relationship Id="rId17" Type="http://schemas.microsoft.com/office/2007/relationships/hdphoto" Target="../media/hdphoto2.wdp"/><Relationship Id="rId25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themeOverride" Target="../theme/themeOverride3.xml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slide" Target="slide5.xml"/><Relationship Id="rId23" Type="http://schemas.openxmlformats.org/officeDocument/2006/relationships/image" Target="../media/image21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microsoft.com/office/2007/relationships/hdphoto" Target="../media/hdphoto1.wdp"/><Relationship Id="rId22" Type="http://schemas.openxmlformats.org/officeDocument/2006/relationships/image" Target="../media/image20.png"/><Relationship Id="rId27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gif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4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slide" Target="slide3.xml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5.gif"/><Relationship Id="rId11" Type="http://schemas.microsoft.com/office/2007/relationships/hdphoto" Target="../media/hdphoto2.wdp"/><Relationship Id="rId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5.gif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4F83FB-6931-4BC6-96AF-35C92DA3BA4F}"/>
              </a:ext>
            </a:extLst>
          </p:cNvPr>
          <p:cNvGrpSpPr/>
          <p:nvPr/>
        </p:nvGrpSpPr>
        <p:grpSpPr>
          <a:xfrm>
            <a:off x="791215" y="535324"/>
            <a:ext cx="10990569" cy="5787352"/>
            <a:chOff x="1334770" y="1715770"/>
            <a:chExt cx="9629140" cy="2694305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3D890F2A-2CF2-4553-84F3-D547C8BF5262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矩形: 圆角 7">
              <a:extLst>
                <a:ext uri="{FF2B5EF4-FFF2-40B4-BE49-F238E27FC236}">
                  <a16:creationId xmlns:a16="http://schemas.microsoft.com/office/drawing/2014/main" id="{6655AB64-B174-4991-BD48-3A66355BB7F0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C432E0D-70D9-4359-972D-1F7E57CE7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740" y="1640990"/>
            <a:ext cx="2877855" cy="11034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02E9F2-9001-40C7-7B98-00318FDE8C3A}"/>
              </a:ext>
            </a:extLst>
          </p:cNvPr>
          <p:cNvSpPr/>
          <p:nvPr/>
        </p:nvSpPr>
        <p:spPr>
          <a:xfrm>
            <a:off x="1121964" y="3019279"/>
            <a:ext cx="10329069" cy="16518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6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73C15D-95B9-9ECB-2CB9-B1CFFE07630D}"/>
              </a:ext>
            </a:extLst>
          </p:cNvPr>
          <p:cNvSpPr/>
          <p:nvPr/>
        </p:nvSpPr>
        <p:spPr>
          <a:xfrm>
            <a:off x="-1553498" y="535324"/>
            <a:ext cx="1032387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234670" y="1402210"/>
            <a:ext cx="2615229" cy="154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14767">
            <a:off x="1827825" y="1511983"/>
            <a:ext cx="1112037" cy="1391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082" y="4249883"/>
            <a:ext cx="868572" cy="561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298" y="4716864"/>
            <a:ext cx="868572" cy="561506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03B6E1-8122-42C2-9AF1-EA9B1DC6E3A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69DA8250-DE6B-417F-A083-DC07429E7321}"/>
              </a:ext>
            </a:extLst>
          </p:cNvPr>
          <p:cNvGrpSpPr/>
          <p:nvPr/>
        </p:nvGrpSpPr>
        <p:grpSpPr>
          <a:xfrm>
            <a:off x="1062144" y="-1003737"/>
            <a:ext cx="10973912" cy="3651244"/>
            <a:chOff x="910630" y="2430814"/>
            <a:chExt cx="10973912" cy="3651244"/>
          </a:xfrm>
        </p:grpSpPr>
        <p:grpSp>
          <p:nvGrpSpPr>
            <p:cNvPr id="27" name="组合 39">
              <a:extLst>
                <a:ext uri="{FF2B5EF4-FFF2-40B4-BE49-F238E27FC236}">
                  <a16:creationId xmlns:a16="http://schemas.microsoft.com/office/drawing/2014/main" id="{232CA2F4-A0B6-4951-882F-68E3A3E11F33}"/>
                </a:ext>
              </a:extLst>
            </p:cNvPr>
            <p:cNvGrpSpPr/>
            <p:nvPr/>
          </p:nvGrpSpPr>
          <p:grpSpPr>
            <a:xfrm>
              <a:off x="910630" y="2430814"/>
              <a:ext cx="10973912" cy="3651244"/>
              <a:chOff x="910630" y="2430814"/>
              <a:chExt cx="10973912" cy="3651244"/>
            </a:xfrm>
          </p:grpSpPr>
          <p:sp>
            <p:nvSpPr>
              <p:cNvPr id="29" name="圆角矩形 59">
                <a:extLst>
                  <a:ext uri="{FF2B5EF4-FFF2-40B4-BE49-F238E27FC236}">
                    <a16:creationId xmlns:a16="http://schemas.microsoft.com/office/drawing/2014/main" id="{348CD822-316D-49C9-B986-BB6541EB4803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973912" cy="2303565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/>
                  <a:cs typeface="+mn-cs"/>
                </a:endParaRPr>
              </a:p>
            </p:txBody>
          </p:sp>
          <p:grpSp>
            <p:nvGrpSpPr>
              <p:cNvPr id="30" name="组合 60">
                <a:extLst>
                  <a:ext uri="{FF2B5EF4-FFF2-40B4-BE49-F238E27FC236}">
                    <a16:creationId xmlns:a16="http://schemas.microsoft.com/office/drawing/2014/main" id="{92F94230-B7D1-42EC-BFE1-766C370615F3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1"/>
              </a:xfrm>
              <a:effectLst/>
            </p:grpSpPr>
            <p:pic>
              <p:nvPicPr>
                <p:cNvPr id="36" name="图片 64">
                  <a:extLst>
                    <a:ext uri="{FF2B5EF4-FFF2-40B4-BE49-F238E27FC236}">
                      <a16:creationId xmlns:a16="http://schemas.microsoft.com/office/drawing/2014/main" id="{68675F1B-CA0D-406C-9EAF-8620C280B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1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47" name="直接连接符 65">
                  <a:extLst>
                    <a:ext uri="{FF2B5EF4-FFF2-40B4-BE49-F238E27FC236}">
                      <a16:creationId xmlns:a16="http://schemas.microsoft.com/office/drawing/2014/main" id="{4B420121-A788-4585-B970-556952313BA8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61">
                <a:extLst>
                  <a:ext uri="{FF2B5EF4-FFF2-40B4-BE49-F238E27FC236}">
                    <a16:creationId xmlns:a16="http://schemas.microsoft.com/office/drawing/2014/main" id="{979BFF86-1E60-4973-BACB-F840191E743A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34" name="图片 62">
                  <a:extLst>
                    <a:ext uri="{FF2B5EF4-FFF2-40B4-BE49-F238E27FC236}">
                      <a16:creationId xmlns:a16="http://schemas.microsoft.com/office/drawing/2014/main" id="{5EDDC737-8F3F-4FCD-AD7E-ABC1362470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5" name="直接连接符 63">
                  <a:extLst>
                    <a:ext uri="{FF2B5EF4-FFF2-40B4-BE49-F238E27FC236}">
                      <a16:creationId xmlns:a16="http://schemas.microsoft.com/office/drawing/2014/main" id="{4DF9BF0F-1C4C-4E77-80AF-7795B777B6B2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BF5296-F862-4376-995A-90EDE32213EF}"/>
                </a:ext>
              </a:extLst>
            </p:cNvPr>
            <p:cNvSpPr txBox="1"/>
            <p:nvPr/>
          </p:nvSpPr>
          <p:spPr>
            <a:xfrm>
              <a:off x="1044975" y="3752671"/>
              <a:ext cx="107545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Hôm nay là Chủ nhật. Em hứa với mẹ sẽ trông nhà. 9 giờ sáng, cả nhóm bạn gọi em đi chơi. Vũ bảo: "Chúng mình chơi ngay ở ngõ, về nhà trước khi bố mẹ cậu về là được mà". Em có đi chơi cùng bạn Vũ không? Vì sao?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" y="233850"/>
            <a:ext cx="1367264" cy="100791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D6C10E-C348-4D0F-9D7B-CB6824269B1E}"/>
              </a:ext>
            </a:extLst>
          </p:cNvPr>
          <p:cNvSpPr/>
          <p:nvPr/>
        </p:nvSpPr>
        <p:spPr>
          <a:xfrm>
            <a:off x="1329071" y="4242392"/>
            <a:ext cx="10441172" cy="1605516"/>
          </a:xfrm>
          <a:prstGeom prst="roundRect">
            <a:avLst/>
          </a:prstGeom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ở nhà trông nhà và không đi chơi cùng bạn Vũ vì em muốn giữ đúng lời hứa đã hứa với mẹ.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8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-flash-trò-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1835" y="3546637"/>
            <a:ext cx="1344678" cy="1610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634" y="3982998"/>
            <a:ext cx="707069" cy="8860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87733A-253F-4220-879A-A171965009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19415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1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20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39">
            <a:extLst>
              <a:ext uri="{FF2B5EF4-FFF2-40B4-BE49-F238E27FC236}">
                <a16:creationId xmlns:a16="http://schemas.microsoft.com/office/drawing/2014/main" id="{BEC56ECA-EEF9-4F79-BC4A-F9579BAA54A5}"/>
              </a:ext>
            </a:extLst>
          </p:cNvPr>
          <p:cNvGrpSpPr/>
          <p:nvPr/>
        </p:nvGrpSpPr>
        <p:grpSpPr>
          <a:xfrm>
            <a:off x="1018252" y="-693137"/>
            <a:ext cx="10943376" cy="2420337"/>
            <a:chOff x="910630" y="2430814"/>
            <a:chExt cx="10943376" cy="4040921"/>
          </a:xfrm>
        </p:grpSpPr>
        <p:sp>
          <p:nvSpPr>
            <p:cNvPr id="28" name="圆角矩形 59">
              <a:extLst>
                <a:ext uri="{FF2B5EF4-FFF2-40B4-BE49-F238E27FC236}">
                  <a16:creationId xmlns:a16="http://schemas.microsoft.com/office/drawing/2014/main" id="{A4EF463C-5C39-4A81-BFC4-CCE05C025717}"/>
                </a:ext>
              </a:extLst>
            </p:cNvPr>
            <p:cNvSpPr/>
            <p:nvPr/>
          </p:nvSpPr>
          <p:spPr>
            <a:xfrm>
              <a:off x="910630" y="3778492"/>
              <a:ext cx="10943376" cy="2693243"/>
            </a:xfrm>
            <a:prstGeom prst="roundRect">
              <a:avLst>
                <a:gd name="adj" fmla="val 906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grpSp>
          <p:nvGrpSpPr>
            <p:cNvPr id="29" name="组合 60">
              <a:extLst>
                <a:ext uri="{FF2B5EF4-FFF2-40B4-BE49-F238E27FC236}">
                  <a16:creationId xmlns:a16="http://schemas.microsoft.com/office/drawing/2014/main" id="{09505B68-A428-43CA-9CA6-FF68947A10F5}"/>
                </a:ext>
              </a:extLst>
            </p:cNvPr>
            <p:cNvGrpSpPr/>
            <p:nvPr/>
          </p:nvGrpSpPr>
          <p:grpSpPr>
            <a:xfrm>
              <a:off x="3286894" y="2430814"/>
              <a:ext cx="161561" cy="1404656"/>
              <a:chOff x="2258684" y="-496098"/>
              <a:chExt cx="303045" cy="2634752"/>
            </a:xfrm>
            <a:effectLst/>
          </p:grpSpPr>
          <p:pic>
            <p:nvPicPr>
              <p:cNvPr id="35" name="图片 64">
                <a:extLst>
                  <a:ext uri="{FF2B5EF4-FFF2-40B4-BE49-F238E27FC236}">
                    <a16:creationId xmlns:a16="http://schemas.microsoft.com/office/drawing/2014/main" id="{5F524A79-EDB9-4332-971D-DE53D65F6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6" name="直接连接符 65">
                <a:extLst>
                  <a:ext uri="{FF2B5EF4-FFF2-40B4-BE49-F238E27FC236}">
                    <a16:creationId xmlns:a16="http://schemas.microsoft.com/office/drawing/2014/main" id="{6EABBFBF-7797-46A0-ACBE-5200AFD28DCA}"/>
                  </a:ext>
                </a:extLst>
              </p:cNvPr>
              <p:cNvCxnSpPr/>
              <p:nvPr/>
            </p:nvCxnSpPr>
            <p:spPr>
              <a:xfrm>
                <a:off x="2397629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组合 61">
              <a:extLst>
                <a:ext uri="{FF2B5EF4-FFF2-40B4-BE49-F238E27FC236}">
                  <a16:creationId xmlns:a16="http://schemas.microsoft.com/office/drawing/2014/main" id="{135D3178-9B02-46C9-84C4-0DB9AC876710}"/>
                </a:ext>
              </a:extLst>
            </p:cNvPr>
            <p:cNvGrpSpPr/>
            <p:nvPr/>
          </p:nvGrpSpPr>
          <p:grpSpPr>
            <a:xfrm>
              <a:off x="9440524" y="2430814"/>
              <a:ext cx="161561" cy="1404656"/>
              <a:chOff x="2279650" y="-496098"/>
              <a:chExt cx="303045" cy="2634752"/>
            </a:xfrm>
            <a:effectLst/>
          </p:grpSpPr>
          <p:pic>
            <p:nvPicPr>
              <p:cNvPr id="33" name="图片 62">
                <a:extLst>
                  <a:ext uri="{FF2B5EF4-FFF2-40B4-BE49-F238E27FC236}">
                    <a16:creationId xmlns:a16="http://schemas.microsoft.com/office/drawing/2014/main" id="{5A2CB04E-95EC-4700-86F6-872B7A4DB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4" name="直接连接符 63">
                <a:extLst>
                  <a:ext uri="{FF2B5EF4-FFF2-40B4-BE49-F238E27FC236}">
                    <a16:creationId xmlns:a16="http://schemas.microsoft.com/office/drawing/2014/main" id="{0980FA6D-43A5-412E-AD01-56F2CDF2B3FD}"/>
                  </a:ext>
                </a:extLst>
              </p:cNvPr>
              <p:cNvCxnSpPr/>
              <p:nvPr/>
            </p:nvCxnSpPr>
            <p:spPr>
              <a:xfrm>
                <a:off x="2416063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2B72C63-8B80-463C-BC78-38AE3D4E896E}"/>
              </a:ext>
            </a:extLst>
          </p:cNvPr>
          <p:cNvSpPr txBox="1"/>
          <p:nvPr/>
        </p:nvSpPr>
        <p:spPr>
          <a:xfrm>
            <a:off x="1206732" y="146131"/>
            <a:ext cx="10722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về một lần em đã giữ lời hứa hoặc không giữ lời hứa với bạn bè và người thân trong gia đình.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9" y="153661"/>
            <a:ext cx="1143892" cy="12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901" y="2269621"/>
            <a:ext cx="4710321" cy="1178706"/>
          </a:xfrm>
          <a:custGeom>
            <a:avLst/>
            <a:gdLst>
              <a:gd name="connsiteX0" fmla="*/ 0 w 4710321"/>
              <a:gd name="connsiteY0" fmla="*/ 196455 h 1178706"/>
              <a:gd name="connsiteX1" fmla="*/ 196455 w 4710321"/>
              <a:gd name="connsiteY1" fmla="*/ 0 h 1178706"/>
              <a:gd name="connsiteX2" fmla="*/ 655677 w 4710321"/>
              <a:gd name="connsiteY2" fmla="*/ 0 h 1178706"/>
              <a:gd name="connsiteX3" fmla="*/ 1089386 w 4710321"/>
              <a:gd name="connsiteY3" fmla="*/ 0 h 1178706"/>
              <a:gd name="connsiteX4" fmla="*/ 1548608 w 4710321"/>
              <a:gd name="connsiteY4" fmla="*/ 0 h 1178706"/>
              <a:gd name="connsiteX5" fmla="*/ 2109879 w 4710321"/>
              <a:gd name="connsiteY5" fmla="*/ 0 h 1178706"/>
              <a:gd name="connsiteX6" fmla="*/ 2747687 w 4710321"/>
              <a:gd name="connsiteY6" fmla="*/ 0 h 1178706"/>
              <a:gd name="connsiteX7" fmla="*/ 2747687 w 4710321"/>
              <a:gd name="connsiteY7" fmla="*/ 0 h 1178706"/>
              <a:gd name="connsiteX8" fmla="*/ 3348253 w 4710321"/>
              <a:gd name="connsiteY8" fmla="*/ 0 h 1178706"/>
              <a:gd name="connsiteX9" fmla="*/ 3925268 w 4710321"/>
              <a:gd name="connsiteY9" fmla="*/ 0 h 1178706"/>
              <a:gd name="connsiteX10" fmla="*/ 4513866 w 4710321"/>
              <a:gd name="connsiteY10" fmla="*/ 0 h 1178706"/>
              <a:gd name="connsiteX11" fmla="*/ 4710321 w 4710321"/>
              <a:gd name="connsiteY11" fmla="*/ 196455 h 1178706"/>
              <a:gd name="connsiteX12" fmla="*/ 4710321 w 4710321"/>
              <a:gd name="connsiteY12" fmla="*/ 687579 h 1178706"/>
              <a:gd name="connsiteX13" fmla="*/ 4710321 w 4710321"/>
              <a:gd name="connsiteY13" fmla="*/ 687579 h 1178706"/>
              <a:gd name="connsiteX14" fmla="*/ 4710321 w 4710321"/>
              <a:gd name="connsiteY14" fmla="*/ 982255 h 1178706"/>
              <a:gd name="connsiteX15" fmla="*/ 4710321 w 4710321"/>
              <a:gd name="connsiteY15" fmla="*/ 982251 h 1178706"/>
              <a:gd name="connsiteX16" fmla="*/ 4513866 w 4710321"/>
              <a:gd name="connsiteY16" fmla="*/ 1178706 h 1178706"/>
              <a:gd name="connsiteX17" fmla="*/ 3925268 w 4710321"/>
              <a:gd name="connsiteY17" fmla="*/ 1178706 h 1178706"/>
              <a:gd name="connsiteX18" fmla="*/ 3982152 w 4710321"/>
              <a:gd name="connsiteY18" fmla="*/ 1760456 h 1178706"/>
              <a:gd name="connsiteX19" fmla="*/ 3595353 w 4710321"/>
              <a:gd name="connsiteY19" fmla="*/ 1578174 h 1178706"/>
              <a:gd name="connsiteX20" fmla="*/ 3220899 w 4710321"/>
              <a:gd name="connsiteY20" fmla="*/ 1401710 h 1178706"/>
              <a:gd name="connsiteX21" fmla="*/ 2747687 w 4710321"/>
              <a:gd name="connsiteY21" fmla="*/ 1178706 h 1178706"/>
              <a:gd name="connsiteX22" fmla="*/ 2186416 w 4710321"/>
              <a:gd name="connsiteY22" fmla="*/ 1178706 h 1178706"/>
              <a:gd name="connsiteX23" fmla="*/ 1625145 w 4710321"/>
              <a:gd name="connsiteY23" fmla="*/ 1178706 h 1178706"/>
              <a:gd name="connsiteX24" fmla="*/ 1063874 w 4710321"/>
              <a:gd name="connsiteY24" fmla="*/ 1178706 h 1178706"/>
              <a:gd name="connsiteX25" fmla="*/ 196455 w 4710321"/>
              <a:gd name="connsiteY25" fmla="*/ 1178706 h 1178706"/>
              <a:gd name="connsiteX26" fmla="*/ 0 w 4710321"/>
              <a:gd name="connsiteY26" fmla="*/ 982251 h 1178706"/>
              <a:gd name="connsiteX27" fmla="*/ 0 w 4710321"/>
              <a:gd name="connsiteY27" fmla="*/ 982255 h 1178706"/>
              <a:gd name="connsiteX28" fmla="*/ 0 w 4710321"/>
              <a:gd name="connsiteY28" fmla="*/ 687579 h 1178706"/>
              <a:gd name="connsiteX29" fmla="*/ 0 w 4710321"/>
              <a:gd name="connsiteY29" fmla="*/ 687579 h 1178706"/>
              <a:gd name="connsiteX30" fmla="*/ 0 w 4710321"/>
              <a:gd name="connsiteY30" fmla="*/ 196455 h 117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0321" h="1178706" fill="none" extrusionOk="0">
                <a:moveTo>
                  <a:pt x="0" y="196455"/>
                </a:moveTo>
                <a:cubicBezTo>
                  <a:pt x="4779" y="101134"/>
                  <a:pt x="99177" y="8509"/>
                  <a:pt x="196455" y="0"/>
                </a:cubicBezTo>
                <a:cubicBezTo>
                  <a:pt x="351911" y="-20904"/>
                  <a:pt x="499606" y="20375"/>
                  <a:pt x="655677" y="0"/>
                </a:cubicBezTo>
                <a:cubicBezTo>
                  <a:pt x="811748" y="-20375"/>
                  <a:pt x="948787" y="242"/>
                  <a:pt x="1089386" y="0"/>
                </a:cubicBezTo>
                <a:cubicBezTo>
                  <a:pt x="1229985" y="-242"/>
                  <a:pt x="1419113" y="44078"/>
                  <a:pt x="1548608" y="0"/>
                </a:cubicBezTo>
                <a:cubicBezTo>
                  <a:pt x="1678103" y="-44078"/>
                  <a:pt x="1997432" y="26994"/>
                  <a:pt x="2109879" y="0"/>
                </a:cubicBezTo>
                <a:cubicBezTo>
                  <a:pt x="2222326" y="-26994"/>
                  <a:pt x="2614115" y="5245"/>
                  <a:pt x="2747687" y="0"/>
                </a:cubicBezTo>
                <a:lnTo>
                  <a:pt x="2747687" y="0"/>
                </a:lnTo>
                <a:cubicBezTo>
                  <a:pt x="2924787" y="-27991"/>
                  <a:pt x="3154979" y="11084"/>
                  <a:pt x="3348253" y="0"/>
                </a:cubicBezTo>
                <a:cubicBezTo>
                  <a:pt x="3541527" y="-11084"/>
                  <a:pt x="3783719" y="57089"/>
                  <a:pt x="3925268" y="0"/>
                </a:cubicBezTo>
                <a:cubicBezTo>
                  <a:pt x="4199033" y="-31357"/>
                  <a:pt x="4353082" y="50632"/>
                  <a:pt x="4513866" y="0"/>
                </a:cubicBezTo>
                <a:cubicBezTo>
                  <a:pt x="4632836" y="-10432"/>
                  <a:pt x="4725669" y="82178"/>
                  <a:pt x="4710321" y="196455"/>
                </a:cubicBezTo>
                <a:cubicBezTo>
                  <a:pt x="4737022" y="391249"/>
                  <a:pt x="4700525" y="512978"/>
                  <a:pt x="4710321" y="687579"/>
                </a:cubicBezTo>
                <a:lnTo>
                  <a:pt x="4710321" y="687579"/>
                </a:lnTo>
                <a:cubicBezTo>
                  <a:pt x="4742139" y="794967"/>
                  <a:pt x="4710004" y="917289"/>
                  <a:pt x="4710321" y="982255"/>
                </a:cubicBezTo>
                <a:lnTo>
                  <a:pt x="4710321" y="982251"/>
                </a:lnTo>
                <a:cubicBezTo>
                  <a:pt x="4725084" y="1077991"/>
                  <a:pt x="4645684" y="1168537"/>
                  <a:pt x="4513866" y="1178706"/>
                </a:cubicBezTo>
                <a:cubicBezTo>
                  <a:pt x="4386093" y="1179729"/>
                  <a:pt x="4137168" y="1126485"/>
                  <a:pt x="3925268" y="1178706"/>
                </a:cubicBezTo>
                <a:cubicBezTo>
                  <a:pt x="3942022" y="1328230"/>
                  <a:pt x="3949068" y="1624259"/>
                  <a:pt x="3982152" y="1760456"/>
                </a:cubicBezTo>
                <a:cubicBezTo>
                  <a:pt x="3811715" y="1727269"/>
                  <a:pt x="3787809" y="1668329"/>
                  <a:pt x="3595353" y="1578174"/>
                </a:cubicBezTo>
                <a:cubicBezTo>
                  <a:pt x="3402896" y="1488020"/>
                  <a:pt x="3382999" y="1472080"/>
                  <a:pt x="3220899" y="1401710"/>
                </a:cubicBezTo>
                <a:cubicBezTo>
                  <a:pt x="3058799" y="1331340"/>
                  <a:pt x="2940301" y="1217627"/>
                  <a:pt x="2747687" y="1178706"/>
                </a:cubicBezTo>
                <a:cubicBezTo>
                  <a:pt x="2551321" y="1184995"/>
                  <a:pt x="2398457" y="1156265"/>
                  <a:pt x="2186416" y="1178706"/>
                </a:cubicBezTo>
                <a:cubicBezTo>
                  <a:pt x="1974375" y="1201147"/>
                  <a:pt x="1886260" y="1168970"/>
                  <a:pt x="1625145" y="1178706"/>
                </a:cubicBezTo>
                <a:cubicBezTo>
                  <a:pt x="1364030" y="1188442"/>
                  <a:pt x="1323061" y="1173631"/>
                  <a:pt x="1063874" y="1178706"/>
                </a:cubicBezTo>
                <a:cubicBezTo>
                  <a:pt x="804687" y="1183781"/>
                  <a:pt x="578875" y="1174587"/>
                  <a:pt x="196455" y="1178706"/>
                </a:cubicBezTo>
                <a:cubicBezTo>
                  <a:pt x="78692" y="1155883"/>
                  <a:pt x="3160" y="1093874"/>
                  <a:pt x="0" y="982251"/>
                </a:cubicBezTo>
                <a:lnTo>
                  <a:pt x="0" y="982255"/>
                </a:lnTo>
                <a:cubicBezTo>
                  <a:pt x="-33293" y="874192"/>
                  <a:pt x="10712" y="756940"/>
                  <a:pt x="0" y="687579"/>
                </a:cubicBezTo>
                <a:lnTo>
                  <a:pt x="0" y="687579"/>
                </a:lnTo>
                <a:cubicBezTo>
                  <a:pt x="-34359" y="474631"/>
                  <a:pt x="13190" y="327787"/>
                  <a:pt x="0" y="196455"/>
                </a:cubicBezTo>
                <a:close/>
              </a:path>
              <a:path w="4710321" h="1178706" stroke="0" extrusionOk="0">
                <a:moveTo>
                  <a:pt x="0" y="196455"/>
                </a:moveTo>
                <a:cubicBezTo>
                  <a:pt x="-4077" y="84973"/>
                  <a:pt x="89499" y="-9667"/>
                  <a:pt x="196455" y="0"/>
                </a:cubicBezTo>
                <a:cubicBezTo>
                  <a:pt x="381564" y="-15444"/>
                  <a:pt x="437177" y="21381"/>
                  <a:pt x="655677" y="0"/>
                </a:cubicBezTo>
                <a:cubicBezTo>
                  <a:pt x="874177" y="-21381"/>
                  <a:pt x="931131" y="55261"/>
                  <a:pt x="1191435" y="0"/>
                </a:cubicBezTo>
                <a:cubicBezTo>
                  <a:pt x="1451739" y="-55261"/>
                  <a:pt x="1483036" y="52374"/>
                  <a:pt x="1727194" y="0"/>
                </a:cubicBezTo>
                <a:cubicBezTo>
                  <a:pt x="1971352" y="-52374"/>
                  <a:pt x="2073363" y="29854"/>
                  <a:pt x="2288465" y="0"/>
                </a:cubicBezTo>
                <a:cubicBezTo>
                  <a:pt x="2503567" y="-29854"/>
                  <a:pt x="2631618" y="17032"/>
                  <a:pt x="2747687" y="0"/>
                </a:cubicBezTo>
                <a:lnTo>
                  <a:pt x="2747687" y="0"/>
                </a:lnTo>
                <a:cubicBezTo>
                  <a:pt x="3008506" y="-39929"/>
                  <a:pt x="3141131" y="37803"/>
                  <a:pt x="3324702" y="0"/>
                </a:cubicBezTo>
                <a:cubicBezTo>
                  <a:pt x="3508273" y="-37803"/>
                  <a:pt x="3764272" y="42472"/>
                  <a:pt x="3925268" y="0"/>
                </a:cubicBezTo>
                <a:cubicBezTo>
                  <a:pt x="4079952" y="-61772"/>
                  <a:pt x="4292529" y="25766"/>
                  <a:pt x="4513866" y="0"/>
                </a:cubicBezTo>
                <a:cubicBezTo>
                  <a:pt x="4632444" y="-14560"/>
                  <a:pt x="4710395" y="82575"/>
                  <a:pt x="4710321" y="196455"/>
                </a:cubicBezTo>
                <a:cubicBezTo>
                  <a:pt x="4727761" y="358669"/>
                  <a:pt x="4675217" y="578037"/>
                  <a:pt x="4710321" y="687579"/>
                </a:cubicBezTo>
                <a:lnTo>
                  <a:pt x="4710321" y="687579"/>
                </a:lnTo>
                <a:cubicBezTo>
                  <a:pt x="4721067" y="796599"/>
                  <a:pt x="4702653" y="880109"/>
                  <a:pt x="4710321" y="982255"/>
                </a:cubicBezTo>
                <a:lnTo>
                  <a:pt x="4710321" y="982251"/>
                </a:lnTo>
                <a:cubicBezTo>
                  <a:pt x="4699892" y="1114947"/>
                  <a:pt x="4619371" y="1168708"/>
                  <a:pt x="4513866" y="1178706"/>
                </a:cubicBezTo>
                <a:cubicBezTo>
                  <a:pt x="4372137" y="1235455"/>
                  <a:pt x="4100793" y="1140150"/>
                  <a:pt x="3925268" y="1178706"/>
                </a:cubicBezTo>
                <a:cubicBezTo>
                  <a:pt x="3974444" y="1431517"/>
                  <a:pt x="3946291" y="1609792"/>
                  <a:pt x="3982152" y="1760456"/>
                </a:cubicBezTo>
                <a:cubicBezTo>
                  <a:pt x="3755425" y="1708859"/>
                  <a:pt x="3784345" y="1622234"/>
                  <a:pt x="3558319" y="1560722"/>
                </a:cubicBezTo>
                <a:cubicBezTo>
                  <a:pt x="3332293" y="1499210"/>
                  <a:pt x="3357630" y="1402337"/>
                  <a:pt x="3122141" y="1355170"/>
                </a:cubicBezTo>
                <a:cubicBezTo>
                  <a:pt x="2886652" y="1308003"/>
                  <a:pt x="2905197" y="1245921"/>
                  <a:pt x="2747687" y="1178706"/>
                </a:cubicBezTo>
                <a:cubicBezTo>
                  <a:pt x="2619228" y="1187883"/>
                  <a:pt x="2456678" y="1157170"/>
                  <a:pt x="2313978" y="1178706"/>
                </a:cubicBezTo>
                <a:cubicBezTo>
                  <a:pt x="2171278" y="1200242"/>
                  <a:pt x="2062552" y="1133182"/>
                  <a:pt x="1880268" y="1178706"/>
                </a:cubicBezTo>
                <a:cubicBezTo>
                  <a:pt x="1697984" y="1224230"/>
                  <a:pt x="1519658" y="1137739"/>
                  <a:pt x="1421046" y="1178706"/>
                </a:cubicBezTo>
                <a:cubicBezTo>
                  <a:pt x="1322434" y="1219673"/>
                  <a:pt x="1112668" y="1156676"/>
                  <a:pt x="936312" y="1178706"/>
                </a:cubicBezTo>
                <a:cubicBezTo>
                  <a:pt x="759956" y="1200736"/>
                  <a:pt x="354777" y="1109430"/>
                  <a:pt x="196455" y="1178706"/>
                </a:cubicBezTo>
                <a:cubicBezTo>
                  <a:pt x="82679" y="1159588"/>
                  <a:pt x="-6302" y="1093817"/>
                  <a:pt x="0" y="982251"/>
                </a:cubicBezTo>
                <a:lnTo>
                  <a:pt x="0" y="982255"/>
                </a:lnTo>
                <a:cubicBezTo>
                  <a:pt x="-30917" y="844916"/>
                  <a:pt x="17793" y="758031"/>
                  <a:pt x="0" y="687579"/>
                </a:cubicBezTo>
                <a:lnTo>
                  <a:pt x="0" y="687579"/>
                </a:lnTo>
                <a:cubicBezTo>
                  <a:pt x="-10630" y="564059"/>
                  <a:pt x="13814" y="421327"/>
                  <a:pt x="0" y="196455"/>
                </a:cubicBezTo>
                <a:close/>
              </a:path>
            </a:pathLst>
          </a:custGeom>
          <a:solidFill>
            <a:srgbClr val="FFE1E1"/>
          </a:solidFill>
          <a:ln w="57150">
            <a:solidFill>
              <a:srgbClr val="FF9F9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842537204">
                  <a:prstGeom prst="wedgeRoundRectCallout">
                    <a:avLst>
                      <a:gd name="adj1" fmla="val 34541"/>
                      <a:gd name="adj2" fmla="val 9935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Oa, bông hoa thật là đẹp. Cảm ơn các bạn nhé!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328248" y="2477562"/>
            <a:ext cx="1572436" cy="2679631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3C67B3-078D-4E54-8B1A-D681DE4EF3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A4E8378-937F-4B9E-9E29-2084E999EF0C}"/>
              </a:ext>
            </a:extLst>
          </p:cNvPr>
          <p:cNvGrpSpPr/>
          <p:nvPr/>
        </p:nvGrpSpPr>
        <p:grpSpPr>
          <a:xfrm>
            <a:off x="8356783" y="3580086"/>
            <a:ext cx="1046255" cy="1182020"/>
            <a:chOff x="8389821" y="4096350"/>
            <a:chExt cx="1046255" cy="11820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5D23A45-B38A-4AB9-AE8C-CB6D641C9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3290711" flipH="1">
              <a:off x="8236288" y="4249883"/>
              <a:ext cx="868572" cy="56150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6C8CBCC-778C-497D-A7AE-0D16138E9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1900564" flipH="1">
              <a:off x="8567504" y="4716864"/>
              <a:ext cx="868572" cy="56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54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71C6B-F7D5-4924-92F5-8E00D897D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51" y="0"/>
            <a:ext cx="7643783" cy="49619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F9DDED1-BEEC-99A0-9CDA-A7E7D335A3BD}"/>
              </a:ext>
            </a:extLst>
          </p:cNvPr>
          <p:cNvSpPr/>
          <p:nvPr/>
        </p:nvSpPr>
        <p:spPr>
          <a:xfrm>
            <a:off x="-1553498" y="535324"/>
            <a:ext cx="1032387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sḻíḑe">
            <a:extLst>
              <a:ext uri="{FF2B5EF4-FFF2-40B4-BE49-F238E27FC236}">
                <a16:creationId xmlns:a16="http://schemas.microsoft.com/office/drawing/2014/main" id="{C9A94530-834A-4653-B7A7-3B5202B2EE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Light" panose="020B0300000000000000" pitchFamily="34" charset="-122"/>
              <a:ea typeface="+mn-ea"/>
              <a:cs typeface="+mn-cs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8DE8EA52-2CE7-43DB-9C46-DA359CA611B3}"/>
              </a:ext>
            </a:extLst>
          </p:cNvPr>
          <p:cNvSpPr/>
          <p:nvPr/>
        </p:nvSpPr>
        <p:spPr>
          <a:xfrm>
            <a:off x="575714" y="2504145"/>
            <a:ext cx="6389955" cy="1445746"/>
          </a:xfrm>
          <a:prstGeom prst="roundRect">
            <a:avLst/>
          </a:prstGeom>
          <a:solidFill>
            <a:srgbClr val="CF2665">
              <a:alpha val="63000"/>
            </a:srgbClr>
          </a:solidFill>
          <a:ln w="57150" cap="flat" cmpd="sng" algn="ctr">
            <a:solidFill>
              <a:srgbClr val="F3F6F0"/>
            </a:solidFill>
            <a:prstDash val="solid"/>
            <a:miter lim="800000"/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97A80-F487-476A-A2D9-E485D00E1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8437" y="2828130"/>
            <a:ext cx="8858256" cy="1121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BAC1DE-AF9C-475A-B181-8B3CF9ADF9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711"/>
            <a:ext cx="6968332" cy="2048434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C2C55ED9-B0BD-4BBB-B53C-1126D479A1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08" y="4394200"/>
            <a:ext cx="12281208" cy="2463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DF302C-BD09-487B-B8C0-2A64EBEC2891}"/>
              </a:ext>
            </a:extLst>
          </p:cNvPr>
          <p:cNvGrpSpPr/>
          <p:nvPr/>
        </p:nvGrpSpPr>
        <p:grpSpPr>
          <a:xfrm>
            <a:off x="-1581963" y="4138740"/>
            <a:ext cx="14695717" cy="2974720"/>
            <a:chOff x="-1178284" y="4220649"/>
            <a:chExt cx="14695717" cy="29747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53CFD4-492E-4DD4-AF57-B0A60A00DA98}"/>
                </a:ext>
              </a:extLst>
            </p:cNvPr>
            <p:cNvGrpSpPr/>
            <p:nvPr/>
          </p:nvGrpSpPr>
          <p:grpSpPr>
            <a:xfrm>
              <a:off x="-1178284" y="4695337"/>
              <a:ext cx="12140835" cy="2500032"/>
              <a:chOff x="382287" y="4081809"/>
              <a:chExt cx="11047711" cy="281272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1229BF3-5833-441D-924D-7975EA44E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3E05D8F-3EA3-4DA1-8330-4D1BACC5C1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5A3C134-BDBE-47D5-AE59-1DF4790D6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53C8DA9-45C6-4924-874A-91C0C6D0F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54C86EE-9F4C-4057-8D0B-E60953145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9EB1054-5F48-4C3D-ACB7-E2CA6E4E2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C45ADF9-C6D0-4A61-A522-83FF420FA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745822-686C-42CF-A3D5-9E8405E87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3E16C40-D125-4F5B-AA27-F5F9D1585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2F510E0-4B32-443E-9928-238F81D60308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442249"/>
              <a:chOff x="382287" y="4081809"/>
              <a:chExt cx="11047711" cy="274771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1A80423-2FD7-4DF5-B74F-3981A985A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65F3177-C404-497D-8D90-E41AC860F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70121" y="501204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0CEFF36-910A-4D9C-BBC3-91FD3E2A87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070FB8E-D9EF-430B-9305-1D643C301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22AF74E-9A0B-47CE-953B-996B1469D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9729F4C-7EF1-4E18-902E-F489E15E5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5B14F4A-F69B-4AE6-AC4A-2868DD57F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D0575F39-4C4A-937E-DD46-84F6B2D3C448}"/>
              </a:ext>
            </a:extLst>
          </p:cNvPr>
          <p:cNvSpPr/>
          <p:nvPr/>
        </p:nvSpPr>
        <p:spPr>
          <a:xfrm>
            <a:off x="-1553498" y="535324"/>
            <a:ext cx="1032387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4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6E888E-D2F3-4F42-A805-CEDBDA58CB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573" r="4299" b="30610"/>
          <a:stretch/>
        </p:blipFill>
        <p:spPr>
          <a:xfrm>
            <a:off x="0" y="1002570"/>
            <a:ext cx="12192000" cy="5855430"/>
          </a:xfrm>
          <a:prstGeom prst="rect">
            <a:avLst/>
          </a:prstGeom>
        </p:spPr>
      </p:pic>
      <p:pic>
        <p:nvPicPr>
          <p:cNvPr id="11" name="Picture 10" descr="375ba1682899b9444c201750c3b90c1b.png">
            <a:extLst>
              <a:ext uri="{FF2B5EF4-FFF2-40B4-BE49-F238E27FC236}">
                <a16:creationId xmlns:a16="http://schemas.microsoft.com/office/drawing/2014/main" id="{13DC7804-B87C-4D5D-961D-763352ED9B7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818477" y="-667089"/>
            <a:ext cx="13990320" cy="4445040"/>
          </a:xfrm>
          <a:prstGeom prst="rect">
            <a:avLst/>
          </a:prstGeom>
        </p:spPr>
      </p:pic>
      <p:pic>
        <p:nvPicPr>
          <p:cNvPr id="12" name="Picture 24">
            <a:hlinkClick r:id="rId12" action="ppaction://hlinksldjump"/>
            <a:extLst>
              <a:ext uri="{FF2B5EF4-FFF2-40B4-BE49-F238E27FC236}">
                <a16:creationId xmlns:a16="http://schemas.microsoft.com/office/drawing/2014/main" id="{8BE3E08D-4BD1-4B65-BCEE-E982C3727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91" y="1046289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>
            <a:hlinkClick r:id="rId15" action="ppaction://hlinksldjump"/>
            <a:extLst>
              <a:ext uri="{FF2B5EF4-FFF2-40B4-BE49-F238E27FC236}">
                <a16:creationId xmlns:a16="http://schemas.microsoft.com/office/drawing/2014/main" id="{B9F8993F-B1E5-4F90-A678-B05A3EA60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5060018" y="1414163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ADA9E812-8D25-426D-BE23-C83BE91C0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8043058" y="1552999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5C50481-2170-472E-9534-F23D9CC77BBF}"/>
              </a:ext>
            </a:extLst>
          </p:cNvPr>
          <p:cNvGrpSpPr/>
          <p:nvPr/>
        </p:nvGrpSpPr>
        <p:grpSpPr>
          <a:xfrm>
            <a:off x="2246409" y="4398738"/>
            <a:ext cx="1564355" cy="1564355"/>
            <a:chOff x="1311551" y="4400701"/>
            <a:chExt cx="1564355" cy="1564355"/>
          </a:xfrm>
        </p:grpSpPr>
        <p:pic>
          <p:nvPicPr>
            <p:cNvPr id="17" name="Picture 34">
              <a:extLst>
                <a:ext uri="{FF2B5EF4-FFF2-40B4-BE49-F238E27FC236}">
                  <a16:creationId xmlns:a16="http://schemas.microsoft.com/office/drawing/2014/main" id="{72CB3A71-36FE-4356-8492-353153117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23380EB-C7FE-4D78-998C-075C84FF0AD2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E92EE8-A3DA-497A-9326-7CE90D52F457}"/>
              </a:ext>
            </a:extLst>
          </p:cNvPr>
          <p:cNvGrpSpPr/>
          <p:nvPr/>
        </p:nvGrpSpPr>
        <p:grpSpPr>
          <a:xfrm>
            <a:off x="4998145" y="4378982"/>
            <a:ext cx="1584111" cy="1584111"/>
            <a:chOff x="4063287" y="4380945"/>
            <a:chExt cx="1584111" cy="1584111"/>
          </a:xfrm>
        </p:grpSpPr>
        <p:pic>
          <p:nvPicPr>
            <p:cNvPr id="20" name="Picture 32">
              <a:extLst>
                <a:ext uri="{FF2B5EF4-FFF2-40B4-BE49-F238E27FC236}">
                  <a16:creationId xmlns:a16="http://schemas.microsoft.com/office/drawing/2014/main" id="{F2E70FD6-93ED-43CF-B6E5-2E9728B561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6EC3C1C-60CD-4AA1-936D-AA26AD0404D8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45DF0B-DA21-41A7-85F6-3E60AEA13C49}"/>
              </a:ext>
            </a:extLst>
          </p:cNvPr>
          <p:cNvGrpSpPr/>
          <p:nvPr/>
        </p:nvGrpSpPr>
        <p:grpSpPr>
          <a:xfrm>
            <a:off x="7834522" y="4378982"/>
            <a:ext cx="1584111" cy="1584111"/>
            <a:chOff x="6899664" y="4380945"/>
            <a:chExt cx="1584111" cy="1584111"/>
          </a:xfrm>
        </p:grpSpPr>
        <p:pic>
          <p:nvPicPr>
            <p:cNvPr id="23" name="Picture 32">
              <a:extLst>
                <a:ext uri="{FF2B5EF4-FFF2-40B4-BE49-F238E27FC236}">
                  <a16:creationId xmlns:a16="http://schemas.microsoft.com/office/drawing/2014/main" id="{25478EC0-152A-48BD-970A-64FE0525C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D70628A-E80A-481C-B691-CA8540D736C4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3</a:t>
              </a:r>
            </a:p>
          </p:txBody>
        </p:sp>
      </p:grpSp>
      <p:pic>
        <p:nvPicPr>
          <p:cNvPr id="28" name="Picture 12" descr="Sprout  free icon">
            <a:extLst>
              <a:ext uri="{FF2B5EF4-FFF2-40B4-BE49-F238E27FC236}">
                <a16:creationId xmlns:a16="http://schemas.microsoft.com/office/drawing/2014/main" id="{1F97BC3A-FFDE-4D4A-8211-C1D5D529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989" y="3249806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Sprout  free icon">
            <a:extLst>
              <a:ext uri="{FF2B5EF4-FFF2-40B4-BE49-F238E27FC236}">
                <a16:creationId xmlns:a16="http://schemas.microsoft.com/office/drawing/2014/main" id="{442B9120-810F-40D8-ABBB-4BD44DB73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97" y="3213380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Sprout  free icon">
            <a:extLst>
              <a:ext uri="{FF2B5EF4-FFF2-40B4-BE49-F238E27FC236}">
                <a16:creationId xmlns:a16="http://schemas.microsoft.com/office/drawing/2014/main" id="{1B81A669-8225-49E0-9C8E-B382CC1E5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88" y="3230756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Seed  premium icon">
            <a:hlinkClick r:id="rId26" action="ppaction://hlinksldjump"/>
            <a:extLst>
              <a:ext uri="{FF2B5EF4-FFF2-40B4-BE49-F238E27FC236}">
                <a16:creationId xmlns:a16="http://schemas.microsoft.com/office/drawing/2014/main" id="{15701A50-8D61-412F-8134-F87744BD8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16" y="5746796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7">
            <a:extLst>
              <a:ext uri="{FF2B5EF4-FFF2-40B4-BE49-F238E27FC236}">
                <a16:creationId xmlns:a16="http://schemas.microsoft.com/office/drawing/2014/main" id="{E3A659FC-E5BA-4507-9879-E02582B43375}"/>
              </a:ext>
            </a:extLst>
          </p:cNvPr>
          <p:cNvSpPr/>
          <p:nvPr/>
        </p:nvSpPr>
        <p:spPr>
          <a:xfrm>
            <a:off x="4123609" y="165934"/>
            <a:ext cx="4284951" cy="614662"/>
          </a:xfrm>
          <a:prstGeom prst="roundRect">
            <a:avLst/>
          </a:prstGeom>
          <a:solidFill>
            <a:srgbClr val="CF2665">
              <a:alpha val="63000"/>
            </a:srgbClr>
          </a:solidFill>
          <a:ln w="57150">
            <a:solidFill>
              <a:srgbClr val="F3F6F0"/>
            </a:solidFill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A863982-52E0-4A2D-88BA-559809AB6399}"/>
              </a:ext>
            </a:extLst>
          </p:cNvPr>
          <p:cNvSpPr/>
          <p:nvPr/>
        </p:nvSpPr>
        <p:spPr>
          <a:xfrm>
            <a:off x="1947204" y="275212"/>
            <a:ext cx="885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+mn-ea"/>
                <a:cs typeface="+mn-cs"/>
              </a:rPr>
              <a:t>Hạt giống hạnh phúc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F5898B-2CF4-43DD-8AD4-0A85077B516E}"/>
              </a:ext>
            </a:extLst>
          </p:cNvPr>
          <p:cNvSpPr/>
          <p:nvPr/>
        </p:nvSpPr>
        <p:spPr>
          <a:xfrm>
            <a:off x="180754" y="2916422"/>
            <a:ext cx="11782473" cy="2247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xoá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09EDCEB-4E6C-E4B0-49B5-C7C6759D8410}"/>
              </a:ext>
            </a:extLst>
          </p:cNvPr>
          <p:cNvSpPr/>
          <p:nvPr/>
        </p:nvSpPr>
        <p:spPr>
          <a:xfrm>
            <a:off x="-1553498" y="535324"/>
            <a:ext cx="1032387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44 L -0.00234 0.5145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01106 0.4472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02097 0.4502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22;p35">
            <a:extLst>
              <a:ext uri="{FF2B5EF4-FFF2-40B4-BE49-F238E27FC236}">
                <a16:creationId xmlns:a16="http://schemas.microsoft.com/office/drawing/2014/main" id="{8ADD830C-70D8-453E-97AE-9982FD390396}"/>
              </a:ext>
            </a:extLst>
          </p:cNvPr>
          <p:cNvSpPr txBox="1">
            <a:spLocks/>
          </p:cNvSpPr>
          <p:nvPr/>
        </p:nvSpPr>
        <p:spPr>
          <a:xfrm>
            <a:off x="1100213" y="757186"/>
            <a:ext cx="6221879" cy="1369495"/>
          </a:xfrm>
          <a:prstGeom prst="roundRect">
            <a:avLst>
              <a:gd name="adj" fmla="val 40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8395"/>
              </a:buClr>
              <a:buSzPts val="3500"/>
              <a:buFont typeface="Fredoka One"/>
              <a:buNone/>
              <a:tabLst/>
              <a:defRPr/>
            </a:pPr>
            <a:endParaRPr kumimoji="0" lang="pt-BR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Fredoka One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F27580-4FDE-4CAE-9E12-47C651CA7C7D}"/>
              </a:ext>
            </a:extLst>
          </p:cNvPr>
          <p:cNvGrpSpPr/>
          <p:nvPr/>
        </p:nvGrpSpPr>
        <p:grpSpPr>
          <a:xfrm>
            <a:off x="-529497" y="4417830"/>
            <a:ext cx="12869489" cy="2744970"/>
            <a:chOff x="-434247" y="4491430"/>
            <a:chExt cx="12869489" cy="274497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EB425C3-7053-4D64-8C0F-095162C488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97260E1-8E79-4085-BBEB-4E0178A320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08C7E77-8F4C-471B-8780-DCD13F8602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4FF609A-AF74-4CC9-910B-7D09347779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44EE832-5126-4DC1-B032-1DE80BEAC9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247" y="4804919"/>
              <a:ext cx="2690819" cy="24314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4FBF8D4-EC84-4C97-AB07-2CB3A6068F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0EC42CF-EADA-4BCB-8B72-75B7E4B55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99210"/>
              <a:ext cx="2690819" cy="2431481"/>
            </a:xfrm>
            <a:prstGeom prst="rect">
              <a:avLst/>
            </a:prstGeom>
          </p:spPr>
        </p:pic>
      </p:grpSp>
      <p:sp>
        <p:nvSpPr>
          <p:cNvPr id="33" name="文本框 27">
            <a:extLst>
              <a:ext uri="{FF2B5EF4-FFF2-40B4-BE49-F238E27FC236}">
                <a16:creationId xmlns:a16="http://schemas.microsoft.com/office/drawing/2014/main" id="{41D4E2C6-A0E9-4FBE-B316-99BE87BAD4ED}"/>
              </a:ext>
            </a:extLst>
          </p:cNvPr>
          <p:cNvSpPr txBox="1">
            <a:spLocks/>
          </p:cNvSpPr>
          <p:nvPr/>
        </p:nvSpPr>
        <p:spPr>
          <a:xfrm flipH="1">
            <a:off x="1192696" y="927858"/>
            <a:ext cx="4472608" cy="105654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rPr>
              <a:t>Em đồng tình hay không đồng tình </a:t>
            </a:r>
          </a:p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rPr>
              <a:t>với việc làm sau đây? Vì sao?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220925-7558-4209-A5BC-B8B97BA487EA}"/>
              </a:ext>
            </a:extLst>
          </p:cNvPr>
          <p:cNvGrpSpPr/>
          <p:nvPr/>
        </p:nvGrpSpPr>
        <p:grpSpPr>
          <a:xfrm>
            <a:off x="385733" y="1022121"/>
            <a:ext cx="684582" cy="768626"/>
            <a:chOff x="1885950" y="2858339"/>
            <a:chExt cx="684582" cy="768626"/>
          </a:xfrm>
        </p:grpSpPr>
        <p:sp>
          <p:nvSpPr>
            <p:cNvPr id="36" name="Rectangle: Rounded Corners 9">
              <a:extLst>
                <a:ext uri="{FF2B5EF4-FFF2-40B4-BE49-F238E27FC236}">
                  <a16:creationId xmlns:a16="http://schemas.microsoft.com/office/drawing/2014/main" id="{0AC020F0-3D26-4BDD-BCEB-0EBB87AA288A}"/>
                </a:ext>
              </a:extLst>
            </p:cNvPr>
            <p:cNvSpPr/>
            <p:nvPr/>
          </p:nvSpPr>
          <p:spPr>
            <a:xfrm>
              <a:off x="1885950" y="2887006"/>
              <a:ext cx="657827" cy="63899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文本框 27">
              <a:extLst>
                <a:ext uri="{FF2B5EF4-FFF2-40B4-BE49-F238E27FC236}">
                  <a16:creationId xmlns:a16="http://schemas.microsoft.com/office/drawing/2014/main" id="{2D8559A9-25C4-436C-8BE3-84D1337FF8E9}"/>
                </a:ext>
              </a:extLst>
            </p:cNvPr>
            <p:cNvSpPr txBox="1">
              <a:spLocks/>
            </p:cNvSpPr>
            <p:nvPr/>
          </p:nvSpPr>
          <p:spPr>
            <a:xfrm>
              <a:off x="2081630" y="2858339"/>
              <a:ext cx="488902" cy="768626"/>
            </a:xfrm>
            <a:prstGeom prst="rect">
              <a:avLst/>
            </a:prstGeom>
            <a:noFill/>
          </p:spPr>
          <p:txBody>
            <a:bodyPr vert="horz" wrap="none" lIns="0" tIns="0" rIns="0" bIns="0" anchor="ctr">
              <a:noAutofit/>
            </a:bodyPr>
            <a:lstStyle/>
            <a:p>
              <a:pPr marL="0" marR="0" lvl="0" indent="0" algn="l" defTabSz="5080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Light" panose="020B0300000000000000" pitchFamily="34" charset="-122"/>
                  <a:cs typeface="Arial" panose="020B0604020202020204" pitchFamily="34" charset="0"/>
                </a:rPr>
                <a:t>1</a:t>
              </a:r>
              <a:endPara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9" name="Google Shape;522;p35">
            <a:extLst>
              <a:ext uri="{FF2B5EF4-FFF2-40B4-BE49-F238E27FC236}">
                <a16:creationId xmlns:a16="http://schemas.microsoft.com/office/drawing/2014/main" id="{F5C27FFD-9524-46B2-AFF2-85FACE7C2CE0}"/>
              </a:ext>
            </a:extLst>
          </p:cNvPr>
          <p:cNvSpPr txBox="1">
            <a:spLocks/>
          </p:cNvSpPr>
          <p:nvPr/>
        </p:nvSpPr>
        <p:spPr>
          <a:xfrm>
            <a:off x="1083365" y="4185385"/>
            <a:ext cx="10465905" cy="1658824"/>
          </a:xfrm>
          <a:prstGeom prst="roundRect">
            <a:avLst>
              <a:gd name="adj" fmla="val 31550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lvl="0" algn="ctr">
              <a:buClr>
                <a:srgbClr val="768395"/>
              </a:buClr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không đồng tình với việc làm trong tranh 1 vì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ạn chỉ mải xem phim hoạt hình mà không tự giác, cũng không chủ động đi tìm hiểu những kiến thức mới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Fredoka One"/>
            </a:endParaRPr>
          </a:p>
        </p:txBody>
      </p:sp>
      <p:pic>
        <p:nvPicPr>
          <p:cNvPr id="17" name="Picture 8" descr="Seed  premium icon">
            <a:hlinkClick r:id="rId8" action="ppaction://hlinksldjump"/>
            <a:extLst>
              <a:ext uri="{FF2B5EF4-FFF2-40B4-BE49-F238E27FC236}">
                <a16:creationId xmlns:a16="http://schemas.microsoft.com/office/drawing/2014/main" id="{568D8498-3DC0-40CE-A0CF-0B54CED72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8" y="35673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00CF009C-3699-4895-A86E-200DDD41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186" y="5870645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Seed  premium icon">
            <a:hlinkClick r:id="rId8" action="ppaction://hlinksldjump"/>
            <a:extLst>
              <a:ext uri="{FF2B5EF4-FFF2-40B4-BE49-F238E27FC236}">
                <a16:creationId xmlns:a16="http://schemas.microsoft.com/office/drawing/2014/main" id="{A867E181-4B52-493B-8580-C8170C2F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0412" y="8227173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DEBF6-050C-4F4A-8BF1-B30F66A066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25991" y="222388"/>
            <a:ext cx="4439941" cy="359423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1DF21E9-6AC6-BBC0-AA3D-BB7A9664A875}"/>
              </a:ext>
            </a:extLst>
          </p:cNvPr>
          <p:cNvSpPr/>
          <p:nvPr/>
        </p:nvSpPr>
        <p:spPr>
          <a:xfrm>
            <a:off x="-1553498" y="535324"/>
            <a:ext cx="1032387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22;p35">
            <a:extLst>
              <a:ext uri="{FF2B5EF4-FFF2-40B4-BE49-F238E27FC236}">
                <a16:creationId xmlns:a16="http://schemas.microsoft.com/office/drawing/2014/main" id="{8ADD830C-70D8-453E-97AE-9982FD390396}"/>
              </a:ext>
            </a:extLst>
          </p:cNvPr>
          <p:cNvSpPr txBox="1">
            <a:spLocks/>
          </p:cNvSpPr>
          <p:nvPr/>
        </p:nvSpPr>
        <p:spPr>
          <a:xfrm>
            <a:off x="2142204" y="87335"/>
            <a:ext cx="9702466" cy="1369495"/>
          </a:xfrm>
          <a:prstGeom prst="roundRect">
            <a:avLst>
              <a:gd name="adj" fmla="val 40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8395"/>
              </a:buClr>
              <a:buSzPts val="3500"/>
              <a:buFont typeface="Fredoka One"/>
              <a:buNone/>
              <a:tabLst/>
              <a:defRPr/>
            </a:pPr>
            <a:endParaRPr kumimoji="0" lang="pt-BR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Fredoka One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F27580-4FDE-4CAE-9E12-47C651CA7C7D}"/>
              </a:ext>
            </a:extLst>
          </p:cNvPr>
          <p:cNvGrpSpPr/>
          <p:nvPr/>
        </p:nvGrpSpPr>
        <p:grpSpPr>
          <a:xfrm>
            <a:off x="-529497" y="4417830"/>
            <a:ext cx="12869489" cy="2744970"/>
            <a:chOff x="-434247" y="4491430"/>
            <a:chExt cx="12869489" cy="274497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EB425C3-7053-4D64-8C0F-095162C488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97260E1-8E79-4085-BBEB-4E0178A320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08C7E77-8F4C-471B-8780-DCD13F8602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4FF609A-AF74-4CC9-910B-7D09347779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44EE832-5126-4DC1-B032-1DE80BEAC9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247" y="4804919"/>
              <a:ext cx="2690819" cy="24314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4FBF8D4-EC84-4C97-AB07-2CB3A6068F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0EC42CF-EADA-4BCB-8B72-75B7E4B55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99210"/>
              <a:ext cx="2690819" cy="2431481"/>
            </a:xfrm>
            <a:prstGeom prst="rect">
              <a:avLst/>
            </a:prstGeom>
          </p:spPr>
        </p:pic>
      </p:grpSp>
      <p:sp>
        <p:nvSpPr>
          <p:cNvPr id="33" name="文本框 27">
            <a:extLst>
              <a:ext uri="{FF2B5EF4-FFF2-40B4-BE49-F238E27FC236}">
                <a16:creationId xmlns:a16="http://schemas.microsoft.com/office/drawing/2014/main" id="{41D4E2C6-A0E9-4FBE-B316-99BE87BAD4ED}"/>
              </a:ext>
            </a:extLst>
          </p:cNvPr>
          <p:cNvSpPr txBox="1">
            <a:spLocks/>
          </p:cNvSpPr>
          <p:nvPr/>
        </p:nvSpPr>
        <p:spPr>
          <a:xfrm>
            <a:off x="2307264" y="243810"/>
            <a:ext cx="5092997" cy="105654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rPr>
              <a:t>Em đồng tình hay không đồng tình với việc làm</a:t>
            </a:r>
          </a:p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rPr>
              <a:t> sau đây? Vì sao?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220925-7558-4209-A5BC-B8B97BA487EA}"/>
              </a:ext>
            </a:extLst>
          </p:cNvPr>
          <p:cNvGrpSpPr/>
          <p:nvPr/>
        </p:nvGrpSpPr>
        <p:grpSpPr>
          <a:xfrm>
            <a:off x="1427724" y="352270"/>
            <a:ext cx="684582" cy="768626"/>
            <a:chOff x="1885950" y="2858339"/>
            <a:chExt cx="684582" cy="768626"/>
          </a:xfrm>
        </p:grpSpPr>
        <p:sp>
          <p:nvSpPr>
            <p:cNvPr id="36" name="Rectangle: Rounded Corners 9">
              <a:extLst>
                <a:ext uri="{FF2B5EF4-FFF2-40B4-BE49-F238E27FC236}">
                  <a16:creationId xmlns:a16="http://schemas.microsoft.com/office/drawing/2014/main" id="{0AC020F0-3D26-4BDD-BCEB-0EBB87AA288A}"/>
                </a:ext>
              </a:extLst>
            </p:cNvPr>
            <p:cNvSpPr/>
            <p:nvPr/>
          </p:nvSpPr>
          <p:spPr>
            <a:xfrm>
              <a:off x="1885950" y="2887006"/>
              <a:ext cx="657827" cy="63899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文本框 27">
              <a:extLst>
                <a:ext uri="{FF2B5EF4-FFF2-40B4-BE49-F238E27FC236}">
                  <a16:creationId xmlns:a16="http://schemas.microsoft.com/office/drawing/2014/main" id="{2D8559A9-25C4-436C-8BE3-84D1337FF8E9}"/>
                </a:ext>
              </a:extLst>
            </p:cNvPr>
            <p:cNvSpPr txBox="1">
              <a:spLocks/>
            </p:cNvSpPr>
            <p:nvPr/>
          </p:nvSpPr>
          <p:spPr>
            <a:xfrm>
              <a:off x="2081630" y="2858339"/>
              <a:ext cx="488902" cy="768626"/>
            </a:xfrm>
            <a:prstGeom prst="rect">
              <a:avLst/>
            </a:prstGeom>
            <a:noFill/>
          </p:spPr>
          <p:txBody>
            <a:bodyPr vert="horz" wrap="none" lIns="0" tIns="0" rIns="0" bIns="0" anchor="ctr">
              <a:noAutofit/>
            </a:bodyPr>
            <a:lstStyle/>
            <a:p>
              <a:pPr marL="0" marR="0" lvl="0" indent="0" algn="l" defTabSz="5080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Light" panose="020B0300000000000000" pitchFamily="34" charset="-122"/>
                  <a:cs typeface="Arial" panose="020B0604020202020204" pitchFamily="34" charset="0"/>
                </a:rPr>
                <a:t>2</a:t>
              </a:r>
              <a:endPara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9" name="Google Shape;522;p35">
            <a:extLst>
              <a:ext uri="{FF2B5EF4-FFF2-40B4-BE49-F238E27FC236}">
                <a16:creationId xmlns:a16="http://schemas.microsoft.com/office/drawing/2014/main" id="{F5C27FFD-9524-46B2-AFF2-85FACE7C2CE0}"/>
              </a:ext>
            </a:extLst>
          </p:cNvPr>
          <p:cNvSpPr txBox="1">
            <a:spLocks/>
          </p:cNvSpPr>
          <p:nvPr/>
        </p:nvSpPr>
        <p:spPr>
          <a:xfrm>
            <a:off x="723015" y="4479805"/>
            <a:ext cx="9654362" cy="1913702"/>
          </a:xfrm>
          <a:prstGeom prst="roundRect">
            <a:avLst>
              <a:gd name="adj" fmla="val 31550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lvl="0" algn="ctr">
              <a:buClr>
                <a:srgbClr val="768395"/>
              </a:buClr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đồng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lang="en-US" sz="36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ạn nam trong tranh đã không giữ lời hứa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3 giờ chiều chủ nhật sang nhà bạn chơi mà ngồi ở nhà xem ti vi.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Fredoka One"/>
            </a:endParaRPr>
          </a:p>
        </p:txBody>
      </p:sp>
      <p:pic>
        <p:nvPicPr>
          <p:cNvPr id="41" name="Picture 8" descr="Seed  premium icon">
            <a:hlinkClick r:id="rId7" action="ppaction://hlinksldjump"/>
            <a:extLst>
              <a:ext uri="{FF2B5EF4-FFF2-40B4-BE49-F238E27FC236}">
                <a16:creationId xmlns:a16="http://schemas.microsoft.com/office/drawing/2014/main" id="{32DFCC68-825B-43D1-8140-623BC7242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8" y="35673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F8032998-D79C-4EE6-A48E-8452A893B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10990813" y="5783820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89F1F8-0AE6-4059-82F5-38A30E9268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0369" y="1513478"/>
            <a:ext cx="7534812" cy="256942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D9C187B-3634-81CF-1603-7B57E39CC9DC}"/>
              </a:ext>
            </a:extLst>
          </p:cNvPr>
          <p:cNvSpPr/>
          <p:nvPr/>
        </p:nvSpPr>
        <p:spPr>
          <a:xfrm>
            <a:off x="-1553498" y="535324"/>
            <a:ext cx="1032387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8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22;p35">
            <a:extLst>
              <a:ext uri="{FF2B5EF4-FFF2-40B4-BE49-F238E27FC236}">
                <a16:creationId xmlns:a16="http://schemas.microsoft.com/office/drawing/2014/main" id="{8ADD830C-70D8-453E-97AE-9982FD390396}"/>
              </a:ext>
            </a:extLst>
          </p:cNvPr>
          <p:cNvSpPr txBox="1">
            <a:spLocks/>
          </p:cNvSpPr>
          <p:nvPr/>
        </p:nvSpPr>
        <p:spPr>
          <a:xfrm>
            <a:off x="2333589" y="246823"/>
            <a:ext cx="6852940" cy="1369495"/>
          </a:xfrm>
          <a:prstGeom prst="roundRect">
            <a:avLst>
              <a:gd name="adj" fmla="val 40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8395"/>
              </a:buClr>
              <a:buSzPts val="3500"/>
              <a:buFont typeface="Fredoka One"/>
              <a:buNone/>
              <a:tabLst/>
              <a:defRPr/>
            </a:pPr>
            <a:endParaRPr kumimoji="0" lang="pt-BR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Fredoka One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F27580-4FDE-4CAE-9E12-47C651CA7C7D}"/>
              </a:ext>
            </a:extLst>
          </p:cNvPr>
          <p:cNvGrpSpPr/>
          <p:nvPr/>
        </p:nvGrpSpPr>
        <p:grpSpPr>
          <a:xfrm>
            <a:off x="-529497" y="4417830"/>
            <a:ext cx="12869489" cy="2744970"/>
            <a:chOff x="-434247" y="4491430"/>
            <a:chExt cx="12869489" cy="274497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EB425C3-7053-4D64-8C0F-095162C488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97260E1-8E79-4085-BBEB-4E0178A320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08C7E77-8F4C-471B-8780-DCD13F8602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4FF609A-AF74-4CC9-910B-7D09347779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44EE832-5126-4DC1-B032-1DE80BEAC9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247" y="4804919"/>
              <a:ext cx="2690819" cy="24314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4FBF8D4-EC84-4C97-AB07-2CB3A6068F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0EC42CF-EADA-4BCB-8B72-75B7E4B55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99210"/>
              <a:ext cx="2690819" cy="2431481"/>
            </a:xfrm>
            <a:prstGeom prst="rect">
              <a:avLst/>
            </a:prstGeom>
          </p:spPr>
        </p:pic>
      </p:grpSp>
      <p:sp>
        <p:nvSpPr>
          <p:cNvPr id="33" name="文本框 27">
            <a:extLst>
              <a:ext uri="{FF2B5EF4-FFF2-40B4-BE49-F238E27FC236}">
                <a16:creationId xmlns:a16="http://schemas.microsoft.com/office/drawing/2014/main" id="{41D4E2C6-A0E9-4FBE-B316-99BE87BAD4ED}"/>
              </a:ext>
            </a:extLst>
          </p:cNvPr>
          <p:cNvSpPr txBox="1">
            <a:spLocks/>
          </p:cNvSpPr>
          <p:nvPr/>
        </p:nvSpPr>
        <p:spPr>
          <a:xfrm>
            <a:off x="2883042" y="399697"/>
            <a:ext cx="5718698" cy="105654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rPr>
              <a:t>Em đồng tình hay không đồng tình </a:t>
            </a:r>
          </a:p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rPr>
              <a:t>với việc làm sau đây? Vì sao?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220925-7558-4209-A5BC-B8B97BA487EA}"/>
              </a:ext>
            </a:extLst>
          </p:cNvPr>
          <p:cNvGrpSpPr/>
          <p:nvPr/>
        </p:nvGrpSpPr>
        <p:grpSpPr>
          <a:xfrm>
            <a:off x="1534049" y="426698"/>
            <a:ext cx="684582" cy="768626"/>
            <a:chOff x="1885950" y="2858339"/>
            <a:chExt cx="684582" cy="768626"/>
          </a:xfrm>
        </p:grpSpPr>
        <p:sp>
          <p:nvSpPr>
            <p:cNvPr id="36" name="Rectangle: Rounded Corners 9">
              <a:extLst>
                <a:ext uri="{FF2B5EF4-FFF2-40B4-BE49-F238E27FC236}">
                  <a16:creationId xmlns:a16="http://schemas.microsoft.com/office/drawing/2014/main" id="{0AC020F0-3D26-4BDD-BCEB-0EBB87AA288A}"/>
                </a:ext>
              </a:extLst>
            </p:cNvPr>
            <p:cNvSpPr/>
            <p:nvPr/>
          </p:nvSpPr>
          <p:spPr>
            <a:xfrm>
              <a:off x="1885950" y="2887006"/>
              <a:ext cx="657827" cy="63899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文本框 27">
              <a:extLst>
                <a:ext uri="{FF2B5EF4-FFF2-40B4-BE49-F238E27FC236}">
                  <a16:creationId xmlns:a16="http://schemas.microsoft.com/office/drawing/2014/main" id="{2D8559A9-25C4-436C-8BE3-84D1337FF8E9}"/>
                </a:ext>
              </a:extLst>
            </p:cNvPr>
            <p:cNvSpPr txBox="1">
              <a:spLocks/>
            </p:cNvSpPr>
            <p:nvPr/>
          </p:nvSpPr>
          <p:spPr>
            <a:xfrm>
              <a:off x="2081630" y="2858339"/>
              <a:ext cx="488902" cy="768626"/>
            </a:xfrm>
            <a:prstGeom prst="rect">
              <a:avLst/>
            </a:prstGeom>
            <a:noFill/>
          </p:spPr>
          <p:txBody>
            <a:bodyPr vert="horz" wrap="none" lIns="0" tIns="0" rIns="0" bIns="0" anchor="ctr">
              <a:noAutofit/>
            </a:bodyPr>
            <a:lstStyle/>
            <a:p>
              <a:pPr marL="0" marR="0" lvl="0" indent="0" algn="l" defTabSz="5080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Light" panose="020B0300000000000000" pitchFamily="34" charset="-122"/>
                  <a:cs typeface="Arial" panose="020B0604020202020204" pitchFamily="34" charset="0"/>
                </a:rPr>
                <a:t>3</a:t>
              </a:r>
              <a:endPara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9" name="Google Shape;522;p35">
            <a:extLst>
              <a:ext uri="{FF2B5EF4-FFF2-40B4-BE49-F238E27FC236}">
                <a16:creationId xmlns:a16="http://schemas.microsoft.com/office/drawing/2014/main" id="{F5C27FFD-9524-46B2-AFF2-85FACE7C2CE0}"/>
              </a:ext>
            </a:extLst>
          </p:cNvPr>
          <p:cNvSpPr txBox="1">
            <a:spLocks/>
          </p:cNvSpPr>
          <p:nvPr/>
        </p:nvSpPr>
        <p:spPr>
          <a:xfrm>
            <a:off x="1275907" y="4610247"/>
            <a:ext cx="8920716" cy="1342442"/>
          </a:xfrm>
          <a:prstGeom prst="roundRect">
            <a:avLst>
              <a:gd name="adj" fmla="val 31550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lvl="0" algn="ctr">
              <a:buClr>
                <a:srgbClr val="768395"/>
              </a:buClr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đồng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kịp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Fredoka One"/>
            </a:endParaRPr>
          </a:p>
        </p:txBody>
      </p:sp>
      <p:pic>
        <p:nvPicPr>
          <p:cNvPr id="18" name="Picture 8" descr="Seed  premium icon">
            <a:hlinkClick r:id="rId7" action="ppaction://hlinksldjump"/>
            <a:extLst>
              <a:ext uri="{FF2B5EF4-FFF2-40B4-BE49-F238E27FC236}">
                <a16:creationId xmlns:a16="http://schemas.microsoft.com/office/drawing/2014/main" id="{3068FB9B-C327-49EB-B2E6-B45E7713D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8" y="35673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>
            <a:hlinkClick r:id="rId9" action="ppaction://hlinksldjump"/>
            <a:extLst>
              <a:ext uri="{FF2B5EF4-FFF2-40B4-BE49-F238E27FC236}">
                <a16:creationId xmlns:a16="http://schemas.microsoft.com/office/drawing/2014/main" id="{577DE3F0-0A40-417E-93FC-150FD5B49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10807179" y="5767463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95FCCD-2172-460E-B325-1ABF6BBBE5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6771" y="1795019"/>
            <a:ext cx="8140995" cy="27500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D7E509E-7E8B-7C27-2C1E-4054D77FD418}"/>
              </a:ext>
            </a:extLst>
          </p:cNvPr>
          <p:cNvSpPr/>
          <p:nvPr/>
        </p:nvSpPr>
        <p:spPr>
          <a:xfrm>
            <a:off x="-1553498" y="535324"/>
            <a:ext cx="1032387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05158" y="1269939"/>
            <a:ext cx="12191999" cy="5539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87249B-E50D-4A2B-96F1-1061577A0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014" y="975226"/>
            <a:ext cx="9492295" cy="307874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7F0C271-6B3A-4566-B38E-BA86DA339A5F}"/>
              </a:ext>
            </a:extLst>
          </p:cNvPr>
          <p:cNvSpPr/>
          <p:nvPr/>
        </p:nvSpPr>
        <p:spPr>
          <a:xfrm>
            <a:off x="-1553498" y="535324"/>
            <a:ext cx="1032387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9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91345" y="1478655"/>
            <a:ext cx="5580233" cy="1662313"/>
          </a:xfrm>
          <a:custGeom>
            <a:avLst/>
            <a:gdLst>
              <a:gd name="connsiteX0" fmla="*/ 0 w 5580233"/>
              <a:gd name="connsiteY0" fmla="*/ 277058 h 1662313"/>
              <a:gd name="connsiteX1" fmla="*/ 277058 w 5580233"/>
              <a:gd name="connsiteY1" fmla="*/ 0 h 1662313"/>
              <a:gd name="connsiteX2" fmla="*/ 603549 w 5580233"/>
              <a:gd name="connsiteY2" fmla="*/ 0 h 1662313"/>
              <a:gd name="connsiteX3" fmla="*/ 930039 w 5580233"/>
              <a:gd name="connsiteY3" fmla="*/ 0 h 1662313"/>
              <a:gd name="connsiteX4" fmla="*/ 930039 w 5580233"/>
              <a:gd name="connsiteY4" fmla="*/ 0 h 1662313"/>
              <a:gd name="connsiteX5" fmla="*/ 1395058 w 5580233"/>
              <a:gd name="connsiteY5" fmla="*/ 0 h 1662313"/>
              <a:gd name="connsiteX6" fmla="*/ 1887979 w 5580233"/>
              <a:gd name="connsiteY6" fmla="*/ 0 h 1662313"/>
              <a:gd name="connsiteX7" fmla="*/ 2325097 w 5580233"/>
              <a:gd name="connsiteY7" fmla="*/ 0 h 1662313"/>
              <a:gd name="connsiteX8" fmla="*/ 2980274 w 5580233"/>
              <a:gd name="connsiteY8" fmla="*/ 0 h 1662313"/>
              <a:gd name="connsiteX9" fmla="*/ 3575890 w 5580233"/>
              <a:gd name="connsiteY9" fmla="*/ 0 h 1662313"/>
              <a:gd name="connsiteX10" fmla="*/ 4231067 w 5580233"/>
              <a:gd name="connsiteY10" fmla="*/ 0 h 1662313"/>
              <a:gd name="connsiteX11" fmla="*/ 5303175 w 5580233"/>
              <a:gd name="connsiteY11" fmla="*/ 0 h 1662313"/>
              <a:gd name="connsiteX12" fmla="*/ 5580233 w 5580233"/>
              <a:gd name="connsiteY12" fmla="*/ 277058 h 1662313"/>
              <a:gd name="connsiteX13" fmla="*/ 5580233 w 5580233"/>
              <a:gd name="connsiteY13" fmla="*/ 630297 h 1662313"/>
              <a:gd name="connsiteX14" fmla="*/ 5580233 w 5580233"/>
              <a:gd name="connsiteY14" fmla="*/ 969683 h 1662313"/>
              <a:gd name="connsiteX15" fmla="*/ 5580233 w 5580233"/>
              <a:gd name="connsiteY15" fmla="*/ 969683 h 1662313"/>
              <a:gd name="connsiteX16" fmla="*/ 5580233 w 5580233"/>
              <a:gd name="connsiteY16" fmla="*/ 1385261 h 1662313"/>
              <a:gd name="connsiteX17" fmla="*/ 5580233 w 5580233"/>
              <a:gd name="connsiteY17" fmla="*/ 1385255 h 1662313"/>
              <a:gd name="connsiteX18" fmla="*/ 5303175 w 5580233"/>
              <a:gd name="connsiteY18" fmla="*/ 1662313 h 1662313"/>
              <a:gd name="connsiteX19" fmla="*/ 4767121 w 5580233"/>
              <a:gd name="connsiteY19" fmla="*/ 1662313 h 1662313"/>
              <a:gd name="connsiteX20" fmla="*/ 4231067 w 5580233"/>
              <a:gd name="connsiteY20" fmla="*/ 1662313 h 1662313"/>
              <a:gd name="connsiteX21" fmla="*/ 3695013 w 5580233"/>
              <a:gd name="connsiteY21" fmla="*/ 1662313 h 1662313"/>
              <a:gd name="connsiteX22" fmla="*/ 3039836 w 5580233"/>
              <a:gd name="connsiteY22" fmla="*/ 1662313 h 1662313"/>
              <a:gd name="connsiteX23" fmla="*/ 2325097 w 5580233"/>
              <a:gd name="connsiteY23" fmla="*/ 1662313 h 1662313"/>
              <a:gd name="connsiteX24" fmla="*/ 2504018 w 5580233"/>
              <a:gd name="connsiteY24" fmla="*/ 2148157 h 1662313"/>
              <a:gd name="connsiteX25" fmla="*/ 2026578 w 5580233"/>
              <a:gd name="connsiteY25" fmla="*/ 2000784 h 1662313"/>
              <a:gd name="connsiteX26" fmla="*/ 1549137 w 5580233"/>
              <a:gd name="connsiteY26" fmla="*/ 1853412 h 1662313"/>
              <a:gd name="connsiteX27" fmla="*/ 930039 w 5580233"/>
              <a:gd name="connsiteY27" fmla="*/ 1662313 h 1662313"/>
              <a:gd name="connsiteX28" fmla="*/ 623138 w 5580233"/>
              <a:gd name="connsiteY28" fmla="*/ 1662313 h 1662313"/>
              <a:gd name="connsiteX29" fmla="*/ 277058 w 5580233"/>
              <a:gd name="connsiteY29" fmla="*/ 1662313 h 1662313"/>
              <a:gd name="connsiteX30" fmla="*/ 0 w 5580233"/>
              <a:gd name="connsiteY30" fmla="*/ 1385255 h 1662313"/>
              <a:gd name="connsiteX31" fmla="*/ 0 w 5580233"/>
              <a:gd name="connsiteY31" fmla="*/ 1385261 h 1662313"/>
              <a:gd name="connsiteX32" fmla="*/ 0 w 5580233"/>
              <a:gd name="connsiteY32" fmla="*/ 969683 h 1662313"/>
              <a:gd name="connsiteX33" fmla="*/ 0 w 5580233"/>
              <a:gd name="connsiteY33" fmla="*/ 969683 h 1662313"/>
              <a:gd name="connsiteX34" fmla="*/ 0 w 5580233"/>
              <a:gd name="connsiteY34" fmla="*/ 644149 h 1662313"/>
              <a:gd name="connsiteX35" fmla="*/ 0 w 5580233"/>
              <a:gd name="connsiteY35" fmla="*/ 277058 h 166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80233" h="1662313" fill="none" extrusionOk="0">
                <a:moveTo>
                  <a:pt x="0" y="277058"/>
                </a:moveTo>
                <a:cubicBezTo>
                  <a:pt x="-26148" y="143170"/>
                  <a:pt x="123365" y="-5160"/>
                  <a:pt x="277058" y="0"/>
                </a:cubicBezTo>
                <a:cubicBezTo>
                  <a:pt x="437671" y="-33047"/>
                  <a:pt x="451806" y="16261"/>
                  <a:pt x="603549" y="0"/>
                </a:cubicBezTo>
                <a:cubicBezTo>
                  <a:pt x="755292" y="-16261"/>
                  <a:pt x="804131" y="9252"/>
                  <a:pt x="930039" y="0"/>
                </a:cubicBezTo>
                <a:lnTo>
                  <a:pt x="930039" y="0"/>
                </a:lnTo>
                <a:cubicBezTo>
                  <a:pt x="1106058" y="-11649"/>
                  <a:pt x="1289923" y="11246"/>
                  <a:pt x="1395058" y="0"/>
                </a:cubicBezTo>
                <a:cubicBezTo>
                  <a:pt x="1500193" y="-11246"/>
                  <a:pt x="1693727" y="4120"/>
                  <a:pt x="1887979" y="0"/>
                </a:cubicBezTo>
                <a:cubicBezTo>
                  <a:pt x="2082231" y="-4120"/>
                  <a:pt x="2160218" y="32858"/>
                  <a:pt x="2325097" y="0"/>
                </a:cubicBezTo>
                <a:cubicBezTo>
                  <a:pt x="2632369" y="-6220"/>
                  <a:pt x="2846068" y="30849"/>
                  <a:pt x="2980274" y="0"/>
                </a:cubicBezTo>
                <a:cubicBezTo>
                  <a:pt x="3114480" y="-30849"/>
                  <a:pt x="3420542" y="1902"/>
                  <a:pt x="3575890" y="0"/>
                </a:cubicBezTo>
                <a:cubicBezTo>
                  <a:pt x="3731238" y="-1902"/>
                  <a:pt x="4018289" y="10661"/>
                  <a:pt x="4231067" y="0"/>
                </a:cubicBezTo>
                <a:cubicBezTo>
                  <a:pt x="4443845" y="-10661"/>
                  <a:pt x="5018032" y="24344"/>
                  <a:pt x="5303175" y="0"/>
                </a:cubicBezTo>
                <a:cubicBezTo>
                  <a:pt x="5421670" y="-3059"/>
                  <a:pt x="5567226" y="89967"/>
                  <a:pt x="5580233" y="277058"/>
                </a:cubicBezTo>
                <a:cubicBezTo>
                  <a:pt x="5587086" y="416783"/>
                  <a:pt x="5540462" y="477886"/>
                  <a:pt x="5580233" y="630297"/>
                </a:cubicBezTo>
                <a:cubicBezTo>
                  <a:pt x="5620004" y="782708"/>
                  <a:pt x="5562354" y="834764"/>
                  <a:pt x="5580233" y="969683"/>
                </a:cubicBezTo>
                <a:lnTo>
                  <a:pt x="5580233" y="969683"/>
                </a:lnTo>
                <a:cubicBezTo>
                  <a:pt x="5608248" y="1138638"/>
                  <a:pt x="5577420" y="1294481"/>
                  <a:pt x="5580233" y="1385261"/>
                </a:cubicBezTo>
                <a:lnTo>
                  <a:pt x="5580233" y="1385255"/>
                </a:lnTo>
                <a:cubicBezTo>
                  <a:pt x="5609784" y="1546707"/>
                  <a:pt x="5451367" y="1691738"/>
                  <a:pt x="5303175" y="1662313"/>
                </a:cubicBezTo>
                <a:cubicBezTo>
                  <a:pt x="5071800" y="1713534"/>
                  <a:pt x="4909136" y="1628742"/>
                  <a:pt x="4767121" y="1662313"/>
                </a:cubicBezTo>
                <a:cubicBezTo>
                  <a:pt x="4625106" y="1695884"/>
                  <a:pt x="4482450" y="1598359"/>
                  <a:pt x="4231067" y="1662313"/>
                </a:cubicBezTo>
                <a:cubicBezTo>
                  <a:pt x="3979684" y="1726267"/>
                  <a:pt x="3932398" y="1656649"/>
                  <a:pt x="3695013" y="1662313"/>
                </a:cubicBezTo>
                <a:cubicBezTo>
                  <a:pt x="3457628" y="1667977"/>
                  <a:pt x="3185166" y="1647599"/>
                  <a:pt x="3039836" y="1662313"/>
                </a:cubicBezTo>
                <a:cubicBezTo>
                  <a:pt x="2894506" y="1677027"/>
                  <a:pt x="2657605" y="1630646"/>
                  <a:pt x="2325097" y="1662313"/>
                </a:cubicBezTo>
                <a:cubicBezTo>
                  <a:pt x="2391449" y="1764120"/>
                  <a:pt x="2374800" y="1938654"/>
                  <a:pt x="2504018" y="2148157"/>
                </a:cubicBezTo>
                <a:cubicBezTo>
                  <a:pt x="2385468" y="2126216"/>
                  <a:pt x="2277784" y="2024157"/>
                  <a:pt x="2026578" y="2000784"/>
                </a:cubicBezTo>
                <a:cubicBezTo>
                  <a:pt x="1775372" y="1977411"/>
                  <a:pt x="1722947" y="1877764"/>
                  <a:pt x="1549137" y="1853412"/>
                </a:cubicBezTo>
                <a:cubicBezTo>
                  <a:pt x="1375327" y="1829059"/>
                  <a:pt x="1240329" y="1753958"/>
                  <a:pt x="930039" y="1662313"/>
                </a:cubicBezTo>
                <a:cubicBezTo>
                  <a:pt x="804865" y="1680639"/>
                  <a:pt x="710093" y="1637743"/>
                  <a:pt x="623138" y="1662313"/>
                </a:cubicBezTo>
                <a:cubicBezTo>
                  <a:pt x="536183" y="1686883"/>
                  <a:pt x="381719" y="1659739"/>
                  <a:pt x="277058" y="1662313"/>
                </a:cubicBezTo>
                <a:cubicBezTo>
                  <a:pt x="84405" y="1674454"/>
                  <a:pt x="2084" y="1556017"/>
                  <a:pt x="0" y="1385255"/>
                </a:cubicBezTo>
                <a:lnTo>
                  <a:pt x="0" y="1385261"/>
                </a:lnTo>
                <a:cubicBezTo>
                  <a:pt x="-21117" y="1293481"/>
                  <a:pt x="20958" y="1134031"/>
                  <a:pt x="0" y="969683"/>
                </a:cubicBezTo>
                <a:lnTo>
                  <a:pt x="0" y="969683"/>
                </a:lnTo>
                <a:cubicBezTo>
                  <a:pt x="-24606" y="844736"/>
                  <a:pt x="4822" y="732412"/>
                  <a:pt x="0" y="644149"/>
                </a:cubicBezTo>
                <a:cubicBezTo>
                  <a:pt x="-4822" y="555886"/>
                  <a:pt x="26476" y="443426"/>
                  <a:pt x="0" y="277058"/>
                </a:cubicBezTo>
                <a:close/>
              </a:path>
              <a:path w="5580233" h="1662313" stroke="0" extrusionOk="0">
                <a:moveTo>
                  <a:pt x="0" y="277058"/>
                </a:moveTo>
                <a:cubicBezTo>
                  <a:pt x="-15843" y="106453"/>
                  <a:pt x="113341" y="13437"/>
                  <a:pt x="277058" y="0"/>
                </a:cubicBezTo>
                <a:cubicBezTo>
                  <a:pt x="384919" y="-37492"/>
                  <a:pt x="463899" y="33091"/>
                  <a:pt x="597019" y="0"/>
                </a:cubicBezTo>
                <a:cubicBezTo>
                  <a:pt x="730139" y="-33091"/>
                  <a:pt x="771354" y="13716"/>
                  <a:pt x="930039" y="0"/>
                </a:cubicBezTo>
                <a:lnTo>
                  <a:pt x="930039" y="0"/>
                </a:lnTo>
                <a:cubicBezTo>
                  <a:pt x="1036540" y="-11193"/>
                  <a:pt x="1244824" y="39698"/>
                  <a:pt x="1367157" y="0"/>
                </a:cubicBezTo>
                <a:cubicBezTo>
                  <a:pt x="1489490" y="-39698"/>
                  <a:pt x="1698391" y="18556"/>
                  <a:pt x="1846127" y="0"/>
                </a:cubicBezTo>
                <a:cubicBezTo>
                  <a:pt x="1993863" y="-18556"/>
                  <a:pt x="2188060" y="52165"/>
                  <a:pt x="2325097" y="0"/>
                </a:cubicBezTo>
                <a:cubicBezTo>
                  <a:pt x="2574896" y="-5354"/>
                  <a:pt x="2710195" y="42164"/>
                  <a:pt x="2950493" y="0"/>
                </a:cubicBezTo>
                <a:cubicBezTo>
                  <a:pt x="3190791" y="-42164"/>
                  <a:pt x="3292360" y="59416"/>
                  <a:pt x="3605671" y="0"/>
                </a:cubicBezTo>
                <a:cubicBezTo>
                  <a:pt x="3918982" y="-59416"/>
                  <a:pt x="3922191" y="62659"/>
                  <a:pt x="4171505" y="0"/>
                </a:cubicBezTo>
                <a:cubicBezTo>
                  <a:pt x="4420819" y="-62659"/>
                  <a:pt x="4483911" y="54941"/>
                  <a:pt x="4677779" y="0"/>
                </a:cubicBezTo>
                <a:cubicBezTo>
                  <a:pt x="4871647" y="-54941"/>
                  <a:pt x="5062756" y="18084"/>
                  <a:pt x="5303175" y="0"/>
                </a:cubicBezTo>
                <a:cubicBezTo>
                  <a:pt x="5480802" y="-26913"/>
                  <a:pt x="5562211" y="121335"/>
                  <a:pt x="5580233" y="277058"/>
                </a:cubicBezTo>
                <a:cubicBezTo>
                  <a:pt x="5597789" y="347373"/>
                  <a:pt x="5566580" y="454103"/>
                  <a:pt x="5580233" y="616444"/>
                </a:cubicBezTo>
                <a:cubicBezTo>
                  <a:pt x="5593886" y="778785"/>
                  <a:pt x="5573523" y="866702"/>
                  <a:pt x="5580233" y="969683"/>
                </a:cubicBezTo>
                <a:lnTo>
                  <a:pt x="5580233" y="969683"/>
                </a:lnTo>
                <a:cubicBezTo>
                  <a:pt x="5615435" y="1117025"/>
                  <a:pt x="5575574" y="1296282"/>
                  <a:pt x="5580233" y="1385261"/>
                </a:cubicBezTo>
                <a:lnTo>
                  <a:pt x="5580233" y="1385255"/>
                </a:lnTo>
                <a:cubicBezTo>
                  <a:pt x="5604199" y="1511367"/>
                  <a:pt x="5452186" y="1645926"/>
                  <a:pt x="5303175" y="1662313"/>
                </a:cubicBezTo>
                <a:cubicBezTo>
                  <a:pt x="5076708" y="1678664"/>
                  <a:pt x="4901879" y="1650921"/>
                  <a:pt x="4737340" y="1662313"/>
                </a:cubicBezTo>
                <a:cubicBezTo>
                  <a:pt x="4572802" y="1673705"/>
                  <a:pt x="4264177" y="1600120"/>
                  <a:pt x="4082163" y="1662313"/>
                </a:cubicBezTo>
                <a:cubicBezTo>
                  <a:pt x="3900149" y="1724506"/>
                  <a:pt x="3624956" y="1656998"/>
                  <a:pt x="3426986" y="1662313"/>
                </a:cubicBezTo>
                <a:cubicBezTo>
                  <a:pt x="3229016" y="1667628"/>
                  <a:pt x="2863871" y="1593818"/>
                  <a:pt x="2325097" y="1662313"/>
                </a:cubicBezTo>
                <a:cubicBezTo>
                  <a:pt x="2421233" y="1754860"/>
                  <a:pt x="2419007" y="2011474"/>
                  <a:pt x="2504018" y="2148157"/>
                </a:cubicBezTo>
                <a:cubicBezTo>
                  <a:pt x="2268760" y="2137312"/>
                  <a:pt x="2197148" y="2017181"/>
                  <a:pt x="1995098" y="1991067"/>
                </a:cubicBezTo>
                <a:cubicBezTo>
                  <a:pt x="1793048" y="1964953"/>
                  <a:pt x="1602885" y="1798071"/>
                  <a:pt x="1438959" y="1819403"/>
                </a:cubicBezTo>
                <a:cubicBezTo>
                  <a:pt x="1275033" y="1840734"/>
                  <a:pt x="1089959" y="1697018"/>
                  <a:pt x="930039" y="1662313"/>
                </a:cubicBezTo>
                <a:cubicBezTo>
                  <a:pt x="817536" y="1674007"/>
                  <a:pt x="686653" y="1634628"/>
                  <a:pt x="616608" y="1662313"/>
                </a:cubicBezTo>
                <a:cubicBezTo>
                  <a:pt x="546563" y="1689998"/>
                  <a:pt x="357542" y="1648249"/>
                  <a:pt x="277058" y="1662313"/>
                </a:cubicBezTo>
                <a:cubicBezTo>
                  <a:pt x="149120" y="1672120"/>
                  <a:pt x="-34012" y="1555770"/>
                  <a:pt x="0" y="1385255"/>
                </a:cubicBezTo>
                <a:lnTo>
                  <a:pt x="0" y="1385261"/>
                </a:lnTo>
                <a:cubicBezTo>
                  <a:pt x="-40449" y="1196759"/>
                  <a:pt x="28720" y="1076492"/>
                  <a:pt x="0" y="969683"/>
                </a:cubicBezTo>
                <a:lnTo>
                  <a:pt x="0" y="969683"/>
                </a:lnTo>
                <a:cubicBezTo>
                  <a:pt x="-9961" y="819703"/>
                  <a:pt x="21520" y="720515"/>
                  <a:pt x="0" y="644149"/>
                </a:cubicBezTo>
                <a:cubicBezTo>
                  <a:pt x="-21520" y="567783"/>
                  <a:pt x="26012" y="357250"/>
                  <a:pt x="0" y="27705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39810389">
                  <a:prstGeom prst="wedgeRoundRectCallout">
                    <a:avLst>
                      <a:gd name="adj1" fmla="val -5127"/>
                      <a:gd name="adj2" fmla="val 7922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 bạn hãy cùng mình chăm sóc cây hoa bằng cách trả lời các câu hỏi sau nhé!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2783632" y="3379186"/>
            <a:ext cx="2038965" cy="32359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92BE74-F14D-4418-B748-6FE7B8ED9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" y="475576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5FEDA1-57EA-4B7E-B7B3-81FAFC98C52D}"/>
              </a:ext>
            </a:extLst>
          </p:cNvPr>
          <p:cNvGrpSpPr/>
          <p:nvPr/>
        </p:nvGrpSpPr>
        <p:grpSpPr>
          <a:xfrm>
            <a:off x="826169" y="-760407"/>
            <a:ext cx="10601776" cy="1632277"/>
            <a:chOff x="910630" y="2430814"/>
            <a:chExt cx="10601776" cy="2783171"/>
          </a:xfrm>
        </p:grpSpPr>
        <p:grpSp>
          <p:nvGrpSpPr>
            <p:cNvPr id="30" name="组合 39">
              <a:extLst>
                <a:ext uri="{FF2B5EF4-FFF2-40B4-BE49-F238E27FC236}">
                  <a16:creationId xmlns:a16="http://schemas.microsoft.com/office/drawing/2014/main" id="{F2364654-8F66-4001-8A9C-99137138B784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2783171"/>
              <a:chOff x="910630" y="2430814"/>
              <a:chExt cx="10601776" cy="2783171"/>
            </a:xfrm>
          </p:grpSpPr>
          <p:sp>
            <p:nvSpPr>
              <p:cNvPr id="33" name="圆角矩形 59">
                <a:extLst>
                  <a:ext uri="{FF2B5EF4-FFF2-40B4-BE49-F238E27FC236}">
                    <a16:creationId xmlns:a16="http://schemas.microsoft.com/office/drawing/2014/main" id="{1B4F584B-6C3A-45C2-97AC-49EF4A1892AC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1435492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/>
                  <a:cs typeface="+mn-cs"/>
                </a:endParaRPr>
              </a:p>
            </p:txBody>
          </p:sp>
          <p:grpSp>
            <p:nvGrpSpPr>
              <p:cNvPr id="35" name="组合 60">
                <a:extLst>
                  <a:ext uri="{FF2B5EF4-FFF2-40B4-BE49-F238E27FC236}">
                    <a16:creationId xmlns:a16="http://schemas.microsoft.com/office/drawing/2014/main" id="{5A91A8B2-D688-4909-AA4B-BE02E8B5A926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52" name="图片 64">
                  <a:extLst>
                    <a:ext uri="{FF2B5EF4-FFF2-40B4-BE49-F238E27FC236}">
                      <a16:creationId xmlns:a16="http://schemas.microsoft.com/office/drawing/2014/main" id="{472913AB-A79D-48C8-8B17-ECE961280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3" name="直接连接符 65">
                  <a:extLst>
                    <a:ext uri="{FF2B5EF4-FFF2-40B4-BE49-F238E27FC236}">
                      <a16:creationId xmlns:a16="http://schemas.microsoft.com/office/drawing/2014/main" id="{9BE3059D-B956-45CF-8085-DB689CA259A0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组合 61">
                <a:extLst>
                  <a:ext uri="{FF2B5EF4-FFF2-40B4-BE49-F238E27FC236}">
                    <a16:creationId xmlns:a16="http://schemas.microsoft.com/office/drawing/2014/main" id="{707CD5AD-94B2-4771-A3E6-E4F0D21BF1F5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48" name="图片 62">
                  <a:extLst>
                    <a:ext uri="{FF2B5EF4-FFF2-40B4-BE49-F238E27FC236}">
                      <a16:creationId xmlns:a16="http://schemas.microsoft.com/office/drawing/2014/main" id="{0705F7A6-884C-486A-AD30-F3E87F86A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1" name="直接连接符 63">
                  <a:extLst>
                    <a:ext uri="{FF2B5EF4-FFF2-40B4-BE49-F238E27FC236}">
                      <a16:creationId xmlns:a16="http://schemas.microsoft.com/office/drawing/2014/main" id="{A83A4DCC-5C68-4483-B865-1C2540D39858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9128C4F-FEB8-46F9-87A9-F2B9C6D5A363}"/>
                </a:ext>
              </a:extLst>
            </p:cNvPr>
            <p:cNvSpPr txBox="1"/>
            <p:nvPr/>
          </p:nvSpPr>
          <p:spPr>
            <a:xfrm>
              <a:off x="1525334" y="3823035"/>
              <a:ext cx="9624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xử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huống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9993">
            <a:off x="-99490" y="-231226"/>
            <a:ext cx="1407594" cy="1524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17E768-381B-465B-93D5-28CDB7AAE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991" y="969777"/>
            <a:ext cx="8077200" cy="41529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B8A18B-602B-4F58-A3D0-547ED310CF30}"/>
              </a:ext>
            </a:extLst>
          </p:cNvPr>
          <p:cNvSpPr/>
          <p:nvPr/>
        </p:nvSpPr>
        <p:spPr>
          <a:xfrm>
            <a:off x="967563" y="5252484"/>
            <a:ext cx="10441172" cy="1605516"/>
          </a:xfrm>
          <a:prstGeom prst="roundRect">
            <a:avLst/>
          </a:prstGeom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răng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răng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01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-flash-trò-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484</Words>
  <Application>Microsoft Office PowerPoint</Application>
  <PresentationFormat>Widescreen</PresentationFormat>
  <Paragraphs>35</Paragraphs>
  <Slides>15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#9Slide03 SVNCintra</vt:lpstr>
      <vt:lpstr>#9Slide05 Angelline</vt:lpstr>
      <vt:lpstr>等线</vt:lpstr>
      <vt:lpstr>思源黑体 Light</vt:lpstr>
      <vt:lpstr>Arial</vt:lpstr>
      <vt:lpstr>Calibri</vt:lpstr>
      <vt:lpstr>Fredoka One</vt:lpstr>
      <vt:lpstr>Times New Roman</vt:lpstr>
      <vt:lpstr>Office 主题​​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12</cp:revision>
  <dcterms:created xsi:type="dcterms:W3CDTF">2022-09-16T10:55:57Z</dcterms:created>
  <dcterms:modified xsi:type="dcterms:W3CDTF">2025-01-04T07:28:59Z</dcterms:modified>
</cp:coreProperties>
</file>