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19"/>
  </p:notesMasterIdLst>
  <p:sldIdLst>
    <p:sldId id="261" r:id="rId5"/>
    <p:sldId id="262" r:id="rId6"/>
    <p:sldId id="263" r:id="rId7"/>
    <p:sldId id="285" r:id="rId8"/>
    <p:sldId id="343" r:id="rId9"/>
    <p:sldId id="286" r:id="rId10"/>
    <p:sldId id="287" r:id="rId11"/>
    <p:sldId id="341" r:id="rId12"/>
    <p:sldId id="328" r:id="rId13"/>
    <p:sldId id="344" r:id="rId14"/>
    <p:sldId id="345" r:id="rId15"/>
    <p:sldId id="318" r:id="rId16"/>
    <p:sldId id="333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40777-9260-4C85-9107-4ADDC8A0F2B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BBF38-04C4-4B2E-881B-93DC44ECD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1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2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D956D0B-A724-4AB7-811D-94615BC8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4ADD0C1-CB37-4395-BA02-8CCA79BF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AF41F82-8195-490F-8473-83FF8B54A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08FC571-F3CB-4AF0-BBE3-7E4B1DCF1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DCA39AF-C9ED-4EFE-97A8-005FEE709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0D514B7-60AB-4408-90AA-62E81EA32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267BF31-56B8-4A12-B79F-3A975FE1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C9EB924-3C55-433C-8642-7B894DA5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47AAF3-E189-42AD-8496-4921C207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5E1ED68-59E1-4BD0-9BC8-AA80E7B5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CC04DD3-BE5C-4FD2-B14F-AA47A0E8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4A8EAEF-0C5C-4F6F-8C97-F66C46C2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2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4BD90B4-95C1-447C-9DDC-D2EB69A1A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FA1A283-87EF-4621-AA35-2BCE9A87F5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A2623C1-F497-428A-83EE-AE1D7D93B9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76112"/>
          <a:stretch/>
        </p:blipFill>
        <p:spPr>
          <a:xfrm rot="5400000">
            <a:off x="5715000" y="-5156200"/>
            <a:ext cx="76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DF53D4F-51F3-4979-97AF-8CD7B2E9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AEC9790-4077-4BC3-9DA8-CB290EFE9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6EB1BD-95E1-48F1-912C-44C87A5DA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DBC8DA9-8983-4464-82DE-5A2738E6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BA69B4E-72C6-49F9-A2BD-4F6B4642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361E364-F5EF-4FAE-9A6F-4AB8FCE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8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7FA561-A281-46AB-BED2-81D6BE06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990D940-0405-47F4-B15E-9DFF0AE3E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AFBB444-B781-417E-B9D3-6A3D5D030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214AA17-124C-418A-AA9F-D0A5F16D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37B840C-256B-48C0-89EF-B19BD27A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A66D144-CCA2-4F78-B3F6-6C1A17E6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364D095-FA16-414D-908D-04123594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20A2389-FE4D-4733-9EFE-848658335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B871C00-2B22-48CC-AABD-466FEF66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7C3DBF-AD68-48F6-A631-0478B54E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0BBBF22-EA31-4290-ACDF-20685F11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8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340C1C5-2464-4148-A4CA-5E6640B30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A2EB24F-8204-42E1-B0AC-C296BFFE7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462D29-11A1-4905-9EC8-DCF6A41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677CA0-9C07-46AE-8CAF-09E5F97E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0D3909C-6E8C-46D6-B65A-0B483C97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9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0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9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D9928C2-E602-4E7C-90BE-820E8BC0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26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8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2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6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6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1D4402A-47BD-4AD1-B448-6D4AC774554D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292821C-B4B7-489A-AC99-708BDA12B46E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5FB226B3-9AF1-4525-851E-B6FA2D852389}"/>
              </a:ext>
            </a:extLst>
          </p:cNvPr>
          <p:cNvSpPr/>
          <p:nvPr userDrawn="1"/>
        </p:nvSpPr>
        <p:spPr>
          <a:xfrm rot="7674710">
            <a:off x="1071562" y="-3317875"/>
            <a:ext cx="6215063" cy="7107238"/>
          </a:xfrm>
          <a:custGeom>
            <a:avLst/>
            <a:gdLst>
              <a:gd name="connsiteX0" fmla="*/ 4668964 w 5268413"/>
              <a:gd name="connsiteY0" fmla="*/ 6023997 h 6023997"/>
              <a:gd name="connsiteX1" fmla="*/ 0 w 5268413"/>
              <a:gd name="connsiteY1" fmla="*/ 29003 h 6023997"/>
              <a:gd name="connsiteX2" fmla="*/ 9891 w 5268413"/>
              <a:gd name="connsiteY2" fmla="*/ 25855 h 6023997"/>
              <a:gd name="connsiteX3" fmla="*/ 5101167 w 5268413"/>
              <a:gd name="connsiteY3" fmla="*/ 3265423 h 6023997"/>
              <a:gd name="connsiteX4" fmla="*/ 5020266 w 5268413"/>
              <a:gd name="connsiteY4" fmla="*/ 5553569 h 6023997"/>
              <a:gd name="connsiteX5" fmla="*/ 5096802 w 5268413"/>
              <a:gd name="connsiteY5" fmla="*/ 5690793 h 602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8413" h="6023997">
                <a:moveTo>
                  <a:pt x="4668964" y="6023997"/>
                </a:moveTo>
                <a:lnTo>
                  <a:pt x="0" y="29003"/>
                </a:lnTo>
                <a:lnTo>
                  <a:pt x="9891" y="25855"/>
                </a:lnTo>
                <a:cubicBezTo>
                  <a:pt x="1352291" y="-267086"/>
                  <a:pt x="6226651" y="1999700"/>
                  <a:pt x="5101167" y="3265423"/>
                </a:cubicBezTo>
                <a:cubicBezTo>
                  <a:pt x="4276532" y="4192364"/>
                  <a:pt x="4683456" y="4953870"/>
                  <a:pt x="5020266" y="5553569"/>
                </a:cubicBezTo>
                <a:lnTo>
                  <a:pt x="5096802" y="5690793"/>
                </a:lnTo>
                <a:close/>
              </a:path>
            </a:pathLst>
          </a:custGeom>
          <a:noFill/>
          <a:ln w="6350">
            <a:solidFill>
              <a:schemeClr val="tx1">
                <a:alpha val="15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064966" y="1"/>
            <a:ext cx="3125635" cy="2293298"/>
          </a:xfrm>
          <a:custGeom>
            <a:avLst/>
            <a:gdLst>
              <a:gd name="connsiteX0" fmla="*/ 0 w 3125635"/>
              <a:gd name="connsiteY0" fmla="*/ 0 h 2293298"/>
              <a:gd name="connsiteX1" fmla="*/ 3125635 w 3125635"/>
              <a:gd name="connsiteY1" fmla="*/ 0 h 2293298"/>
              <a:gd name="connsiteX2" fmla="*/ 3122315 w 3125635"/>
              <a:gd name="connsiteY2" fmla="*/ 63205 h 2293298"/>
              <a:gd name="connsiteX3" fmla="*/ 3104999 w 3125635"/>
              <a:gd name="connsiteY3" fmla="*/ 178903 h 2293298"/>
              <a:gd name="connsiteX4" fmla="*/ 2906217 w 3125635"/>
              <a:gd name="connsiteY4" fmla="*/ 725556 h 2293298"/>
              <a:gd name="connsiteX5" fmla="*/ 2936034 w 3125635"/>
              <a:gd name="connsiteY5" fmla="*/ 1649895 h 2293298"/>
              <a:gd name="connsiteX6" fmla="*/ 2538469 w 3125635"/>
              <a:gd name="connsiteY6" fmla="*/ 2266121 h 2293298"/>
              <a:gd name="connsiteX7" fmla="*/ 1703582 w 3125635"/>
              <a:gd name="connsiteY7" fmla="*/ 2097156 h 2293298"/>
              <a:gd name="connsiteX8" fmla="*/ 1256321 w 3125635"/>
              <a:gd name="connsiteY8" fmla="*/ 1321903 h 2293298"/>
              <a:gd name="connsiteX9" fmla="*/ 610277 w 3125635"/>
              <a:gd name="connsiteY9" fmla="*/ 914399 h 2293298"/>
              <a:gd name="connsiteX10" fmla="*/ 182895 w 3125635"/>
              <a:gd name="connsiteY10" fmla="*/ 516834 h 2293298"/>
              <a:gd name="connsiteX11" fmla="*/ 808 w 3125635"/>
              <a:gd name="connsiteY11" fmla="*/ 49967 h 229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25635" h="2293298">
                <a:moveTo>
                  <a:pt x="0" y="0"/>
                </a:moveTo>
                <a:lnTo>
                  <a:pt x="3125635" y="0"/>
                </a:lnTo>
                <a:lnTo>
                  <a:pt x="3122315" y="63205"/>
                </a:lnTo>
                <a:cubicBezTo>
                  <a:pt x="3117941" y="100736"/>
                  <a:pt x="3111625" y="139561"/>
                  <a:pt x="3104999" y="178903"/>
                </a:cubicBezTo>
                <a:cubicBezTo>
                  <a:pt x="3078495" y="336273"/>
                  <a:pt x="2934378" y="480391"/>
                  <a:pt x="2906217" y="725556"/>
                </a:cubicBezTo>
                <a:cubicBezTo>
                  <a:pt x="2878056" y="970721"/>
                  <a:pt x="2997325" y="1393134"/>
                  <a:pt x="2936034" y="1649895"/>
                </a:cubicBezTo>
                <a:cubicBezTo>
                  <a:pt x="2874743" y="1906656"/>
                  <a:pt x="2743878" y="2191578"/>
                  <a:pt x="2538469" y="2266121"/>
                </a:cubicBezTo>
                <a:cubicBezTo>
                  <a:pt x="2333060" y="2340665"/>
                  <a:pt x="1917273" y="2254526"/>
                  <a:pt x="1703582" y="2097156"/>
                </a:cubicBezTo>
                <a:cubicBezTo>
                  <a:pt x="1489891" y="1939786"/>
                  <a:pt x="1438538" y="1519029"/>
                  <a:pt x="1256321" y="1321903"/>
                </a:cubicBezTo>
                <a:cubicBezTo>
                  <a:pt x="1074104" y="1124777"/>
                  <a:pt x="789181" y="1048577"/>
                  <a:pt x="610277" y="914399"/>
                </a:cubicBezTo>
                <a:cubicBezTo>
                  <a:pt x="431373" y="780221"/>
                  <a:pt x="270691" y="699051"/>
                  <a:pt x="182895" y="516834"/>
                </a:cubicBezTo>
                <a:cubicBezTo>
                  <a:pt x="128023" y="402948"/>
                  <a:pt x="22032" y="210119"/>
                  <a:pt x="808" y="49967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5709929" y="3060516"/>
            <a:ext cx="5323562" cy="3797485"/>
          </a:xfrm>
          <a:custGeom>
            <a:avLst/>
            <a:gdLst>
              <a:gd name="connsiteX0" fmla="*/ 4760237 w 5323562"/>
              <a:gd name="connsiteY0" fmla="*/ 951 h 3797485"/>
              <a:gd name="connsiteX1" fmla="*/ 5312567 w 5323562"/>
              <a:gd name="connsiteY1" fmla="*/ 229337 h 3797485"/>
              <a:gd name="connsiteX2" fmla="*/ 4795732 w 5323562"/>
              <a:gd name="connsiteY2" fmla="*/ 1352459 h 3797485"/>
              <a:gd name="connsiteX3" fmla="*/ 4567132 w 5323562"/>
              <a:gd name="connsiteY3" fmla="*/ 2435824 h 3797485"/>
              <a:gd name="connsiteX4" fmla="*/ 4875245 w 5323562"/>
              <a:gd name="connsiteY4" fmla="*/ 3399920 h 3797485"/>
              <a:gd name="connsiteX5" fmla="*/ 4812979 w 5323562"/>
              <a:gd name="connsiteY5" fmla="*/ 3790448 h 3797485"/>
              <a:gd name="connsiteX6" fmla="*/ 4807108 w 5323562"/>
              <a:gd name="connsiteY6" fmla="*/ 3797485 h 3797485"/>
              <a:gd name="connsiteX7" fmla="*/ 119111 w 5323562"/>
              <a:gd name="connsiteY7" fmla="*/ 3797485 h 3797485"/>
              <a:gd name="connsiteX8" fmla="*/ 81789 w 5323562"/>
              <a:gd name="connsiteY8" fmla="*/ 3724883 h 3797485"/>
              <a:gd name="connsiteX9" fmla="*/ 54767 w 5323562"/>
              <a:gd name="connsiteY9" fmla="*/ 2773755 h 3797485"/>
              <a:gd name="connsiteX10" fmla="*/ 810141 w 5323562"/>
              <a:gd name="connsiteY10" fmla="*/ 1511485 h 3797485"/>
              <a:gd name="connsiteX11" fmla="*/ 2698575 w 5323562"/>
              <a:gd name="connsiteY11" fmla="*/ 1094042 h 3797485"/>
              <a:gd name="connsiteX12" fmla="*/ 4259019 w 5323562"/>
              <a:gd name="connsiteY12" fmla="*/ 70311 h 3797485"/>
              <a:gd name="connsiteX13" fmla="*/ 4760237 w 5323562"/>
              <a:gd name="connsiteY13" fmla="*/ 951 h 379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23562" h="3797485">
                <a:moveTo>
                  <a:pt x="4760237" y="951"/>
                </a:moveTo>
                <a:cubicBezTo>
                  <a:pt x="5029276" y="10754"/>
                  <a:pt x="5256660" y="95780"/>
                  <a:pt x="5312567" y="229337"/>
                </a:cubicBezTo>
                <a:cubicBezTo>
                  <a:pt x="5402019" y="443028"/>
                  <a:pt x="4919971" y="984711"/>
                  <a:pt x="4795732" y="1352459"/>
                </a:cubicBezTo>
                <a:cubicBezTo>
                  <a:pt x="4671493" y="1720207"/>
                  <a:pt x="4553880" y="2094580"/>
                  <a:pt x="4567132" y="2435824"/>
                </a:cubicBezTo>
                <a:cubicBezTo>
                  <a:pt x="4580384" y="2777067"/>
                  <a:pt x="4870276" y="3146472"/>
                  <a:pt x="4875245" y="3399920"/>
                </a:cubicBezTo>
                <a:cubicBezTo>
                  <a:pt x="4878351" y="3558325"/>
                  <a:pt x="4881457" y="3685670"/>
                  <a:pt x="4812979" y="3790448"/>
                </a:cubicBezTo>
                <a:lnTo>
                  <a:pt x="4807108" y="3797485"/>
                </a:lnTo>
                <a:lnTo>
                  <a:pt x="119111" y="3797485"/>
                </a:lnTo>
                <a:lnTo>
                  <a:pt x="81789" y="3724883"/>
                </a:lnTo>
                <a:cubicBezTo>
                  <a:pt x="-27852" y="3453032"/>
                  <a:pt x="-17291" y="3079383"/>
                  <a:pt x="54767" y="2773755"/>
                </a:cubicBezTo>
                <a:cubicBezTo>
                  <a:pt x="150845" y="2366251"/>
                  <a:pt x="369506" y="1791437"/>
                  <a:pt x="810141" y="1511485"/>
                </a:cubicBezTo>
                <a:cubicBezTo>
                  <a:pt x="1250776" y="1231533"/>
                  <a:pt x="2123762" y="1334238"/>
                  <a:pt x="2698575" y="1094042"/>
                </a:cubicBezTo>
                <a:cubicBezTo>
                  <a:pt x="3273388" y="853846"/>
                  <a:pt x="3823354" y="214428"/>
                  <a:pt x="4259019" y="70311"/>
                </a:cubicBezTo>
                <a:cubicBezTo>
                  <a:pt x="4422393" y="16267"/>
                  <a:pt x="4598813" y="-4931"/>
                  <a:pt x="4760237" y="951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724527" y="504315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0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8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0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4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9FA5C032-A06A-4E7E-A75F-CA3CD0844C76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418BDAB-ADD0-47BD-9E45-1A96AF837A33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CA3FAC3B-E73D-4C08-AA0C-CED2A9DF3EA9}"/>
              </a:ext>
            </a:extLst>
          </p:cNvPr>
          <p:cNvSpPr/>
          <p:nvPr userDrawn="1"/>
        </p:nvSpPr>
        <p:spPr>
          <a:xfrm rot="7674710">
            <a:off x="1071562" y="-3317875"/>
            <a:ext cx="6215063" cy="7107238"/>
          </a:xfrm>
          <a:custGeom>
            <a:avLst/>
            <a:gdLst>
              <a:gd name="connsiteX0" fmla="*/ 4668964 w 5268413"/>
              <a:gd name="connsiteY0" fmla="*/ 6023997 h 6023997"/>
              <a:gd name="connsiteX1" fmla="*/ 0 w 5268413"/>
              <a:gd name="connsiteY1" fmla="*/ 29003 h 6023997"/>
              <a:gd name="connsiteX2" fmla="*/ 9891 w 5268413"/>
              <a:gd name="connsiteY2" fmla="*/ 25855 h 6023997"/>
              <a:gd name="connsiteX3" fmla="*/ 5101167 w 5268413"/>
              <a:gd name="connsiteY3" fmla="*/ 3265423 h 6023997"/>
              <a:gd name="connsiteX4" fmla="*/ 5020266 w 5268413"/>
              <a:gd name="connsiteY4" fmla="*/ 5553569 h 6023997"/>
              <a:gd name="connsiteX5" fmla="*/ 5096802 w 5268413"/>
              <a:gd name="connsiteY5" fmla="*/ 5690793 h 602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8413" h="6023997">
                <a:moveTo>
                  <a:pt x="4668964" y="6023997"/>
                </a:moveTo>
                <a:lnTo>
                  <a:pt x="0" y="29003"/>
                </a:lnTo>
                <a:lnTo>
                  <a:pt x="9891" y="25855"/>
                </a:lnTo>
                <a:cubicBezTo>
                  <a:pt x="1352291" y="-267086"/>
                  <a:pt x="6226651" y="1999700"/>
                  <a:pt x="5101167" y="3265423"/>
                </a:cubicBezTo>
                <a:cubicBezTo>
                  <a:pt x="4276532" y="4192364"/>
                  <a:pt x="4683456" y="4953870"/>
                  <a:pt x="5020266" y="5553569"/>
                </a:cubicBezTo>
                <a:lnTo>
                  <a:pt x="5096802" y="5690793"/>
                </a:lnTo>
                <a:close/>
              </a:path>
            </a:pathLst>
          </a:custGeom>
          <a:noFill/>
          <a:ln w="6350">
            <a:solidFill>
              <a:schemeClr val="tx1">
                <a:alpha val="15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407344" y="1606568"/>
            <a:ext cx="3622075" cy="3757270"/>
          </a:xfrm>
          <a:custGeom>
            <a:avLst/>
            <a:gdLst>
              <a:gd name="connsiteX0" fmla="*/ 0 w 3599854"/>
              <a:gd name="connsiteY0" fmla="*/ 1799927 h 3599854"/>
              <a:gd name="connsiteX1" fmla="*/ 1799927 w 3599854"/>
              <a:gd name="connsiteY1" fmla="*/ 0 h 3599854"/>
              <a:gd name="connsiteX2" fmla="*/ 3599854 w 3599854"/>
              <a:gd name="connsiteY2" fmla="*/ 1799927 h 3599854"/>
              <a:gd name="connsiteX3" fmla="*/ 1799927 w 3599854"/>
              <a:gd name="connsiteY3" fmla="*/ 3599854 h 3599854"/>
              <a:gd name="connsiteX4" fmla="*/ 0 w 3599854"/>
              <a:gd name="connsiteY4" fmla="*/ 1799927 h 3599854"/>
              <a:gd name="connsiteX0" fmla="*/ 0 w 3599854"/>
              <a:gd name="connsiteY0" fmla="*/ 1821311 h 3621238"/>
              <a:gd name="connsiteX1" fmla="*/ 1799927 w 3599854"/>
              <a:gd name="connsiteY1" fmla="*/ 21384 h 3621238"/>
              <a:gd name="connsiteX2" fmla="*/ 3599854 w 3599854"/>
              <a:gd name="connsiteY2" fmla="*/ 1821311 h 3621238"/>
              <a:gd name="connsiteX3" fmla="*/ 1799927 w 3599854"/>
              <a:gd name="connsiteY3" fmla="*/ 3621238 h 3621238"/>
              <a:gd name="connsiteX4" fmla="*/ 0 w 3599854"/>
              <a:gd name="connsiteY4" fmla="*/ 1821311 h 3621238"/>
              <a:gd name="connsiteX0" fmla="*/ 6 w 3599860"/>
              <a:gd name="connsiteY0" fmla="*/ 1821311 h 3756149"/>
              <a:gd name="connsiteX1" fmla="*/ 1799933 w 3599860"/>
              <a:gd name="connsiteY1" fmla="*/ 21384 h 3756149"/>
              <a:gd name="connsiteX2" fmla="*/ 3599860 w 3599860"/>
              <a:gd name="connsiteY2" fmla="*/ 1821311 h 3756149"/>
              <a:gd name="connsiteX3" fmla="*/ 1814923 w 3599860"/>
              <a:gd name="connsiteY3" fmla="*/ 3756149 h 3756149"/>
              <a:gd name="connsiteX4" fmla="*/ 6 w 3599860"/>
              <a:gd name="connsiteY4" fmla="*/ 1821311 h 3756149"/>
              <a:gd name="connsiteX0" fmla="*/ 6 w 3622075"/>
              <a:gd name="connsiteY0" fmla="*/ 1822432 h 3757270"/>
              <a:gd name="connsiteX1" fmla="*/ 1799933 w 3622075"/>
              <a:gd name="connsiteY1" fmla="*/ 22505 h 3757270"/>
              <a:gd name="connsiteX2" fmla="*/ 3599860 w 3622075"/>
              <a:gd name="connsiteY2" fmla="*/ 1822432 h 3757270"/>
              <a:gd name="connsiteX3" fmla="*/ 1814923 w 3622075"/>
              <a:gd name="connsiteY3" fmla="*/ 3757270 h 3757270"/>
              <a:gd name="connsiteX4" fmla="*/ 6 w 3622075"/>
              <a:gd name="connsiteY4" fmla="*/ 1822432 h 375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2075" h="3757270">
                <a:moveTo>
                  <a:pt x="6" y="1822432"/>
                </a:moveTo>
                <a:cubicBezTo>
                  <a:pt x="-2492" y="1199971"/>
                  <a:pt x="760890" y="202387"/>
                  <a:pt x="1799933" y="22505"/>
                </a:cubicBezTo>
                <a:cubicBezTo>
                  <a:pt x="2838976" y="-157377"/>
                  <a:pt x="3779742" y="768399"/>
                  <a:pt x="3599860" y="1822432"/>
                </a:cubicBezTo>
                <a:cubicBezTo>
                  <a:pt x="3419978" y="2876465"/>
                  <a:pt x="2808995" y="3757270"/>
                  <a:pt x="1814923" y="3757270"/>
                </a:cubicBezTo>
                <a:cubicBezTo>
                  <a:pt x="820851" y="3757270"/>
                  <a:pt x="2504" y="2444893"/>
                  <a:pt x="6" y="1822432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0332111" y="1628144"/>
            <a:ext cx="3684017" cy="3699640"/>
          </a:xfrm>
          <a:custGeom>
            <a:avLst/>
            <a:gdLst>
              <a:gd name="connsiteX0" fmla="*/ 0 w 3599854"/>
              <a:gd name="connsiteY0" fmla="*/ 1799927 h 3599854"/>
              <a:gd name="connsiteX1" fmla="*/ 1799927 w 3599854"/>
              <a:gd name="connsiteY1" fmla="*/ 0 h 3599854"/>
              <a:gd name="connsiteX2" fmla="*/ 3599854 w 3599854"/>
              <a:gd name="connsiteY2" fmla="*/ 1799927 h 3599854"/>
              <a:gd name="connsiteX3" fmla="*/ 1799927 w 3599854"/>
              <a:gd name="connsiteY3" fmla="*/ 3599854 h 3599854"/>
              <a:gd name="connsiteX4" fmla="*/ 0 w 3599854"/>
              <a:gd name="connsiteY4" fmla="*/ 1799927 h 3599854"/>
              <a:gd name="connsiteX0" fmla="*/ 0 w 3599854"/>
              <a:gd name="connsiteY0" fmla="*/ 1818333 h 3618260"/>
              <a:gd name="connsiteX1" fmla="*/ 1799927 w 3599854"/>
              <a:gd name="connsiteY1" fmla="*/ 18406 h 3618260"/>
              <a:gd name="connsiteX2" fmla="*/ 3599854 w 3599854"/>
              <a:gd name="connsiteY2" fmla="*/ 1818333 h 3618260"/>
              <a:gd name="connsiteX3" fmla="*/ 1799927 w 3599854"/>
              <a:gd name="connsiteY3" fmla="*/ 3618260 h 3618260"/>
              <a:gd name="connsiteX4" fmla="*/ 0 w 3599854"/>
              <a:gd name="connsiteY4" fmla="*/ 1818333 h 3618260"/>
              <a:gd name="connsiteX0" fmla="*/ 0 w 3659815"/>
              <a:gd name="connsiteY0" fmla="*/ 1995713 h 3601943"/>
              <a:gd name="connsiteX1" fmla="*/ 1859888 w 3659815"/>
              <a:gd name="connsiteY1" fmla="*/ 914 h 3601943"/>
              <a:gd name="connsiteX2" fmla="*/ 3659815 w 3659815"/>
              <a:gd name="connsiteY2" fmla="*/ 1800841 h 3601943"/>
              <a:gd name="connsiteX3" fmla="*/ 1859888 w 3659815"/>
              <a:gd name="connsiteY3" fmla="*/ 3600768 h 3601943"/>
              <a:gd name="connsiteX4" fmla="*/ 0 w 3659815"/>
              <a:gd name="connsiteY4" fmla="*/ 1995713 h 3601943"/>
              <a:gd name="connsiteX0" fmla="*/ 0 w 3659815"/>
              <a:gd name="connsiteY0" fmla="*/ 1995713 h 3698801"/>
              <a:gd name="connsiteX1" fmla="*/ 1859888 w 3659815"/>
              <a:gd name="connsiteY1" fmla="*/ 914 h 3698801"/>
              <a:gd name="connsiteX2" fmla="*/ 3659815 w 3659815"/>
              <a:gd name="connsiteY2" fmla="*/ 1800841 h 3698801"/>
              <a:gd name="connsiteX3" fmla="*/ 1859888 w 3659815"/>
              <a:gd name="connsiteY3" fmla="*/ 3600768 h 3698801"/>
              <a:gd name="connsiteX4" fmla="*/ 0 w 3659815"/>
              <a:gd name="connsiteY4" fmla="*/ 1995713 h 3698801"/>
              <a:gd name="connsiteX0" fmla="*/ 0 w 3684017"/>
              <a:gd name="connsiteY0" fmla="*/ 1995728 h 3699640"/>
              <a:gd name="connsiteX1" fmla="*/ 1859888 w 3684017"/>
              <a:gd name="connsiteY1" fmla="*/ 929 h 3699640"/>
              <a:gd name="connsiteX2" fmla="*/ 3659815 w 3684017"/>
              <a:gd name="connsiteY2" fmla="*/ 1800856 h 3699640"/>
              <a:gd name="connsiteX3" fmla="*/ 1859888 w 3684017"/>
              <a:gd name="connsiteY3" fmla="*/ 3600783 h 3699640"/>
              <a:gd name="connsiteX4" fmla="*/ 0 w 3684017"/>
              <a:gd name="connsiteY4" fmla="*/ 1995728 h 36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4017" h="3699640">
                <a:moveTo>
                  <a:pt x="0" y="1995728"/>
                </a:moveTo>
                <a:cubicBezTo>
                  <a:pt x="0" y="1001656"/>
                  <a:pt x="1249919" y="33408"/>
                  <a:pt x="1859888" y="929"/>
                </a:cubicBezTo>
                <a:cubicBezTo>
                  <a:pt x="2469857" y="-31550"/>
                  <a:pt x="3434962" y="791794"/>
                  <a:pt x="3659815" y="1800856"/>
                </a:cubicBezTo>
                <a:cubicBezTo>
                  <a:pt x="3884668" y="2809918"/>
                  <a:pt x="2484847" y="4062979"/>
                  <a:pt x="1859888" y="3600783"/>
                </a:cubicBezTo>
                <a:cubicBezTo>
                  <a:pt x="1234929" y="3138587"/>
                  <a:pt x="0" y="2989800"/>
                  <a:pt x="0" y="19957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0"/>
                </a:schemeClr>
              </a:gs>
              <a:gs pos="98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txBody>
          <a:bodyPr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仓耳玄三M W05" panose="02020400000000000000" pitchFamily="18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1724527" y="504315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4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8EA571F0-90F8-4D8B-A1A8-51833FC2B528}"/>
              </a:ext>
            </a:extLst>
          </p:cNvPr>
          <p:cNvSpPr txBox="1">
            <a:spLocks/>
          </p:cNvSpPr>
          <p:nvPr userDrawn="1"/>
        </p:nvSpPr>
        <p:spPr>
          <a:xfrm>
            <a:off x="11385550" y="234950"/>
            <a:ext cx="647700" cy="328613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CECC2FC-0273-4936-992D-1F9EDD8FAA1B}" type="slidenum">
              <a:rPr lang="en-US" b="1" smtClean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Source Sans Pro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1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cs typeface="Source Sans Pro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="" xmlns:a16="http://schemas.microsoft.com/office/drawing/2014/main" id="{65363E90-C980-4F9E-9303-A332C5C64378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658522 w 12407900"/>
              <a:gd name="connsiteY0" fmla="*/ 0 h 7137400"/>
              <a:gd name="connsiteX1" fmla="*/ 11911775 w 12407900"/>
              <a:gd name="connsiteY1" fmla="*/ 0 h 7137400"/>
              <a:gd name="connsiteX2" fmla="*/ 11995325 w 12407900"/>
              <a:gd name="connsiteY2" fmla="*/ 75959 h 7137400"/>
              <a:gd name="connsiteX3" fmla="*/ 12211517 w 12407900"/>
              <a:gd name="connsiteY3" fmla="*/ 294981 h 7137400"/>
              <a:gd name="connsiteX4" fmla="*/ 12407900 w 12407900"/>
              <a:gd name="connsiteY4" fmla="*/ 516916 h 7137400"/>
              <a:gd name="connsiteX5" fmla="*/ 12407900 w 12407900"/>
              <a:gd name="connsiteY5" fmla="*/ 7137400 h 7137400"/>
              <a:gd name="connsiteX6" fmla="*/ 0 w 12407900"/>
              <a:gd name="connsiteY6" fmla="*/ 7137400 h 7137400"/>
              <a:gd name="connsiteX7" fmla="*/ 0 w 12407900"/>
              <a:gd name="connsiteY7" fmla="*/ 528784 h 7137400"/>
              <a:gd name="connsiteX8" fmla="*/ 34696 w 12407900"/>
              <a:gd name="connsiteY8" fmla="*/ 496355 h 7137400"/>
              <a:gd name="connsiteX9" fmla="*/ 527063 w 12407900"/>
              <a:gd name="connsiteY9" fmla="*/ 94059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7900" h="7137400">
                <a:moveTo>
                  <a:pt x="658522" y="0"/>
                </a:moveTo>
                <a:lnTo>
                  <a:pt x="11911775" y="0"/>
                </a:lnTo>
                <a:lnTo>
                  <a:pt x="11995325" y="75959"/>
                </a:lnTo>
                <a:cubicBezTo>
                  <a:pt x="12069628" y="147265"/>
                  <a:pt x="12141703" y="220292"/>
                  <a:pt x="12211517" y="294981"/>
                </a:cubicBezTo>
                <a:lnTo>
                  <a:pt x="12407900" y="516916"/>
                </a:lnTo>
                <a:lnTo>
                  <a:pt x="12407900" y="7137400"/>
                </a:lnTo>
                <a:lnTo>
                  <a:pt x="0" y="7137400"/>
                </a:lnTo>
                <a:lnTo>
                  <a:pt x="0" y="528784"/>
                </a:lnTo>
                <a:lnTo>
                  <a:pt x="34696" y="496355"/>
                </a:lnTo>
                <a:cubicBezTo>
                  <a:pt x="190692" y="356990"/>
                  <a:pt x="354945" y="222777"/>
                  <a:pt x="527063" y="94059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814333CF-CCA4-496D-82E9-B395FBBB6C99}"/>
              </a:ext>
            </a:extLst>
          </p:cNvPr>
          <p:cNvSpPr/>
          <p:nvPr userDrawn="1"/>
        </p:nvSpPr>
        <p:spPr>
          <a:xfrm>
            <a:off x="-114300" y="-139700"/>
            <a:ext cx="12407900" cy="7137400"/>
          </a:xfrm>
          <a:custGeom>
            <a:avLst/>
            <a:gdLst>
              <a:gd name="connsiteX0" fmla="*/ 1272925 w 12407900"/>
              <a:gd name="connsiteY0" fmla="*/ 0 h 7137400"/>
              <a:gd name="connsiteX1" fmla="*/ 10937726 w 12407900"/>
              <a:gd name="connsiteY1" fmla="*/ 0 h 7137400"/>
              <a:gd name="connsiteX2" fmla="*/ 10963608 w 12407900"/>
              <a:gd name="connsiteY2" fmla="*/ 14979 h 7137400"/>
              <a:gd name="connsiteX3" fmla="*/ 12322394 w 12407900"/>
              <a:gd name="connsiteY3" fmla="*/ 1369901 h 7137400"/>
              <a:gd name="connsiteX4" fmla="*/ 12407900 w 12407900"/>
              <a:gd name="connsiteY4" fmla="*/ 1534095 h 7137400"/>
              <a:gd name="connsiteX5" fmla="*/ 12407900 w 12407900"/>
              <a:gd name="connsiteY5" fmla="*/ 5377854 h 7137400"/>
              <a:gd name="connsiteX6" fmla="*/ 12378438 w 12407900"/>
              <a:gd name="connsiteY6" fmla="*/ 5451150 h 7137400"/>
              <a:gd name="connsiteX7" fmla="*/ 11169762 w 12407900"/>
              <a:gd name="connsiteY7" fmla="*/ 7126105 h 7137400"/>
              <a:gd name="connsiteX8" fmla="*/ 11156476 w 12407900"/>
              <a:gd name="connsiteY8" fmla="*/ 7137400 h 7137400"/>
              <a:gd name="connsiteX9" fmla="*/ 1914992 w 12407900"/>
              <a:gd name="connsiteY9" fmla="*/ 7137400 h 7137400"/>
              <a:gd name="connsiteX10" fmla="*/ 1859553 w 12407900"/>
              <a:gd name="connsiteY10" fmla="*/ 7096884 h 7137400"/>
              <a:gd name="connsiteX11" fmla="*/ 11346 w 12407900"/>
              <a:gd name="connsiteY11" fmla="*/ 4439115 h 7137400"/>
              <a:gd name="connsiteX12" fmla="*/ 0 w 12407900"/>
              <a:gd name="connsiteY12" fmla="*/ 4392155 h 7137400"/>
              <a:gd name="connsiteX13" fmla="*/ 0 w 12407900"/>
              <a:gd name="connsiteY13" fmla="*/ 2026681 h 7137400"/>
              <a:gd name="connsiteX14" fmla="*/ 2778 w 12407900"/>
              <a:gd name="connsiteY14" fmla="*/ 2015010 h 7137400"/>
              <a:gd name="connsiteX15" fmla="*/ 1245599 w 12407900"/>
              <a:gd name="connsiteY15" fmla="*/ 22791 h 713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07900" h="7137400">
                <a:moveTo>
                  <a:pt x="1272925" y="0"/>
                </a:moveTo>
                <a:lnTo>
                  <a:pt x="10937726" y="0"/>
                </a:lnTo>
                <a:lnTo>
                  <a:pt x="10963608" y="14979"/>
                </a:lnTo>
                <a:cubicBezTo>
                  <a:pt x="11553437" y="376200"/>
                  <a:pt x="12011461" y="821317"/>
                  <a:pt x="12322394" y="1369901"/>
                </a:cubicBezTo>
                <a:lnTo>
                  <a:pt x="12407900" y="1534095"/>
                </a:lnTo>
                <a:lnTo>
                  <a:pt x="12407900" y="5377854"/>
                </a:lnTo>
                <a:lnTo>
                  <a:pt x="12378438" y="5451150"/>
                </a:lnTo>
                <a:cubicBezTo>
                  <a:pt x="12103005" y="6086896"/>
                  <a:pt x="11696132" y="6653946"/>
                  <a:pt x="11169762" y="7126105"/>
                </a:cubicBezTo>
                <a:lnTo>
                  <a:pt x="11156476" y="7137400"/>
                </a:lnTo>
                <a:lnTo>
                  <a:pt x="1914992" y="7137400"/>
                </a:lnTo>
                <a:lnTo>
                  <a:pt x="1859553" y="7096884"/>
                </a:lnTo>
                <a:cubicBezTo>
                  <a:pt x="941226" y="6394410"/>
                  <a:pt x="294190" y="5483064"/>
                  <a:pt x="11346" y="4439115"/>
                </a:cubicBezTo>
                <a:lnTo>
                  <a:pt x="0" y="4392155"/>
                </a:lnTo>
                <a:lnTo>
                  <a:pt x="0" y="2026681"/>
                </a:lnTo>
                <a:lnTo>
                  <a:pt x="2778" y="2015010"/>
                </a:lnTo>
                <a:cubicBezTo>
                  <a:pt x="214624" y="1236503"/>
                  <a:pt x="640538" y="559617"/>
                  <a:pt x="1245599" y="22791"/>
                </a:cubicBezTo>
                <a:close/>
              </a:path>
            </a:pathLst>
          </a:custGeom>
          <a:noFill/>
          <a:ln w="6350">
            <a:solidFill>
              <a:schemeClr val="tx1">
                <a:alpha val="2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仓耳玄三M W05" panose="02020400000000000000" pitchFamily="18" charset="-122"/>
            </a:endParaRPr>
          </a:p>
        </p:txBody>
      </p:sp>
      <p:sp>
        <p:nvSpPr>
          <p:cNvPr id="5" name="Title 9"/>
          <p:cNvSpPr>
            <a:spLocks noGrp="1"/>
          </p:cNvSpPr>
          <p:nvPr>
            <p:ph type="title"/>
          </p:nvPr>
        </p:nvSpPr>
        <p:spPr>
          <a:xfrm>
            <a:off x="1724526" y="459392"/>
            <a:ext cx="3891083" cy="2358197"/>
          </a:xfrm>
        </p:spPr>
        <p:txBody>
          <a:bodyPr anchor="t">
            <a:normAutofit/>
          </a:bodyPr>
          <a:lstStyle>
            <a:lvl1pPr>
              <a:defRPr sz="3800" b="1" i="0"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C71EF8A-78AD-442D-8993-78FF4ED38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2336CE9-CD08-4745-A757-1B3109B94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1A9F46-9D5D-4D23-A8B5-B9D73002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358FC56-A20C-4CF3-8802-CEAED96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F23D95E-CDCA-417A-83FA-BFC3BF55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9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0379F1-76B1-4F35-A974-CB03450B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3B2F4C6-8F42-4E5E-946D-BC4C3E979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0F6487-54BA-4A7F-B9D6-6AFE0130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4EBE0E-BC2B-49AA-A637-C04D6E83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534170A-5CBE-4264-BAF8-7EDEC4CD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1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FED747-556C-44DF-9D3A-8DE06F4B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2552100-38F7-4A53-8B4A-0CC5CF4B3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26510C4-0DD4-4017-97F6-25995A86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46866C-D026-4499-8ACA-140E0D3D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2823D9-F4E9-4174-8A36-F8477ABB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D17C652-5600-4641-93FB-CDF43599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04F31D4-C03C-4273-8B58-EE9A5EE94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E17035D-341F-484C-A2C8-1D7393F1F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E5B36FD-8A02-465E-A9FC-D2C4E889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D90821B-6A88-4371-8742-B143B548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53D2F8E-3BC4-4218-B76B-58BE9CBD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7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0F0F6A1-AB37-4F0E-8BEE-3F65AB09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C170333-2255-474E-A432-ABD79F8D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B16F27-8E7E-4657-96E7-3A391E3A2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95AF1-9CBC-47EC-BE4B-361A47E611E1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3DD3D2D-F39B-417C-93AB-244CCC2A7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46CDF66-1741-4F33-AEB0-5F9A369BF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45BEBE6-FA48-45B5-90FF-04C5858ACB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9052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5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0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7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E5920CD-6BAE-4D7C-B14C-CADB464927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="" xmlns:a16="http://schemas.microsoft.com/office/drawing/2014/main" id="{8E6E1203-8128-421D-B941-9174E10EE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9795" y="-1204595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77DD83-BB9B-4A14-AF88-1BB478F36374}"/>
              </a:ext>
            </a:extLst>
          </p:cNvPr>
          <p:cNvSpPr txBox="1"/>
          <p:nvPr/>
        </p:nvSpPr>
        <p:spPr>
          <a:xfrm>
            <a:off x="5086350" y="295275"/>
            <a:ext cx="691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Thứ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Sáu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10 </a:t>
            </a:r>
            <a:r>
              <a:rPr lang="en-US" sz="3200" dirty="0" err="1" smtClean="0">
                <a:solidFill>
                  <a:srgbClr val="002060"/>
                </a:solidFill>
              </a:rPr>
              <a:t>tháng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1 </a:t>
            </a:r>
            <a:r>
              <a:rPr lang="en-US" sz="3200" dirty="0" err="1" smtClean="0">
                <a:solidFill>
                  <a:srgbClr val="002060"/>
                </a:solidFill>
              </a:rPr>
              <a:t>năm</a:t>
            </a:r>
            <a:r>
              <a:rPr lang="en-US" sz="3200" dirty="0" smtClean="0">
                <a:solidFill>
                  <a:srgbClr val="002060"/>
                </a:solidFill>
              </a:rPr>
              <a:t> 2025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6995CBD-4D72-42BE-8F20-3F5066873EAE}"/>
              </a:ext>
            </a:extLst>
          </p:cNvPr>
          <p:cNvGrpSpPr/>
          <p:nvPr/>
        </p:nvGrpSpPr>
        <p:grpSpPr>
          <a:xfrm>
            <a:off x="5210175" y="1133404"/>
            <a:ext cx="4917401" cy="729361"/>
            <a:chOff x="2750524" y="1447717"/>
            <a:chExt cx="6548377" cy="729361"/>
          </a:xfrm>
        </p:grpSpPr>
        <p:sp>
          <p:nvSpPr>
            <p:cNvPr id="9" name="Rounded Rectangle 5">
              <a:extLst>
                <a:ext uri="{FF2B5EF4-FFF2-40B4-BE49-F238E27FC236}">
                  <a16:creationId xmlns="" xmlns:a16="http://schemas.microsoft.com/office/drawing/2014/main" id="{522CBED3-7605-4BFD-8190-322BF59213A4}"/>
                </a:ext>
              </a:extLst>
            </p:cNvPr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9FB70C26-1052-4330-9D52-23347CBF4C1D}"/>
                </a:ext>
              </a:extLst>
            </p:cNvPr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18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8AA451-AFCC-41DC-AED9-74DE933A5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593" y="2228010"/>
            <a:ext cx="5388996" cy="201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3BA1CB5-D9CC-4DCD-94F9-66387466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9105"/>
          </a:xfrm>
          <a:prstGeom prst="rect">
            <a:avLst/>
          </a:prstGeom>
        </p:spPr>
      </p:pic>
      <p:pic>
        <p:nvPicPr>
          <p:cNvPr id="6" name="Picture 6" descr="Happy Cute Little Kid Girl With Respect Gesture | Kids cartoon characters,  Cartoon kids, Cute kids">
            <a:extLst>
              <a:ext uri="{FF2B5EF4-FFF2-40B4-BE49-F238E27FC236}">
                <a16:creationId xmlns="" xmlns:a16="http://schemas.microsoft.com/office/drawing/2014/main" id="{19363F15-11B6-4F2A-8426-D1E7D2D7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138378" y="3590925"/>
            <a:ext cx="1920621" cy="26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95669D-399F-482F-9496-07805EFBE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2638426" y="3170035"/>
            <a:ext cx="3169286" cy="3035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CE1568E-DE0B-4A35-9E81-E0F4A993A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640" y="1538028"/>
            <a:ext cx="725486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E0A8631B-4E9B-439E-A491-F4D196938CF1}"/>
              </a:ext>
            </a:extLst>
          </p:cNvPr>
          <p:cNvCxnSpPr/>
          <p:nvPr/>
        </p:nvCxnSpPr>
        <p:spPr>
          <a:xfrm>
            <a:off x="1511166" y="1891476"/>
            <a:ext cx="479619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99000">
                  <a:schemeClr val="tx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波形 1">
            <a:extLst>
              <a:ext uri="{FF2B5EF4-FFF2-40B4-BE49-F238E27FC236}">
                <a16:creationId xmlns="" xmlns:a16="http://schemas.microsoft.com/office/drawing/2014/main" id="{A25F5D18-CF87-48F5-B19A-C648D16E6FD8}"/>
              </a:ext>
            </a:extLst>
          </p:cNvPr>
          <p:cNvSpPr/>
          <p:nvPr/>
        </p:nvSpPr>
        <p:spPr>
          <a:xfrm rot="19442229">
            <a:off x="-2645941" y="-6224056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5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iṡ1ïḋé">
            <a:extLst>
              <a:ext uri="{FF2B5EF4-FFF2-40B4-BE49-F238E27FC236}">
                <a16:creationId xmlns="" xmlns:a16="http://schemas.microsoft.com/office/drawing/2014/main" id="{EF5E3EB5-4333-48C6-A4CE-9248B9CC8CC0}"/>
              </a:ext>
            </a:extLst>
          </p:cNvPr>
          <p:cNvSpPr txBox="1"/>
          <p:nvPr/>
        </p:nvSpPr>
        <p:spPr>
          <a:xfrm>
            <a:off x="1187726" y="0"/>
            <a:ext cx="10679596" cy="15204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lvl="0" indent="-457200" algn="ctr">
              <a:lnSpc>
                <a:spcPct val="120000"/>
              </a:lnSpc>
            </a:pPr>
            <a:r>
              <a:rPr lang="vi-VN" sz="4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Kể về ấn tượng lá thư của em đã mang lại cho người thân</a:t>
            </a:r>
            <a:endParaRPr kumimoji="0" lang="en-US" sz="4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D44F2F-1B6D-47CC-A277-BCEF5A638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1" y="2994577"/>
            <a:ext cx="3707175" cy="3010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7368C79-3D6B-4DC2-8F2F-6C6C6398DE2F}"/>
              </a:ext>
            </a:extLst>
          </p:cNvPr>
          <p:cNvSpPr txBox="1"/>
          <p:nvPr/>
        </p:nvSpPr>
        <p:spPr>
          <a:xfrm>
            <a:off x="3627783" y="2621230"/>
            <a:ext cx="8319052" cy="1076961"/>
          </a:xfrm>
          <a:custGeom>
            <a:avLst/>
            <a:gdLst>
              <a:gd name="connsiteX0" fmla="*/ 0 w 8319052"/>
              <a:gd name="connsiteY0" fmla="*/ 0 h 1076961"/>
              <a:gd name="connsiteX1" fmla="*/ 610064 w 8319052"/>
              <a:gd name="connsiteY1" fmla="*/ 0 h 1076961"/>
              <a:gd name="connsiteX2" fmla="*/ 1386509 w 8319052"/>
              <a:gd name="connsiteY2" fmla="*/ 0 h 1076961"/>
              <a:gd name="connsiteX3" fmla="*/ 1996572 w 8319052"/>
              <a:gd name="connsiteY3" fmla="*/ 0 h 1076961"/>
              <a:gd name="connsiteX4" fmla="*/ 2440255 w 8319052"/>
              <a:gd name="connsiteY4" fmla="*/ 0 h 1076961"/>
              <a:gd name="connsiteX5" fmla="*/ 3299891 w 8319052"/>
              <a:gd name="connsiteY5" fmla="*/ 0 h 1076961"/>
              <a:gd name="connsiteX6" fmla="*/ 3909954 w 8319052"/>
              <a:gd name="connsiteY6" fmla="*/ 0 h 1076961"/>
              <a:gd name="connsiteX7" fmla="*/ 4436828 w 8319052"/>
              <a:gd name="connsiteY7" fmla="*/ 0 h 1076961"/>
              <a:gd name="connsiteX8" fmla="*/ 5296463 w 8319052"/>
              <a:gd name="connsiteY8" fmla="*/ 0 h 1076961"/>
              <a:gd name="connsiteX9" fmla="*/ 5740146 w 8319052"/>
              <a:gd name="connsiteY9" fmla="*/ 0 h 1076961"/>
              <a:gd name="connsiteX10" fmla="*/ 6267019 w 8319052"/>
              <a:gd name="connsiteY10" fmla="*/ 0 h 1076961"/>
              <a:gd name="connsiteX11" fmla="*/ 7043464 w 8319052"/>
              <a:gd name="connsiteY11" fmla="*/ 0 h 1076961"/>
              <a:gd name="connsiteX12" fmla="*/ 7653528 w 8319052"/>
              <a:gd name="connsiteY12" fmla="*/ 0 h 1076961"/>
              <a:gd name="connsiteX13" fmla="*/ 8319052 w 8319052"/>
              <a:gd name="connsiteY13" fmla="*/ 0 h 1076961"/>
              <a:gd name="connsiteX14" fmla="*/ 8319052 w 8319052"/>
              <a:gd name="connsiteY14" fmla="*/ 527711 h 1076961"/>
              <a:gd name="connsiteX15" fmla="*/ 8319052 w 8319052"/>
              <a:gd name="connsiteY15" fmla="*/ 1076961 h 1076961"/>
              <a:gd name="connsiteX16" fmla="*/ 7875369 w 8319052"/>
              <a:gd name="connsiteY16" fmla="*/ 1076961 h 1076961"/>
              <a:gd name="connsiteX17" fmla="*/ 7348496 w 8319052"/>
              <a:gd name="connsiteY17" fmla="*/ 1076961 h 1076961"/>
              <a:gd name="connsiteX18" fmla="*/ 6488861 w 8319052"/>
              <a:gd name="connsiteY18" fmla="*/ 1076961 h 1076961"/>
              <a:gd name="connsiteX19" fmla="*/ 5961987 w 8319052"/>
              <a:gd name="connsiteY19" fmla="*/ 1076961 h 1076961"/>
              <a:gd name="connsiteX20" fmla="*/ 5435114 w 8319052"/>
              <a:gd name="connsiteY20" fmla="*/ 1076961 h 1076961"/>
              <a:gd name="connsiteX21" fmla="*/ 4575479 w 8319052"/>
              <a:gd name="connsiteY21" fmla="*/ 1076961 h 1076961"/>
              <a:gd name="connsiteX22" fmla="*/ 4131796 w 8319052"/>
              <a:gd name="connsiteY22" fmla="*/ 1076961 h 1076961"/>
              <a:gd name="connsiteX23" fmla="*/ 3688113 w 8319052"/>
              <a:gd name="connsiteY23" fmla="*/ 1076961 h 1076961"/>
              <a:gd name="connsiteX24" fmla="*/ 3244430 w 8319052"/>
              <a:gd name="connsiteY24" fmla="*/ 1076961 h 1076961"/>
              <a:gd name="connsiteX25" fmla="*/ 2800748 w 8319052"/>
              <a:gd name="connsiteY25" fmla="*/ 1076961 h 1076961"/>
              <a:gd name="connsiteX26" fmla="*/ 2190684 w 8319052"/>
              <a:gd name="connsiteY26" fmla="*/ 1076961 h 1076961"/>
              <a:gd name="connsiteX27" fmla="*/ 1663810 w 8319052"/>
              <a:gd name="connsiteY27" fmla="*/ 1076961 h 1076961"/>
              <a:gd name="connsiteX28" fmla="*/ 804175 w 8319052"/>
              <a:gd name="connsiteY28" fmla="*/ 1076961 h 1076961"/>
              <a:gd name="connsiteX29" fmla="*/ 0 w 8319052"/>
              <a:gd name="connsiteY29" fmla="*/ 1076961 h 1076961"/>
              <a:gd name="connsiteX30" fmla="*/ 0 w 8319052"/>
              <a:gd name="connsiteY30" fmla="*/ 570789 h 1076961"/>
              <a:gd name="connsiteX31" fmla="*/ 0 w 8319052"/>
              <a:gd name="connsiteY31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9052" h="1076961" fill="none" extrusionOk="0">
                <a:moveTo>
                  <a:pt x="0" y="0"/>
                </a:moveTo>
                <a:cubicBezTo>
                  <a:pt x="283478" y="-22934"/>
                  <a:pt x="346317" y="13192"/>
                  <a:pt x="610064" y="0"/>
                </a:cubicBezTo>
                <a:cubicBezTo>
                  <a:pt x="873811" y="-13192"/>
                  <a:pt x="1107106" y="9712"/>
                  <a:pt x="1386509" y="0"/>
                </a:cubicBezTo>
                <a:cubicBezTo>
                  <a:pt x="1665912" y="-9712"/>
                  <a:pt x="1693282" y="-15640"/>
                  <a:pt x="1996572" y="0"/>
                </a:cubicBezTo>
                <a:cubicBezTo>
                  <a:pt x="2299862" y="15640"/>
                  <a:pt x="2309142" y="-18717"/>
                  <a:pt x="2440255" y="0"/>
                </a:cubicBezTo>
                <a:cubicBezTo>
                  <a:pt x="2571368" y="18717"/>
                  <a:pt x="2935417" y="15322"/>
                  <a:pt x="3299891" y="0"/>
                </a:cubicBezTo>
                <a:cubicBezTo>
                  <a:pt x="3664365" y="-15322"/>
                  <a:pt x="3664686" y="10483"/>
                  <a:pt x="3909954" y="0"/>
                </a:cubicBezTo>
                <a:cubicBezTo>
                  <a:pt x="4155222" y="-10483"/>
                  <a:pt x="4187047" y="-239"/>
                  <a:pt x="4436828" y="0"/>
                </a:cubicBezTo>
                <a:cubicBezTo>
                  <a:pt x="4686609" y="239"/>
                  <a:pt x="5041836" y="-40100"/>
                  <a:pt x="5296463" y="0"/>
                </a:cubicBezTo>
                <a:cubicBezTo>
                  <a:pt x="5551090" y="40100"/>
                  <a:pt x="5646280" y="-12708"/>
                  <a:pt x="5740146" y="0"/>
                </a:cubicBezTo>
                <a:cubicBezTo>
                  <a:pt x="5834012" y="12708"/>
                  <a:pt x="6120644" y="7665"/>
                  <a:pt x="6267019" y="0"/>
                </a:cubicBezTo>
                <a:cubicBezTo>
                  <a:pt x="6413394" y="-7665"/>
                  <a:pt x="6763546" y="-27591"/>
                  <a:pt x="7043464" y="0"/>
                </a:cubicBezTo>
                <a:cubicBezTo>
                  <a:pt x="7323382" y="27591"/>
                  <a:pt x="7513906" y="-22158"/>
                  <a:pt x="7653528" y="0"/>
                </a:cubicBezTo>
                <a:cubicBezTo>
                  <a:pt x="7793150" y="22158"/>
                  <a:pt x="8131432" y="-10130"/>
                  <a:pt x="8319052" y="0"/>
                </a:cubicBezTo>
                <a:cubicBezTo>
                  <a:pt x="8342008" y="134661"/>
                  <a:pt x="8303249" y="346205"/>
                  <a:pt x="8319052" y="527711"/>
                </a:cubicBezTo>
                <a:cubicBezTo>
                  <a:pt x="8334855" y="709217"/>
                  <a:pt x="8346092" y="827521"/>
                  <a:pt x="8319052" y="1076961"/>
                </a:cubicBezTo>
                <a:cubicBezTo>
                  <a:pt x="8119655" y="1055999"/>
                  <a:pt x="8079406" y="1064263"/>
                  <a:pt x="7875369" y="1076961"/>
                </a:cubicBezTo>
                <a:cubicBezTo>
                  <a:pt x="7671332" y="1089659"/>
                  <a:pt x="7484803" y="1090100"/>
                  <a:pt x="7348496" y="1076961"/>
                </a:cubicBezTo>
                <a:cubicBezTo>
                  <a:pt x="7212189" y="1063822"/>
                  <a:pt x="6727538" y="1052919"/>
                  <a:pt x="6488861" y="1076961"/>
                </a:cubicBezTo>
                <a:cubicBezTo>
                  <a:pt x="6250185" y="1101003"/>
                  <a:pt x="6092886" y="1096907"/>
                  <a:pt x="5961987" y="1076961"/>
                </a:cubicBezTo>
                <a:cubicBezTo>
                  <a:pt x="5831088" y="1057015"/>
                  <a:pt x="5568019" y="1100228"/>
                  <a:pt x="5435114" y="1076961"/>
                </a:cubicBezTo>
                <a:cubicBezTo>
                  <a:pt x="5302209" y="1053694"/>
                  <a:pt x="4950142" y="1069311"/>
                  <a:pt x="4575479" y="1076961"/>
                </a:cubicBezTo>
                <a:cubicBezTo>
                  <a:pt x="4200817" y="1084611"/>
                  <a:pt x="4299375" y="1071132"/>
                  <a:pt x="4131796" y="1076961"/>
                </a:cubicBezTo>
                <a:cubicBezTo>
                  <a:pt x="3964217" y="1082790"/>
                  <a:pt x="3813966" y="1068050"/>
                  <a:pt x="3688113" y="1076961"/>
                </a:cubicBezTo>
                <a:cubicBezTo>
                  <a:pt x="3562260" y="1085872"/>
                  <a:pt x="3386021" y="1090024"/>
                  <a:pt x="3244430" y="1076961"/>
                </a:cubicBezTo>
                <a:cubicBezTo>
                  <a:pt x="3102839" y="1063898"/>
                  <a:pt x="2905632" y="1069353"/>
                  <a:pt x="2800748" y="1076961"/>
                </a:cubicBezTo>
                <a:cubicBezTo>
                  <a:pt x="2695864" y="1084569"/>
                  <a:pt x="2346950" y="1096318"/>
                  <a:pt x="2190684" y="1076961"/>
                </a:cubicBezTo>
                <a:cubicBezTo>
                  <a:pt x="2034418" y="1057604"/>
                  <a:pt x="1874923" y="1052133"/>
                  <a:pt x="1663810" y="1076961"/>
                </a:cubicBezTo>
                <a:cubicBezTo>
                  <a:pt x="1452697" y="1101789"/>
                  <a:pt x="1076404" y="1099946"/>
                  <a:pt x="804175" y="1076961"/>
                </a:cubicBezTo>
                <a:cubicBezTo>
                  <a:pt x="531946" y="1053976"/>
                  <a:pt x="249944" y="1039146"/>
                  <a:pt x="0" y="1076961"/>
                </a:cubicBezTo>
                <a:cubicBezTo>
                  <a:pt x="23925" y="871289"/>
                  <a:pt x="-10413" y="788103"/>
                  <a:pt x="0" y="570789"/>
                </a:cubicBezTo>
                <a:cubicBezTo>
                  <a:pt x="10413" y="353475"/>
                  <a:pt x="-21265" y="147567"/>
                  <a:pt x="0" y="0"/>
                </a:cubicBezTo>
                <a:close/>
              </a:path>
              <a:path w="8319052" h="1076961" stroke="0" extrusionOk="0">
                <a:moveTo>
                  <a:pt x="0" y="0"/>
                </a:moveTo>
                <a:cubicBezTo>
                  <a:pt x="170027" y="-21923"/>
                  <a:pt x="424632" y="17880"/>
                  <a:pt x="610064" y="0"/>
                </a:cubicBezTo>
                <a:cubicBezTo>
                  <a:pt x="795496" y="-17880"/>
                  <a:pt x="1064824" y="27383"/>
                  <a:pt x="1220128" y="0"/>
                </a:cubicBezTo>
                <a:cubicBezTo>
                  <a:pt x="1375432" y="-27383"/>
                  <a:pt x="1601242" y="10552"/>
                  <a:pt x="1747001" y="0"/>
                </a:cubicBezTo>
                <a:cubicBezTo>
                  <a:pt x="1892760" y="-10552"/>
                  <a:pt x="2072296" y="-6366"/>
                  <a:pt x="2190684" y="0"/>
                </a:cubicBezTo>
                <a:cubicBezTo>
                  <a:pt x="2309072" y="6366"/>
                  <a:pt x="2804702" y="-36748"/>
                  <a:pt x="3050319" y="0"/>
                </a:cubicBezTo>
                <a:cubicBezTo>
                  <a:pt x="3295936" y="36748"/>
                  <a:pt x="3551633" y="-25693"/>
                  <a:pt x="3826764" y="0"/>
                </a:cubicBezTo>
                <a:cubicBezTo>
                  <a:pt x="4101896" y="25693"/>
                  <a:pt x="4189471" y="5809"/>
                  <a:pt x="4436828" y="0"/>
                </a:cubicBezTo>
                <a:cubicBezTo>
                  <a:pt x="4684185" y="-5809"/>
                  <a:pt x="5040772" y="8768"/>
                  <a:pt x="5213273" y="0"/>
                </a:cubicBezTo>
                <a:cubicBezTo>
                  <a:pt x="5385774" y="-8768"/>
                  <a:pt x="5503708" y="11407"/>
                  <a:pt x="5656955" y="0"/>
                </a:cubicBezTo>
                <a:cubicBezTo>
                  <a:pt x="5810202" y="-11407"/>
                  <a:pt x="6173602" y="26302"/>
                  <a:pt x="6516591" y="0"/>
                </a:cubicBezTo>
                <a:cubicBezTo>
                  <a:pt x="6859580" y="-26302"/>
                  <a:pt x="6780795" y="-19536"/>
                  <a:pt x="7043464" y="0"/>
                </a:cubicBezTo>
                <a:cubicBezTo>
                  <a:pt x="7306133" y="19536"/>
                  <a:pt x="7372027" y="21224"/>
                  <a:pt x="7487147" y="0"/>
                </a:cubicBezTo>
                <a:cubicBezTo>
                  <a:pt x="7602267" y="-21224"/>
                  <a:pt x="8003202" y="-17749"/>
                  <a:pt x="8319052" y="0"/>
                </a:cubicBezTo>
                <a:cubicBezTo>
                  <a:pt x="8314990" y="227001"/>
                  <a:pt x="8302747" y="295440"/>
                  <a:pt x="8319052" y="506172"/>
                </a:cubicBezTo>
                <a:cubicBezTo>
                  <a:pt x="8335357" y="716904"/>
                  <a:pt x="8333653" y="920556"/>
                  <a:pt x="8319052" y="1076961"/>
                </a:cubicBezTo>
                <a:cubicBezTo>
                  <a:pt x="7979903" y="1092078"/>
                  <a:pt x="7839043" y="1074055"/>
                  <a:pt x="7459417" y="1076961"/>
                </a:cubicBezTo>
                <a:cubicBezTo>
                  <a:pt x="7079792" y="1079867"/>
                  <a:pt x="6966351" y="1087202"/>
                  <a:pt x="6682972" y="1076961"/>
                </a:cubicBezTo>
                <a:cubicBezTo>
                  <a:pt x="6399594" y="1066720"/>
                  <a:pt x="6118237" y="1102021"/>
                  <a:pt x="5906527" y="1076961"/>
                </a:cubicBezTo>
                <a:cubicBezTo>
                  <a:pt x="5694818" y="1051901"/>
                  <a:pt x="5350263" y="1051762"/>
                  <a:pt x="5046892" y="1076961"/>
                </a:cubicBezTo>
                <a:cubicBezTo>
                  <a:pt x="4743522" y="1102160"/>
                  <a:pt x="4651105" y="1070182"/>
                  <a:pt x="4436828" y="1076961"/>
                </a:cubicBezTo>
                <a:cubicBezTo>
                  <a:pt x="4222551" y="1083740"/>
                  <a:pt x="3934723" y="1070009"/>
                  <a:pt x="3743573" y="1076961"/>
                </a:cubicBezTo>
                <a:cubicBezTo>
                  <a:pt x="3552424" y="1083913"/>
                  <a:pt x="3366609" y="1074650"/>
                  <a:pt x="3216700" y="1076961"/>
                </a:cubicBezTo>
                <a:cubicBezTo>
                  <a:pt x="3066791" y="1079272"/>
                  <a:pt x="2875963" y="1077623"/>
                  <a:pt x="2689827" y="1076961"/>
                </a:cubicBezTo>
                <a:cubicBezTo>
                  <a:pt x="2503691" y="1076299"/>
                  <a:pt x="2143475" y="1039649"/>
                  <a:pt x="1913382" y="1076961"/>
                </a:cubicBezTo>
                <a:cubicBezTo>
                  <a:pt x="1683289" y="1114273"/>
                  <a:pt x="1337140" y="1079364"/>
                  <a:pt x="1136937" y="1076961"/>
                </a:cubicBezTo>
                <a:cubicBezTo>
                  <a:pt x="936735" y="1074558"/>
                  <a:pt x="415519" y="1070773"/>
                  <a:pt x="0" y="1076961"/>
                </a:cubicBezTo>
                <a:cubicBezTo>
                  <a:pt x="-3291" y="912116"/>
                  <a:pt x="-23407" y="776451"/>
                  <a:pt x="0" y="560020"/>
                </a:cubicBezTo>
                <a:cubicBezTo>
                  <a:pt x="23407" y="343589"/>
                  <a:pt x="25101" y="24820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vi-VN" sz="3199" b="1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đã đưa lá thư, tấm bưu thiếp vào lúc nào? Người thân của em có ngạc nhiên không?</a:t>
            </a:r>
            <a:endParaRPr lang="en-US" sz="3199" b="1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093F5CE-23FE-4E99-9194-D8A395159EA0}"/>
              </a:ext>
            </a:extLst>
          </p:cNvPr>
          <p:cNvSpPr txBox="1"/>
          <p:nvPr/>
        </p:nvSpPr>
        <p:spPr>
          <a:xfrm>
            <a:off x="3756992" y="4091393"/>
            <a:ext cx="8229599" cy="1076961"/>
          </a:xfrm>
          <a:custGeom>
            <a:avLst/>
            <a:gdLst>
              <a:gd name="connsiteX0" fmla="*/ 0 w 8229599"/>
              <a:gd name="connsiteY0" fmla="*/ 0 h 1076961"/>
              <a:gd name="connsiteX1" fmla="*/ 603504 w 8229599"/>
              <a:gd name="connsiteY1" fmla="*/ 0 h 1076961"/>
              <a:gd name="connsiteX2" fmla="*/ 1371600 w 8229599"/>
              <a:gd name="connsiteY2" fmla="*/ 0 h 1076961"/>
              <a:gd name="connsiteX3" fmla="*/ 1975104 w 8229599"/>
              <a:gd name="connsiteY3" fmla="*/ 0 h 1076961"/>
              <a:gd name="connsiteX4" fmla="*/ 2414016 w 8229599"/>
              <a:gd name="connsiteY4" fmla="*/ 0 h 1076961"/>
              <a:gd name="connsiteX5" fmla="*/ 3264408 w 8229599"/>
              <a:gd name="connsiteY5" fmla="*/ 0 h 1076961"/>
              <a:gd name="connsiteX6" fmla="*/ 3867912 w 8229599"/>
              <a:gd name="connsiteY6" fmla="*/ 0 h 1076961"/>
              <a:gd name="connsiteX7" fmla="*/ 4389119 w 8229599"/>
              <a:gd name="connsiteY7" fmla="*/ 0 h 1076961"/>
              <a:gd name="connsiteX8" fmla="*/ 5239511 w 8229599"/>
              <a:gd name="connsiteY8" fmla="*/ 0 h 1076961"/>
              <a:gd name="connsiteX9" fmla="*/ 5678423 w 8229599"/>
              <a:gd name="connsiteY9" fmla="*/ 0 h 1076961"/>
              <a:gd name="connsiteX10" fmla="*/ 6199631 w 8229599"/>
              <a:gd name="connsiteY10" fmla="*/ 0 h 1076961"/>
              <a:gd name="connsiteX11" fmla="*/ 6967727 w 8229599"/>
              <a:gd name="connsiteY11" fmla="*/ 0 h 1076961"/>
              <a:gd name="connsiteX12" fmla="*/ 7571231 w 8229599"/>
              <a:gd name="connsiteY12" fmla="*/ 0 h 1076961"/>
              <a:gd name="connsiteX13" fmla="*/ 8229599 w 8229599"/>
              <a:gd name="connsiteY13" fmla="*/ 0 h 1076961"/>
              <a:gd name="connsiteX14" fmla="*/ 8229599 w 8229599"/>
              <a:gd name="connsiteY14" fmla="*/ 527711 h 1076961"/>
              <a:gd name="connsiteX15" fmla="*/ 8229599 w 8229599"/>
              <a:gd name="connsiteY15" fmla="*/ 1076961 h 1076961"/>
              <a:gd name="connsiteX16" fmla="*/ 7790687 w 8229599"/>
              <a:gd name="connsiteY16" fmla="*/ 1076961 h 1076961"/>
              <a:gd name="connsiteX17" fmla="*/ 7269479 w 8229599"/>
              <a:gd name="connsiteY17" fmla="*/ 1076961 h 1076961"/>
              <a:gd name="connsiteX18" fmla="*/ 6419087 w 8229599"/>
              <a:gd name="connsiteY18" fmla="*/ 1076961 h 1076961"/>
              <a:gd name="connsiteX19" fmla="*/ 5897879 w 8229599"/>
              <a:gd name="connsiteY19" fmla="*/ 1076961 h 1076961"/>
              <a:gd name="connsiteX20" fmla="*/ 5376671 w 8229599"/>
              <a:gd name="connsiteY20" fmla="*/ 1076961 h 1076961"/>
              <a:gd name="connsiteX21" fmla="*/ 4526279 w 8229599"/>
              <a:gd name="connsiteY21" fmla="*/ 1076961 h 1076961"/>
              <a:gd name="connsiteX22" fmla="*/ 4087368 w 8229599"/>
              <a:gd name="connsiteY22" fmla="*/ 1076961 h 1076961"/>
              <a:gd name="connsiteX23" fmla="*/ 3648456 w 8229599"/>
              <a:gd name="connsiteY23" fmla="*/ 1076961 h 1076961"/>
              <a:gd name="connsiteX24" fmla="*/ 3209544 w 8229599"/>
              <a:gd name="connsiteY24" fmla="*/ 1076961 h 1076961"/>
              <a:gd name="connsiteX25" fmla="*/ 2770632 w 8229599"/>
              <a:gd name="connsiteY25" fmla="*/ 1076961 h 1076961"/>
              <a:gd name="connsiteX26" fmla="*/ 2167128 w 8229599"/>
              <a:gd name="connsiteY26" fmla="*/ 1076961 h 1076961"/>
              <a:gd name="connsiteX27" fmla="*/ 1645920 w 8229599"/>
              <a:gd name="connsiteY27" fmla="*/ 1076961 h 1076961"/>
              <a:gd name="connsiteX28" fmla="*/ 795528 w 8229599"/>
              <a:gd name="connsiteY28" fmla="*/ 1076961 h 1076961"/>
              <a:gd name="connsiteX29" fmla="*/ 0 w 8229599"/>
              <a:gd name="connsiteY29" fmla="*/ 1076961 h 1076961"/>
              <a:gd name="connsiteX30" fmla="*/ 0 w 8229599"/>
              <a:gd name="connsiteY30" fmla="*/ 570789 h 1076961"/>
              <a:gd name="connsiteX31" fmla="*/ 0 w 8229599"/>
              <a:gd name="connsiteY31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229599" h="1076961" fill="none" extrusionOk="0">
                <a:moveTo>
                  <a:pt x="0" y="0"/>
                </a:moveTo>
                <a:cubicBezTo>
                  <a:pt x="276893" y="-23755"/>
                  <a:pt x="382511" y="27014"/>
                  <a:pt x="603504" y="0"/>
                </a:cubicBezTo>
                <a:cubicBezTo>
                  <a:pt x="824497" y="-27014"/>
                  <a:pt x="1114042" y="-1979"/>
                  <a:pt x="1371600" y="0"/>
                </a:cubicBezTo>
                <a:cubicBezTo>
                  <a:pt x="1629158" y="1979"/>
                  <a:pt x="1700635" y="-30093"/>
                  <a:pt x="1975104" y="0"/>
                </a:cubicBezTo>
                <a:cubicBezTo>
                  <a:pt x="2249573" y="30093"/>
                  <a:pt x="2321059" y="-19135"/>
                  <a:pt x="2414016" y="0"/>
                </a:cubicBezTo>
                <a:cubicBezTo>
                  <a:pt x="2506973" y="19135"/>
                  <a:pt x="2849834" y="10931"/>
                  <a:pt x="3264408" y="0"/>
                </a:cubicBezTo>
                <a:cubicBezTo>
                  <a:pt x="3678982" y="-10931"/>
                  <a:pt x="3651686" y="12391"/>
                  <a:pt x="3867912" y="0"/>
                </a:cubicBezTo>
                <a:cubicBezTo>
                  <a:pt x="4084138" y="-12391"/>
                  <a:pt x="4224957" y="-21479"/>
                  <a:pt x="4389119" y="0"/>
                </a:cubicBezTo>
                <a:cubicBezTo>
                  <a:pt x="4553281" y="21479"/>
                  <a:pt x="5052480" y="-21369"/>
                  <a:pt x="5239511" y="0"/>
                </a:cubicBezTo>
                <a:cubicBezTo>
                  <a:pt x="5426542" y="21369"/>
                  <a:pt x="5506938" y="-8351"/>
                  <a:pt x="5678423" y="0"/>
                </a:cubicBezTo>
                <a:cubicBezTo>
                  <a:pt x="5849908" y="8351"/>
                  <a:pt x="5993337" y="128"/>
                  <a:pt x="6199631" y="0"/>
                </a:cubicBezTo>
                <a:cubicBezTo>
                  <a:pt x="6405925" y="-128"/>
                  <a:pt x="6764693" y="-5955"/>
                  <a:pt x="6967727" y="0"/>
                </a:cubicBezTo>
                <a:cubicBezTo>
                  <a:pt x="7170761" y="5955"/>
                  <a:pt x="7372460" y="-19530"/>
                  <a:pt x="7571231" y="0"/>
                </a:cubicBezTo>
                <a:cubicBezTo>
                  <a:pt x="7770002" y="19530"/>
                  <a:pt x="8060381" y="-9271"/>
                  <a:pt x="8229599" y="0"/>
                </a:cubicBezTo>
                <a:cubicBezTo>
                  <a:pt x="8252555" y="134661"/>
                  <a:pt x="8213796" y="346205"/>
                  <a:pt x="8229599" y="527711"/>
                </a:cubicBezTo>
                <a:cubicBezTo>
                  <a:pt x="8245402" y="709217"/>
                  <a:pt x="8256639" y="827521"/>
                  <a:pt x="8229599" y="1076961"/>
                </a:cubicBezTo>
                <a:cubicBezTo>
                  <a:pt x="8076674" y="1075202"/>
                  <a:pt x="7890457" y="1091695"/>
                  <a:pt x="7790687" y="1076961"/>
                </a:cubicBezTo>
                <a:cubicBezTo>
                  <a:pt x="7690917" y="1062227"/>
                  <a:pt x="7403518" y="1080807"/>
                  <a:pt x="7269479" y="1076961"/>
                </a:cubicBezTo>
                <a:cubicBezTo>
                  <a:pt x="7135440" y="1073115"/>
                  <a:pt x="6776200" y="1069002"/>
                  <a:pt x="6419087" y="1076961"/>
                </a:cubicBezTo>
                <a:cubicBezTo>
                  <a:pt x="6061974" y="1084920"/>
                  <a:pt x="6121403" y="1068605"/>
                  <a:pt x="5897879" y="1076961"/>
                </a:cubicBezTo>
                <a:cubicBezTo>
                  <a:pt x="5674355" y="1085317"/>
                  <a:pt x="5561823" y="1057244"/>
                  <a:pt x="5376671" y="1076961"/>
                </a:cubicBezTo>
                <a:cubicBezTo>
                  <a:pt x="5191519" y="1096678"/>
                  <a:pt x="4725639" y="1105437"/>
                  <a:pt x="4526279" y="1076961"/>
                </a:cubicBezTo>
                <a:cubicBezTo>
                  <a:pt x="4326919" y="1048485"/>
                  <a:pt x="4279599" y="1056057"/>
                  <a:pt x="4087368" y="1076961"/>
                </a:cubicBezTo>
                <a:cubicBezTo>
                  <a:pt x="3895137" y="1097865"/>
                  <a:pt x="3819111" y="1056197"/>
                  <a:pt x="3648456" y="1076961"/>
                </a:cubicBezTo>
                <a:cubicBezTo>
                  <a:pt x="3477801" y="1097725"/>
                  <a:pt x="3387631" y="1080577"/>
                  <a:pt x="3209544" y="1076961"/>
                </a:cubicBezTo>
                <a:cubicBezTo>
                  <a:pt x="3031457" y="1073345"/>
                  <a:pt x="2935357" y="1083018"/>
                  <a:pt x="2770632" y="1076961"/>
                </a:cubicBezTo>
                <a:cubicBezTo>
                  <a:pt x="2605907" y="1070904"/>
                  <a:pt x="2302258" y="1072764"/>
                  <a:pt x="2167128" y="1076961"/>
                </a:cubicBezTo>
                <a:cubicBezTo>
                  <a:pt x="2031998" y="1081158"/>
                  <a:pt x="1830330" y="1085805"/>
                  <a:pt x="1645920" y="1076961"/>
                </a:cubicBezTo>
                <a:cubicBezTo>
                  <a:pt x="1461510" y="1068117"/>
                  <a:pt x="1149615" y="1060394"/>
                  <a:pt x="795528" y="1076961"/>
                </a:cubicBezTo>
                <a:cubicBezTo>
                  <a:pt x="441441" y="1093528"/>
                  <a:pt x="198979" y="1090726"/>
                  <a:pt x="0" y="1076961"/>
                </a:cubicBezTo>
                <a:cubicBezTo>
                  <a:pt x="23925" y="871289"/>
                  <a:pt x="-10413" y="788103"/>
                  <a:pt x="0" y="570789"/>
                </a:cubicBezTo>
                <a:cubicBezTo>
                  <a:pt x="10413" y="353475"/>
                  <a:pt x="-21265" y="147567"/>
                  <a:pt x="0" y="0"/>
                </a:cubicBezTo>
                <a:close/>
              </a:path>
              <a:path w="8229599" h="1076961" stroke="0" extrusionOk="0">
                <a:moveTo>
                  <a:pt x="0" y="0"/>
                </a:moveTo>
                <a:cubicBezTo>
                  <a:pt x="228496" y="-26880"/>
                  <a:pt x="321771" y="7917"/>
                  <a:pt x="603504" y="0"/>
                </a:cubicBezTo>
                <a:cubicBezTo>
                  <a:pt x="885237" y="-7917"/>
                  <a:pt x="1023937" y="11401"/>
                  <a:pt x="1207008" y="0"/>
                </a:cubicBezTo>
                <a:cubicBezTo>
                  <a:pt x="1390079" y="-11401"/>
                  <a:pt x="1536584" y="-1166"/>
                  <a:pt x="1728216" y="0"/>
                </a:cubicBezTo>
                <a:cubicBezTo>
                  <a:pt x="1919848" y="1166"/>
                  <a:pt x="1947755" y="1267"/>
                  <a:pt x="2167128" y="0"/>
                </a:cubicBezTo>
                <a:cubicBezTo>
                  <a:pt x="2386501" y="-1267"/>
                  <a:pt x="2622811" y="-38545"/>
                  <a:pt x="3017520" y="0"/>
                </a:cubicBezTo>
                <a:cubicBezTo>
                  <a:pt x="3412229" y="38545"/>
                  <a:pt x="3414835" y="22948"/>
                  <a:pt x="3785616" y="0"/>
                </a:cubicBezTo>
                <a:cubicBezTo>
                  <a:pt x="4156397" y="-22948"/>
                  <a:pt x="4107579" y="-15383"/>
                  <a:pt x="4389119" y="0"/>
                </a:cubicBezTo>
                <a:cubicBezTo>
                  <a:pt x="4670659" y="15383"/>
                  <a:pt x="4811531" y="-34688"/>
                  <a:pt x="5157215" y="0"/>
                </a:cubicBezTo>
                <a:cubicBezTo>
                  <a:pt x="5502899" y="34688"/>
                  <a:pt x="5415575" y="-21790"/>
                  <a:pt x="5596127" y="0"/>
                </a:cubicBezTo>
                <a:cubicBezTo>
                  <a:pt x="5776679" y="21790"/>
                  <a:pt x="6242277" y="38540"/>
                  <a:pt x="6446519" y="0"/>
                </a:cubicBezTo>
                <a:cubicBezTo>
                  <a:pt x="6650761" y="-38540"/>
                  <a:pt x="6801063" y="-20450"/>
                  <a:pt x="6967727" y="0"/>
                </a:cubicBezTo>
                <a:cubicBezTo>
                  <a:pt x="7134391" y="20450"/>
                  <a:pt x="7266774" y="-2890"/>
                  <a:pt x="7406639" y="0"/>
                </a:cubicBezTo>
                <a:cubicBezTo>
                  <a:pt x="7546504" y="2890"/>
                  <a:pt x="7826639" y="485"/>
                  <a:pt x="8229599" y="0"/>
                </a:cubicBezTo>
                <a:cubicBezTo>
                  <a:pt x="8225537" y="227001"/>
                  <a:pt x="8213294" y="295440"/>
                  <a:pt x="8229599" y="506172"/>
                </a:cubicBezTo>
                <a:cubicBezTo>
                  <a:pt x="8245904" y="716904"/>
                  <a:pt x="8244200" y="920556"/>
                  <a:pt x="8229599" y="1076961"/>
                </a:cubicBezTo>
                <a:cubicBezTo>
                  <a:pt x="7934576" y="1115886"/>
                  <a:pt x="7627885" y="1048025"/>
                  <a:pt x="7379207" y="1076961"/>
                </a:cubicBezTo>
                <a:cubicBezTo>
                  <a:pt x="7130529" y="1105897"/>
                  <a:pt x="6945065" y="1082514"/>
                  <a:pt x="6611111" y="1076961"/>
                </a:cubicBezTo>
                <a:cubicBezTo>
                  <a:pt x="6277157" y="1071408"/>
                  <a:pt x="6085228" y="1038585"/>
                  <a:pt x="5843015" y="1076961"/>
                </a:cubicBezTo>
                <a:cubicBezTo>
                  <a:pt x="5600802" y="1115337"/>
                  <a:pt x="5337449" y="1067086"/>
                  <a:pt x="4992623" y="1076961"/>
                </a:cubicBezTo>
                <a:cubicBezTo>
                  <a:pt x="4647797" y="1086836"/>
                  <a:pt x="4686529" y="1093800"/>
                  <a:pt x="4389119" y="1076961"/>
                </a:cubicBezTo>
                <a:cubicBezTo>
                  <a:pt x="4091709" y="1060122"/>
                  <a:pt x="4003957" y="1105818"/>
                  <a:pt x="3703320" y="1076961"/>
                </a:cubicBezTo>
                <a:cubicBezTo>
                  <a:pt x="3402683" y="1048104"/>
                  <a:pt x="3392815" y="1059289"/>
                  <a:pt x="3182112" y="1076961"/>
                </a:cubicBezTo>
                <a:cubicBezTo>
                  <a:pt x="2971409" y="1094633"/>
                  <a:pt x="2824237" y="1061328"/>
                  <a:pt x="2660904" y="1076961"/>
                </a:cubicBezTo>
                <a:cubicBezTo>
                  <a:pt x="2497571" y="1092594"/>
                  <a:pt x="2211247" y="1068933"/>
                  <a:pt x="1892808" y="1076961"/>
                </a:cubicBezTo>
                <a:cubicBezTo>
                  <a:pt x="1574369" y="1084989"/>
                  <a:pt x="1481010" y="1056685"/>
                  <a:pt x="1124712" y="1076961"/>
                </a:cubicBezTo>
                <a:cubicBezTo>
                  <a:pt x="768414" y="1097237"/>
                  <a:pt x="383817" y="1040963"/>
                  <a:pt x="0" y="1076961"/>
                </a:cubicBezTo>
                <a:cubicBezTo>
                  <a:pt x="-3291" y="912116"/>
                  <a:pt x="-23407" y="776451"/>
                  <a:pt x="0" y="560020"/>
                </a:cubicBezTo>
                <a:cubicBezTo>
                  <a:pt x="23407" y="343589"/>
                  <a:pt x="25101" y="24820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vi-VN" sz="3199" b="1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đã thực hiện thêm ý tưởng gì để bày tỏ tình cảm với các thành viên khác trong gia đình?</a:t>
            </a:r>
            <a:endParaRPr lang="en-US" sz="3199" b="1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波形 1">
            <a:extLst>
              <a:ext uri="{FF2B5EF4-FFF2-40B4-BE49-F238E27FC236}">
                <a16:creationId xmlns="" xmlns:a16="http://schemas.microsoft.com/office/drawing/2014/main" id="{8E78D435-FF74-48FB-A30A-7021F743F450}"/>
              </a:ext>
            </a:extLst>
          </p:cNvPr>
          <p:cNvSpPr/>
          <p:nvPr/>
        </p:nvSpPr>
        <p:spPr>
          <a:xfrm rot="16200000">
            <a:off x="6500724" y="-1602631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5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D6FBE78-3DD8-4913-AC50-11382FA31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95" y="1093304"/>
            <a:ext cx="8251893" cy="58274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94DA304-8ADD-453E-88AB-719118079DDE}"/>
              </a:ext>
            </a:extLst>
          </p:cNvPr>
          <p:cNvGrpSpPr/>
          <p:nvPr/>
        </p:nvGrpSpPr>
        <p:grpSpPr>
          <a:xfrm>
            <a:off x="-19879" y="935386"/>
            <a:ext cx="7663069" cy="3801024"/>
            <a:chOff x="-311587" y="1756348"/>
            <a:chExt cx="11625582" cy="3165014"/>
          </a:xfrm>
        </p:grpSpPr>
        <p:pic>
          <p:nvPicPr>
            <p:cNvPr id="19" name="图片 12" descr="ce1ed7f935192fceca30dfb2bcebe602">
              <a:extLst>
                <a:ext uri="{FF2B5EF4-FFF2-40B4-BE49-F238E27FC236}">
                  <a16:creationId xmlns="" xmlns:a16="http://schemas.microsoft.com/office/drawing/2014/main" id="{8A5F6F76-1121-42BB-93EF-A93EFF42A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188" t="20367" r="10619" b="19944"/>
            <a:stretch>
              <a:fillRect/>
            </a:stretch>
          </p:blipFill>
          <p:spPr>
            <a:xfrm>
              <a:off x="-311587" y="1756348"/>
              <a:ext cx="11625582" cy="31650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D124FDA-1D29-4BE2-96B7-54912041BC67}"/>
                </a:ext>
              </a:extLst>
            </p:cNvPr>
            <p:cNvSpPr txBox="1"/>
            <p:nvPr/>
          </p:nvSpPr>
          <p:spPr>
            <a:xfrm>
              <a:off x="1023839" y="2352831"/>
              <a:ext cx="8745261" cy="174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</a:t>
              </a:r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iếp tục thường xuyên bày tỏ lòng biết ơn đối với bố mẹ, người thân thông qua những việc làm cụ thể; nói lời yêu thương với người thân trước khi đi ngủ, vào các dịp sinh nhật, ngày Tết,…</a:t>
              </a:r>
              <a:endPara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D08C1F-7BCA-4FF3-AE18-E7AC1599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265" y="0"/>
            <a:ext cx="3395766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E5920CD-6BAE-4D7C-B14C-CADB46492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66106C-DD27-4DA3-90B7-42859130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99" y="2303069"/>
            <a:ext cx="570635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玩具, 室内, 就坐&#10;&#10;描述已自动生成">
            <a:extLst>
              <a:ext uri="{FF2B5EF4-FFF2-40B4-BE49-F238E27FC236}">
                <a16:creationId xmlns="" xmlns:a16="http://schemas.microsoft.com/office/drawing/2014/main" id="{8ADE0545-FE81-47B8-ABBF-91E1E6AB3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"/>
            <a:ext cx="6858000" cy="6858000"/>
          </a:xfrm>
          <a:prstGeom prst="rect">
            <a:avLst/>
          </a:prstGeom>
          <a:ln>
            <a:noFill/>
          </a:ln>
        </p:spPr>
      </p:pic>
      <p:cxnSp>
        <p:nvCxnSpPr>
          <p:cNvPr id="7" name="Straight Connector 12">
            <a:extLst>
              <a:ext uri="{FF2B5EF4-FFF2-40B4-BE49-F238E27FC236}">
                <a16:creationId xmlns="" xmlns:a16="http://schemas.microsoft.com/office/drawing/2014/main" id="{11F5F93D-6C63-4882-B715-2A6B00630784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AD63C5-8BA5-45F1-9CE1-8CC85118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25" y="20142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4E47604-223B-4ECD-AE85-53E69E4A9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55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4" name="Ba ngọn nến lung linh">
            <a:hlinkClick r:id="" action="ppaction://media"/>
            <a:extLst>
              <a:ext uri="{FF2B5EF4-FFF2-40B4-BE49-F238E27FC236}">
                <a16:creationId xmlns="" xmlns:a16="http://schemas.microsoft.com/office/drawing/2014/main" id="{A8D6C6C0-C935-4C16-B56D-339BAE28B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="" xmlns:a16="http://schemas.microsoft.com/office/drawing/2014/main" id="{21A1DBB6-A40D-4DB8-ADD0-24896E8F0824}"/>
              </a:ext>
            </a:extLst>
          </p:cNvPr>
          <p:cNvSpPr/>
          <p:nvPr/>
        </p:nvSpPr>
        <p:spPr>
          <a:xfrm rot="5400000">
            <a:off x="2869386" y="-2571293"/>
            <a:ext cx="6914003" cy="11944583"/>
          </a:xfrm>
          <a:custGeom>
            <a:avLst/>
            <a:gdLst>
              <a:gd name="connsiteX0" fmla="*/ 5278219 w 7073660"/>
              <a:gd name="connsiteY0" fmla="*/ 3982691 h 11773774"/>
              <a:gd name="connsiteX1" fmla="*/ 5290023 w 7073660"/>
              <a:gd name="connsiteY1" fmla="*/ 3751335 h 11773774"/>
              <a:gd name="connsiteX2" fmla="*/ 5316824 w 7073660"/>
              <a:gd name="connsiteY2" fmla="*/ 3520019 h 11773774"/>
              <a:gd name="connsiteX3" fmla="*/ 5334933 w 7073660"/>
              <a:gd name="connsiteY3" fmla="*/ 3407348 h 11773774"/>
              <a:gd name="connsiteX4" fmla="*/ 5358836 w 7073660"/>
              <a:gd name="connsiteY4" fmla="*/ 3293824 h 11773774"/>
              <a:gd name="connsiteX5" fmla="*/ 5413887 w 7073660"/>
              <a:gd name="connsiteY5" fmla="*/ 3071044 h 11773774"/>
              <a:gd name="connsiteX6" fmla="*/ 5445035 w 7073660"/>
              <a:gd name="connsiteY6" fmla="*/ 2960934 h 11773774"/>
              <a:gd name="connsiteX7" fmla="*/ 5463868 w 7073660"/>
              <a:gd name="connsiteY7" fmla="*/ 2905452 h 11773774"/>
              <a:gd name="connsiteX8" fmla="*/ 5481977 w 7073660"/>
              <a:gd name="connsiteY8" fmla="*/ 2849970 h 11773774"/>
              <a:gd name="connsiteX9" fmla="*/ 5521817 w 7073660"/>
              <a:gd name="connsiteY9" fmla="*/ 2742421 h 11773774"/>
              <a:gd name="connsiteX10" fmla="*/ 5542823 w 7073660"/>
              <a:gd name="connsiteY10" fmla="*/ 2686940 h 11773774"/>
              <a:gd name="connsiteX11" fmla="*/ 5563829 w 7073660"/>
              <a:gd name="connsiteY11" fmla="*/ 2634872 h 11773774"/>
              <a:gd name="connsiteX12" fmla="*/ 5573970 w 7073660"/>
              <a:gd name="connsiteY12" fmla="*/ 2608412 h 11773774"/>
              <a:gd name="connsiteX13" fmla="*/ 5584836 w 7073660"/>
              <a:gd name="connsiteY13" fmla="*/ 2581951 h 11773774"/>
              <a:gd name="connsiteX14" fmla="*/ 5608015 w 7073660"/>
              <a:gd name="connsiteY14" fmla="*/ 2529884 h 11773774"/>
              <a:gd name="connsiteX15" fmla="*/ 5631919 w 7073660"/>
              <a:gd name="connsiteY15" fmla="*/ 2476963 h 11773774"/>
              <a:gd name="connsiteX16" fmla="*/ 5655822 w 7073660"/>
              <a:gd name="connsiteY16" fmla="*/ 2424895 h 11773774"/>
              <a:gd name="connsiteX17" fmla="*/ 5870956 w 7073660"/>
              <a:gd name="connsiteY17" fmla="*/ 2016891 h 11773774"/>
              <a:gd name="connsiteX18" fmla="*/ 6120859 w 7073660"/>
              <a:gd name="connsiteY18" fmla="*/ 1628519 h 11773774"/>
              <a:gd name="connsiteX19" fmla="*/ 6385974 w 7073660"/>
              <a:gd name="connsiteY19" fmla="*/ 1268315 h 11773774"/>
              <a:gd name="connsiteX20" fmla="*/ 6625011 w 7073660"/>
              <a:gd name="connsiteY20" fmla="*/ 879943 h 11773774"/>
              <a:gd name="connsiteX21" fmla="*/ 6748152 w 7073660"/>
              <a:gd name="connsiteY21" fmla="*/ 440357 h 11773774"/>
              <a:gd name="connsiteX22" fmla="*/ 6759017 w 7073660"/>
              <a:gd name="connsiteY22" fmla="*/ 212456 h 11773774"/>
              <a:gd name="connsiteX23" fmla="*/ 6750869 w 7073660"/>
              <a:gd name="connsiteY23" fmla="*/ 98078 h 11773774"/>
              <a:gd name="connsiteX24" fmla="*/ 6737049 w 7073660"/>
              <a:gd name="connsiteY24" fmla="*/ 0 h 11773774"/>
              <a:gd name="connsiteX25" fmla="*/ 6752205 w 7073660"/>
              <a:gd name="connsiteY25" fmla="*/ 0 h 11773774"/>
              <a:gd name="connsiteX26" fmla="*/ 6766441 w 7073660"/>
              <a:gd name="connsiteY26" fmla="*/ 106081 h 11773774"/>
              <a:gd name="connsiteX27" fmla="*/ 6772055 w 7073660"/>
              <a:gd name="connsiteY27" fmla="*/ 222699 h 11773774"/>
              <a:gd name="connsiteX28" fmla="*/ 6761914 w 7073660"/>
              <a:gd name="connsiteY28" fmla="*/ 454015 h 11773774"/>
              <a:gd name="connsiteX29" fmla="*/ 6714107 w 7073660"/>
              <a:gd name="connsiteY29" fmla="*/ 682770 h 11773774"/>
              <a:gd name="connsiteX30" fmla="*/ 6632979 w 7073660"/>
              <a:gd name="connsiteY30" fmla="*/ 900429 h 11773774"/>
              <a:gd name="connsiteX31" fmla="*/ 6404082 w 7073660"/>
              <a:gd name="connsiteY31" fmla="*/ 1284533 h 11773774"/>
              <a:gd name="connsiteX32" fmla="*/ 6128103 w 7073660"/>
              <a:gd name="connsiteY32" fmla="*/ 1652419 h 11773774"/>
              <a:gd name="connsiteX33" fmla="*/ 5881097 w 7073660"/>
              <a:gd name="connsiteY33" fmla="*/ 2040791 h 11773774"/>
              <a:gd name="connsiteX34" fmla="*/ 5668861 w 7073660"/>
              <a:gd name="connsiteY34" fmla="*/ 2447942 h 11773774"/>
              <a:gd name="connsiteX35" fmla="*/ 5500086 w 7073660"/>
              <a:gd name="connsiteY35" fmla="*/ 2873870 h 11773774"/>
              <a:gd name="connsiteX36" fmla="*/ 5318997 w 7073660"/>
              <a:gd name="connsiteY36" fmla="*/ 3770113 h 11773774"/>
              <a:gd name="connsiteX37" fmla="*/ 5316824 w 7073660"/>
              <a:gd name="connsiteY37" fmla="*/ 4226769 h 11773774"/>
              <a:gd name="connsiteX38" fmla="*/ 5371875 w 7073660"/>
              <a:gd name="connsiteY38" fmla="*/ 4681720 h 11773774"/>
              <a:gd name="connsiteX39" fmla="*/ 5636989 w 7073660"/>
              <a:gd name="connsiteY39" fmla="*/ 5554063 h 11773774"/>
              <a:gd name="connsiteX40" fmla="*/ 6044077 w 7073660"/>
              <a:gd name="connsiteY40" fmla="*/ 6370925 h 11773774"/>
              <a:gd name="connsiteX41" fmla="*/ 6527947 w 7073660"/>
              <a:gd name="connsiteY41" fmla="*/ 7151083 h 11773774"/>
              <a:gd name="connsiteX42" fmla="*/ 6777126 w 7073660"/>
              <a:gd name="connsiteY42" fmla="*/ 7537747 h 11773774"/>
              <a:gd name="connsiteX43" fmla="*/ 7021958 w 7073660"/>
              <a:gd name="connsiteY43" fmla="*/ 7932093 h 11773774"/>
              <a:gd name="connsiteX44" fmla="*/ 7073660 w 7073660"/>
              <a:gd name="connsiteY44" fmla="*/ 8024573 h 11773774"/>
              <a:gd name="connsiteX45" fmla="*/ 7073660 w 7073660"/>
              <a:gd name="connsiteY45" fmla="*/ 8319578 h 11773774"/>
              <a:gd name="connsiteX46" fmla="*/ 7014896 w 7073660"/>
              <a:gd name="connsiteY46" fmla="*/ 8194779 h 11773774"/>
              <a:gd name="connsiteX47" fmla="*/ 6908959 w 7073660"/>
              <a:gd name="connsiteY47" fmla="*/ 7994403 h 11773774"/>
              <a:gd name="connsiteX48" fmla="*/ 6438127 w 7073660"/>
              <a:gd name="connsiteY48" fmla="*/ 7206564 h 11773774"/>
              <a:gd name="connsiteX49" fmla="*/ 5970917 w 7073660"/>
              <a:gd name="connsiteY49" fmla="*/ 6407627 h 11773774"/>
              <a:gd name="connsiteX50" fmla="*/ 5579041 w 7073660"/>
              <a:gd name="connsiteY50" fmla="*/ 5569427 h 11773774"/>
              <a:gd name="connsiteX51" fmla="*/ 5431996 w 7073660"/>
              <a:gd name="connsiteY51" fmla="*/ 5130695 h 11773774"/>
              <a:gd name="connsiteX52" fmla="*/ 5374048 w 7073660"/>
              <a:gd name="connsiteY52" fmla="*/ 4904499 h 11773774"/>
              <a:gd name="connsiteX53" fmla="*/ 5329862 w 7073660"/>
              <a:gd name="connsiteY53" fmla="*/ 4676599 h 11773774"/>
              <a:gd name="connsiteX54" fmla="*/ 5278219 w 7073660"/>
              <a:gd name="connsiteY54" fmla="*/ 3982691 h 11773774"/>
              <a:gd name="connsiteX55" fmla="*/ 0 w 7073660"/>
              <a:gd name="connsiteY55" fmla="*/ 11755395 h 11773774"/>
              <a:gd name="connsiteX56" fmla="*/ 0 w 7073660"/>
              <a:gd name="connsiteY56" fmla="*/ 11588449 h 11773774"/>
              <a:gd name="connsiteX57" fmla="*/ 340496 w 7073660"/>
              <a:gd name="connsiteY57" fmla="*/ 11594739 h 11773774"/>
              <a:gd name="connsiteX58" fmla="*/ 1257531 w 7073660"/>
              <a:gd name="connsiteY58" fmla="*/ 11578523 h 11773774"/>
              <a:gd name="connsiteX59" fmla="*/ 2171669 w 7073660"/>
              <a:gd name="connsiteY59" fmla="*/ 11517919 h 11773774"/>
              <a:gd name="connsiteX60" fmla="*/ 3080736 w 7073660"/>
              <a:gd name="connsiteY60" fmla="*/ 11410371 h 11773774"/>
              <a:gd name="connsiteX61" fmla="*/ 3978938 w 7073660"/>
              <a:gd name="connsiteY61" fmla="*/ 11247339 h 11773774"/>
              <a:gd name="connsiteX62" fmla="*/ 4861928 w 7073660"/>
              <a:gd name="connsiteY62" fmla="*/ 11018583 h 11773774"/>
              <a:gd name="connsiteX63" fmla="*/ 5713047 w 7073660"/>
              <a:gd name="connsiteY63" fmla="*/ 10703619 h 11773774"/>
              <a:gd name="connsiteX64" fmla="*/ 6117962 w 7073660"/>
              <a:gd name="connsiteY64" fmla="*/ 10501323 h 11773774"/>
              <a:gd name="connsiteX65" fmla="*/ 6496076 w 7073660"/>
              <a:gd name="connsiteY65" fmla="*/ 10262325 h 11773774"/>
              <a:gd name="connsiteX66" fmla="*/ 6835074 w 7073660"/>
              <a:gd name="connsiteY66" fmla="*/ 9975528 h 11773774"/>
              <a:gd name="connsiteX67" fmla="*/ 6982481 w 7073660"/>
              <a:gd name="connsiteY67" fmla="*/ 9811857 h 11773774"/>
              <a:gd name="connsiteX68" fmla="*/ 7073660 w 7073660"/>
              <a:gd name="connsiteY68" fmla="*/ 9682894 h 11773774"/>
              <a:gd name="connsiteX69" fmla="*/ 7073660 w 7073660"/>
              <a:gd name="connsiteY69" fmla="*/ 9980660 h 11773774"/>
              <a:gd name="connsiteX70" fmla="*/ 6950971 w 7073660"/>
              <a:gd name="connsiteY70" fmla="*/ 10120633 h 11773774"/>
              <a:gd name="connsiteX71" fmla="*/ 6590966 w 7073660"/>
              <a:gd name="connsiteY71" fmla="*/ 10433039 h 11773774"/>
              <a:gd name="connsiteX72" fmla="*/ 5776066 w 7073660"/>
              <a:gd name="connsiteY72" fmla="*/ 10900791 h 11773774"/>
              <a:gd name="connsiteX73" fmla="*/ 5342901 w 7073660"/>
              <a:gd name="connsiteY73" fmla="*/ 11079187 h 11773774"/>
              <a:gd name="connsiteX74" fmla="*/ 4901043 w 7073660"/>
              <a:gd name="connsiteY74" fmla="*/ 11229415 h 11773774"/>
              <a:gd name="connsiteX75" fmla="*/ 4451942 w 7073660"/>
              <a:gd name="connsiteY75" fmla="*/ 11354889 h 11773774"/>
              <a:gd name="connsiteX76" fmla="*/ 4225943 w 7073660"/>
              <a:gd name="connsiteY76" fmla="*/ 11410371 h 11773774"/>
              <a:gd name="connsiteX77" fmla="*/ 3999944 w 7073660"/>
              <a:gd name="connsiteY77" fmla="*/ 11460731 h 11773774"/>
              <a:gd name="connsiteX78" fmla="*/ 2166598 w 7073660"/>
              <a:gd name="connsiteY78" fmla="*/ 11720213 h 11773774"/>
              <a:gd name="connsiteX79" fmla="*/ 1241595 w 7073660"/>
              <a:gd name="connsiteY79" fmla="*/ 11768013 h 11773774"/>
              <a:gd name="connsiteX80" fmla="*/ 316592 w 7073660"/>
              <a:gd name="connsiteY80" fmla="*/ 11768013 h 1177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073660" h="11773774">
                <a:moveTo>
                  <a:pt x="5278219" y="3982691"/>
                </a:moveTo>
                <a:cubicBezTo>
                  <a:pt x="5279611" y="3905350"/>
                  <a:pt x="5283503" y="3828155"/>
                  <a:pt x="5290023" y="3751335"/>
                </a:cubicBezTo>
                <a:cubicBezTo>
                  <a:pt x="5295817" y="3675367"/>
                  <a:pt x="5305958" y="3599400"/>
                  <a:pt x="5316824" y="3520019"/>
                </a:cubicBezTo>
                <a:cubicBezTo>
                  <a:pt x="5321894" y="3483315"/>
                  <a:pt x="5329862" y="3444051"/>
                  <a:pt x="5334933" y="3407348"/>
                </a:cubicBezTo>
                <a:cubicBezTo>
                  <a:pt x="5342901" y="3370645"/>
                  <a:pt x="5350868" y="3331381"/>
                  <a:pt x="5358836" y="3293824"/>
                </a:cubicBezTo>
                <a:cubicBezTo>
                  <a:pt x="5374048" y="3217857"/>
                  <a:pt x="5392881" y="3144450"/>
                  <a:pt x="5413887" y="3071044"/>
                </a:cubicBezTo>
                <a:cubicBezTo>
                  <a:pt x="5424028" y="3034340"/>
                  <a:pt x="5434894" y="2997637"/>
                  <a:pt x="5445035" y="2960934"/>
                </a:cubicBezTo>
                <a:cubicBezTo>
                  <a:pt x="5450830" y="2942155"/>
                  <a:pt x="5458073" y="2923377"/>
                  <a:pt x="5463868" y="2905452"/>
                </a:cubicBezTo>
                <a:cubicBezTo>
                  <a:pt x="5468939" y="2886674"/>
                  <a:pt x="5474009" y="2868749"/>
                  <a:pt x="5481977" y="2849970"/>
                </a:cubicBezTo>
                <a:cubicBezTo>
                  <a:pt x="5495015" y="2813267"/>
                  <a:pt x="5508054" y="2776564"/>
                  <a:pt x="5521817" y="2742421"/>
                </a:cubicBezTo>
                <a:cubicBezTo>
                  <a:pt x="5529060" y="2723643"/>
                  <a:pt x="5534855" y="2705718"/>
                  <a:pt x="5542823" y="2686940"/>
                </a:cubicBezTo>
                <a:lnTo>
                  <a:pt x="5563829" y="2634872"/>
                </a:lnTo>
                <a:lnTo>
                  <a:pt x="5573970" y="2608412"/>
                </a:lnTo>
                <a:lnTo>
                  <a:pt x="5584836" y="2581951"/>
                </a:lnTo>
                <a:lnTo>
                  <a:pt x="5608015" y="2529884"/>
                </a:lnTo>
                <a:lnTo>
                  <a:pt x="5631919" y="2476963"/>
                </a:lnTo>
                <a:cubicBezTo>
                  <a:pt x="5639887" y="2459038"/>
                  <a:pt x="5647855" y="2442820"/>
                  <a:pt x="5655822" y="2424895"/>
                </a:cubicBezTo>
                <a:cubicBezTo>
                  <a:pt x="5721015" y="2284911"/>
                  <a:pt x="5792001" y="2148340"/>
                  <a:pt x="5870956" y="2016891"/>
                </a:cubicBezTo>
                <a:cubicBezTo>
                  <a:pt x="5949911" y="1882882"/>
                  <a:pt x="6031039" y="1754847"/>
                  <a:pt x="6120859" y="1628519"/>
                </a:cubicBezTo>
                <a:cubicBezTo>
                  <a:pt x="6199090" y="1509874"/>
                  <a:pt x="6291083" y="1389521"/>
                  <a:pt x="6385974" y="1268315"/>
                </a:cubicBezTo>
                <a:cubicBezTo>
                  <a:pt x="6480140" y="1150523"/>
                  <a:pt x="6564890" y="1019075"/>
                  <a:pt x="6625011" y="879943"/>
                </a:cubicBezTo>
                <a:cubicBezTo>
                  <a:pt x="6688030" y="739959"/>
                  <a:pt x="6730043" y="593145"/>
                  <a:pt x="6748152" y="440357"/>
                </a:cubicBezTo>
                <a:cubicBezTo>
                  <a:pt x="6756120" y="364391"/>
                  <a:pt x="6761914" y="288423"/>
                  <a:pt x="6759017" y="212456"/>
                </a:cubicBezTo>
                <a:cubicBezTo>
                  <a:pt x="6757569" y="174045"/>
                  <a:pt x="6754853" y="135848"/>
                  <a:pt x="6750869" y="98078"/>
                </a:cubicBezTo>
                <a:lnTo>
                  <a:pt x="6737049" y="0"/>
                </a:lnTo>
                <a:lnTo>
                  <a:pt x="6752205" y="0"/>
                </a:lnTo>
                <a:lnTo>
                  <a:pt x="6766441" y="106081"/>
                </a:lnTo>
                <a:cubicBezTo>
                  <a:pt x="6770063" y="144598"/>
                  <a:pt x="6772055" y="183435"/>
                  <a:pt x="6772055" y="222699"/>
                </a:cubicBezTo>
                <a:cubicBezTo>
                  <a:pt x="6774953" y="298666"/>
                  <a:pt x="6769158" y="378047"/>
                  <a:pt x="6761914" y="454015"/>
                </a:cubicBezTo>
                <a:cubicBezTo>
                  <a:pt x="6751049" y="529982"/>
                  <a:pt x="6735113" y="605949"/>
                  <a:pt x="6714107" y="682770"/>
                </a:cubicBezTo>
                <a:cubicBezTo>
                  <a:pt x="6693101" y="756177"/>
                  <a:pt x="6664126" y="829583"/>
                  <a:pt x="6632979" y="900429"/>
                </a:cubicBezTo>
                <a:cubicBezTo>
                  <a:pt x="6585896" y="1031878"/>
                  <a:pt x="6501146" y="1163327"/>
                  <a:pt x="6404082" y="1284533"/>
                </a:cubicBezTo>
                <a:cubicBezTo>
                  <a:pt x="6309916" y="1404885"/>
                  <a:pt x="6217923" y="1526091"/>
                  <a:pt x="6128103" y="1652419"/>
                </a:cubicBezTo>
                <a:cubicBezTo>
                  <a:pt x="6041904" y="1777893"/>
                  <a:pt x="5957879" y="1906782"/>
                  <a:pt x="5881097" y="2040791"/>
                </a:cubicBezTo>
                <a:cubicBezTo>
                  <a:pt x="5805040" y="2172240"/>
                  <a:pt x="5734053" y="2308810"/>
                  <a:pt x="5668861" y="2447942"/>
                </a:cubicBezTo>
                <a:cubicBezTo>
                  <a:pt x="5605842" y="2587073"/>
                  <a:pt x="5547893" y="2729618"/>
                  <a:pt x="5500086" y="2873870"/>
                </a:cubicBezTo>
                <a:cubicBezTo>
                  <a:pt x="5403022" y="3163229"/>
                  <a:pt x="5340003" y="3465391"/>
                  <a:pt x="5318997" y="3770113"/>
                </a:cubicBezTo>
                <a:cubicBezTo>
                  <a:pt x="5308856" y="3922047"/>
                  <a:pt x="5308856" y="4074836"/>
                  <a:pt x="5316824" y="4226769"/>
                </a:cubicBezTo>
                <a:cubicBezTo>
                  <a:pt x="5324067" y="4379558"/>
                  <a:pt x="5345074" y="4531493"/>
                  <a:pt x="5371875" y="4681720"/>
                </a:cubicBezTo>
                <a:cubicBezTo>
                  <a:pt x="5426926" y="4981321"/>
                  <a:pt x="5518919" y="5272387"/>
                  <a:pt x="5636989" y="5554063"/>
                </a:cubicBezTo>
                <a:cubicBezTo>
                  <a:pt x="5752886" y="5834885"/>
                  <a:pt x="5891963" y="6108027"/>
                  <a:pt x="6044077" y="6370925"/>
                </a:cubicBezTo>
                <a:cubicBezTo>
                  <a:pt x="6196917" y="6636383"/>
                  <a:pt x="6362070" y="6894160"/>
                  <a:pt x="6527947" y="7151083"/>
                </a:cubicBezTo>
                <a:cubicBezTo>
                  <a:pt x="6611973" y="7279971"/>
                  <a:pt x="6695998" y="7408859"/>
                  <a:pt x="6777126" y="7537747"/>
                </a:cubicBezTo>
                <a:cubicBezTo>
                  <a:pt x="6861151" y="7666635"/>
                  <a:pt x="6943004" y="7798085"/>
                  <a:pt x="7021958" y="7932093"/>
                </a:cubicBezTo>
                <a:lnTo>
                  <a:pt x="7073660" y="8024573"/>
                </a:lnTo>
                <a:lnTo>
                  <a:pt x="7073660" y="8319578"/>
                </a:lnTo>
                <a:lnTo>
                  <a:pt x="7014896" y="8194779"/>
                </a:lnTo>
                <a:cubicBezTo>
                  <a:pt x="6981033" y="8127133"/>
                  <a:pt x="6945539" y="8060128"/>
                  <a:pt x="6908959" y="7994403"/>
                </a:cubicBezTo>
                <a:cubicBezTo>
                  <a:pt x="6761914" y="7729799"/>
                  <a:pt x="6598934" y="7469462"/>
                  <a:pt x="6438127" y="7206564"/>
                </a:cubicBezTo>
                <a:cubicBezTo>
                  <a:pt x="6278044" y="6943665"/>
                  <a:pt x="6117962" y="6680767"/>
                  <a:pt x="5970917" y="6407627"/>
                </a:cubicBezTo>
                <a:cubicBezTo>
                  <a:pt x="5823873" y="6137047"/>
                  <a:pt x="5689867" y="5858785"/>
                  <a:pt x="5579041" y="5569427"/>
                </a:cubicBezTo>
                <a:cubicBezTo>
                  <a:pt x="5523990" y="5425175"/>
                  <a:pt x="5474009" y="5278361"/>
                  <a:pt x="5431996" y="5130695"/>
                </a:cubicBezTo>
                <a:cubicBezTo>
                  <a:pt x="5410990" y="5057289"/>
                  <a:pt x="5392881" y="4981321"/>
                  <a:pt x="5374048" y="4904499"/>
                </a:cubicBezTo>
                <a:cubicBezTo>
                  <a:pt x="5358836" y="4828533"/>
                  <a:pt x="5342901" y="4752566"/>
                  <a:pt x="5329862" y="4676599"/>
                </a:cubicBezTo>
                <a:cubicBezTo>
                  <a:pt x="5292377" y="4448057"/>
                  <a:pt x="5274042" y="4214713"/>
                  <a:pt x="5278219" y="3982691"/>
                </a:cubicBezTo>
                <a:close/>
                <a:moveTo>
                  <a:pt x="0" y="11755395"/>
                </a:moveTo>
                <a:lnTo>
                  <a:pt x="0" y="11588449"/>
                </a:lnTo>
                <a:lnTo>
                  <a:pt x="340496" y="11594739"/>
                </a:lnTo>
                <a:cubicBezTo>
                  <a:pt x="644726" y="11597301"/>
                  <a:pt x="952577" y="11592179"/>
                  <a:pt x="1257531" y="11578523"/>
                </a:cubicBezTo>
                <a:cubicBezTo>
                  <a:pt x="1561761" y="11565719"/>
                  <a:pt x="1866715" y="11544379"/>
                  <a:pt x="2171669" y="11517919"/>
                </a:cubicBezTo>
                <a:cubicBezTo>
                  <a:pt x="2476623" y="11488897"/>
                  <a:pt x="2778679" y="11454755"/>
                  <a:pt x="3080736" y="11410371"/>
                </a:cubicBezTo>
                <a:cubicBezTo>
                  <a:pt x="3382792" y="11365985"/>
                  <a:pt x="3681952" y="11313063"/>
                  <a:pt x="3978938" y="11247339"/>
                </a:cubicBezTo>
                <a:cubicBezTo>
                  <a:pt x="4275924" y="11184175"/>
                  <a:pt x="4570012" y="11108209"/>
                  <a:pt x="4861928" y="11018583"/>
                </a:cubicBezTo>
                <a:cubicBezTo>
                  <a:pt x="5150946" y="10929813"/>
                  <a:pt x="5437067" y="10827385"/>
                  <a:pt x="5713047" y="10703619"/>
                </a:cubicBezTo>
                <a:cubicBezTo>
                  <a:pt x="5849950" y="10640455"/>
                  <a:pt x="5986853" y="10574731"/>
                  <a:pt x="6117962" y="10501323"/>
                </a:cubicBezTo>
                <a:cubicBezTo>
                  <a:pt x="6249070" y="10427917"/>
                  <a:pt x="6375108" y="10349389"/>
                  <a:pt x="6496076" y="10262325"/>
                </a:cubicBezTo>
                <a:cubicBezTo>
                  <a:pt x="6617043" y="10175263"/>
                  <a:pt x="6730043" y="10081370"/>
                  <a:pt x="6835074" y="9975528"/>
                </a:cubicBezTo>
                <a:cubicBezTo>
                  <a:pt x="6887590" y="9923033"/>
                  <a:pt x="6936846" y="9868619"/>
                  <a:pt x="6982481" y="9811857"/>
                </a:cubicBezTo>
                <a:lnTo>
                  <a:pt x="7073660" y="9682894"/>
                </a:lnTo>
                <a:lnTo>
                  <a:pt x="7073660" y="9980660"/>
                </a:lnTo>
                <a:lnTo>
                  <a:pt x="6950971" y="10120633"/>
                </a:lnTo>
                <a:cubicBezTo>
                  <a:pt x="6840145" y="10235865"/>
                  <a:pt x="6717004" y="10338293"/>
                  <a:pt x="6590966" y="10433039"/>
                </a:cubicBezTo>
                <a:cubicBezTo>
                  <a:pt x="6335993" y="10619969"/>
                  <a:pt x="6060013" y="10771903"/>
                  <a:pt x="5776066" y="10900791"/>
                </a:cubicBezTo>
                <a:cubicBezTo>
                  <a:pt x="5634092" y="10966517"/>
                  <a:pt x="5489945" y="11024559"/>
                  <a:pt x="5342901" y="11079187"/>
                </a:cubicBezTo>
                <a:cubicBezTo>
                  <a:pt x="5195856" y="11134669"/>
                  <a:pt x="5048812" y="11184175"/>
                  <a:pt x="4901043" y="11229415"/>
                </a:cubicBezTo>
                <a:cubicBezTo>
                  <a:pt x="4753999" y="11273799"/>
                  <a:pt x="4604781" y="11315625"/>
                  <a:pt x="4451942" y="11354889"/>
                </a:cubicBezTo>
                <a:cubicBezTo>
                  <a:pt x="4375885" y="11373667"/>
                  <a:pt x="4302001" y="11392445"/>
                  <a:pt x="4225943" y="11410371"/>
                </a:cubicBezTo>
                <a:cubicBezTo>
                  <a:pt x="4149886" y="11429149"/>
                  <a:pt x="4076726" y="11444513"/>
                  <a:pt x="3999944" y="11460731"/>
                </a:cubicBezTo>
                <a:cubicBezTo>
                  <a:pt x="3392933" y="11588765"/>
                  <a:pt x="2780852" y="11673267"/>
                  <a:pt x="2166598" y="11720213"/>
                </a:cubicBezTo>
                <a:cubicBezTo>
                  <a:pt x="1858747" y="11744113"/>
                  <a:pt x="1548722" y="11760331"/>
                  <a:pt x="1241595" y="11768013"/>
                </a:cubicBezTo>
                <a:cubicBezTo>
                  <a:pt x="933744" y="11775695"/>
                  <a:pt x="623719" y="11775695"/>
                  <a:pt x="316592" y="11768013"/>
                </a:cubicBezTo>
                <a:close/>
              </a:path>
            </a:pathLst>
          </a:custGeom>
          <a:solidFill>
            <a:srgbClr val="F5ADAE"/>
          </a:solidFill>
          <a:ln w="25400">
            <a:miter lim="400000"/>
          </a:ln>
          <a:effectLst>
            <a:innerShdw blurRad="88900">
              <a:schemeClr val="bg1">
                <a:alpha val="75000"/>
              </a:schemeClr>
            </a:innerShdw>
          </a:effectLst>
        </p:spPr>
        <p:txBody>
          <a:bodyPr lIns="38100" tIns="38100" rIns="38100" bIns="3810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仓耳玄三M W05" panose="02020400000000000000" pitchFamily="18" charset="-122"/>
              <a:ea typeface="+mn-ea"/>
              <a:cs typeface="+mn-cs"/>
            </a:endParaRPr>
          </a:p>
        </p:txBody>
      </p:sp>
      <p:grpSp>
        <p:nvGrpSpPr>
          <p:cNvPr id="14" name="组合 3">
            <a:extLst>
              <a:ext uri="{FF2B5EF4-FFF2-40B4-BE49-F238E27FC236}">
                <a16:creationId xmlns="" xmlns:a16="http://schemas.microsoft.com/office/drawing/2014/main" id="{F1F75093-70A1-4626-89A9-EFACBEED74D6}"/>
              </a:ext>
            </a:extLst>
          </p:cNvPr>
          <p:cNvGrpSpPr/>
          <p:nvPr/>
        </p:nvGrpSpPr>
        <p:grpSpPr>
          <a:xfrm>
            <a:off x="458735" y="255542"/>
            <a:ext cx="749608" cy="1368516"/>
            <a:chOff x="458735" y="255542"/>
            <a:chExt cx="749608" cy="1368516"/>
          </a:xfrm>
        </p:grpSpPr>
        <p:sp>
          <p:nvSpPr>
            <p:cNvPr id="16" name="矩形 1">
              <a:extLst>
                <a:ext uri="{FF2B5EF4-FFF2-40B4-BE49-F238E27FC236}">
                  <a16:creationId xmlns="" xmlns:a16="http://schemas.microsoft.com/office/drawing/2014/main" id="{A7961EE9-1041-43D3-9BE4-74BCE80F8995}"/>
                </a:ext>
              </a:extLst>
            </p:cNvPr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solidFill>
              <a:srgbClr val="D4838A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D4838A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直角三角形 5">
              <a:extLst>
                <a:ext uri="{FF2B5EF4-FFF2-40B4-BE49-F238E27FC236}">
                  <a16:creationId xmlns="" xmlns:a16="http://schemas.microsoft.com/office/drawing/2014/main" id="{D7268E80-6451-44A5-B82B-DEAB1AE504B0}"/>
                </a:ext>
              </a:extLst>
            </p:cNvPr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rgbClr val="D4838A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pic>
          <p:nvPicPr>
            <p:cNvPr id="20" name="图片 30">
              <a:extLst>
                <a:ext uri="{FF2B5EF4-FFF2-40B4-BE49-F238E27FC236}">
                  <a16:creationId xmlns="" xmlns:a16="http://schemas.microsoft.com/office/drawing/2014/main" id="{B062A56C-AD24-4E42-97CE-923EA7E41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/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grpSp>
        <p:nvGrpSpPr>
          <p:cNvPr id="22" name="Google Shape;468;p22">
            <a:extLst>
              <a:ext uri="{FF2B5EF4-FFF2-40B4-BE49-F238E27FC236}">
                <a16:creationId xmlns="" xmlns:a16="http://schemas.microsoft.com/office/drawing/2014/main" id="{AA6BF525-7D07-4D95-B24E-BBBEE1AB68ED}"/>
              </a:ext>
            </a:extLst>
          </p:cNvPr>
          <p:cNvGrpSpPr/>
          <p:nvPr/>
        </p:nvGrpSpPr>
        <p:grpSpPr>
          <a:xfrm>
            <a:off x="3558496" y="1663060"/>
            <a:ext cx="539531" cy="933639"/>
            <a:chOff x="1689271" y="684050"/>
            <a:chExt cx="959791" cy="1660885"/>
          </a:xfrm>
        </p:grpSpPr>
        <p:sp>
          <p:nvSpPr>
            <p:cNvPr id="23" name="Google Shape;469;p22">
              <a:extLst>
                <a:ext uri="{FF2B5EF4-FFF2-40B4-BE49-F238E27FC236}">
                  <a16:creationId xmlns="" xmlns:a16="http://schemas.microsoft.com/office/drawing/2014/main" id="{A25B1EEB-C46A-44D8-904F-2A53D327A5C9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70;p22">
              <a:extLst>
                <a:ext uri="{FF2B5EF4-FFF2-40B4-BE49-F238E27FC236}">
                  <a16:creationId xmlns="" xmlns:a16="http://schemas.microsoft.com/office/drawing/2014/main" id="{BAE7E073-BE2A-4A32-BCA9-AFDA56F57F97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71;p22">
              <a:extLst>
                <a:ext uri="{FF2B5EF4-FFF2-40B4-BE49-F238E27FC236}">
                  <a16:creationId xmlns="" xmlns:a16="http://schemas.microsoft.com/office/drawing/2014/main" id="{0A61C947-8CAC-4B82-ABEB-963B5FDB1A41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72;p22">
              <a:extLst>
                <a:ext uri="{FF2B5EF4-FFF2-40B4-BE49-F238E27FC236}">
                  <a16:creationId xmlns="" xmlns:a16="http://schemas.microsoft.com/office/drawing/2014/main" id="{9E443500-E673-4800-B95E-171CC42FEE85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73;p22">
              <a:extLst>
                <a:ext uri="{FF2B5EF4-FFF2-40B4-BE49-F238E27FC236}">
                  <a16:creationId xmlns="" xmlns:a16="http://schemas.microsoft.com/office/drawing/2014/main" id="{557DDFAE-8C2E-43C2-845B-C4177C1FA3B3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74;p22">
              <a:extLst>
                <a:ext uri="{FF2B5EF4-FFF2-40B4-BE49-F238E27FC236}">
                  <a16:creationId xmlns="" xmlns:a16="http://schemas.microsoft.com/office/drawing/2014/main" id="{99E6158F-222E-4F0E-8A73-FB5FB4F9E96C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75;p22">
              <a:extLst>
                <a:ext uri="{FF2B5EF4-FFF2-40B4-BE49-F238E27FC236}">
                  <a16:creationId xmlns="" xmlns:a16="http://schemas.microsoft.com/office/drawing/2014/main" id="{418DDFDC-CAE2-4291-A43A-767DFE164F00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76;p22">
              <a:extLst>
                <a:ext uri="{FF2B5EF4-FFF2-40B4-BE49-F238E27FC236}">
                  <a16:creationId xmlns="" xmlns:a16="http://schemas.microsoft.com/office/drawing/2014/main" id="{5C19D455-1893-4427-B12E-BDC502C14CDE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77;p22">
              <a:extLst>
                <a:ext uri="{FF2B5EF4-FFF2-40B4-BE49-F238E27FC236}">
                  <a16:creationId xmlns="" xmlns:a16="http://schemas.microsoft.com/office/drawing/2014/main" id="{3329D9E5-8D01-47F0-A3BE-AAAFBBE2C7B2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78;p22">
              <a:extLst>
                <a:ext uri="{FF2B5EF4-FFF2-40B4-BE49-F238E27FC236}">
                  <a16:creationId xmlns="" xmlns:a16="http://schemas.microsoft.com/office/drawing/2014/main" id="{4EC256B9-C2A6-4F4C-B065-2BB5E9212A2C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79;p22">
              <a:extLst>
                <a:ext uri="{FF2B5EF4-FFF2-40B4-BE49-F238E27FC236}">
                  <a16:creationId xmlns="" xmlns:a16="http://schemas.microsoft.com/office/drawing/2014/main" id="{3C44E439-8745-4162-92D9-0DD9CC6B0784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0;p22">
              <a:extLst>
                <a:ext uri="{FF2B5EF4-FFF2-40B4-BE49-F238E27FC236}">
                  <a16:creationId xmlns="" xmlns:a16="http://schemas.microsoft.com/office/drawing/2014/main" id="{79433091-3660-493C-BC8B-CF6E801FA962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1;p22">
              <a:extLst>
                <a:ext uri="{FF2B5EF4-FFF2-40B4-BE49-F238E27FC236}">
                  <a16:creationId xmlns="" xmlns:a16="http://schemas.microsoft.com/office/drawing/2014/main" id="{EC060C32-5BE4-47C8-A28C-C039C9C7BF60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6" name="Google Shape;482;p22">
            <a:extLst>
              <a:ext uri="{FF2B5EF4-FFF2-40B4-BE49-F238E27FC236}">
                <a16:creationId xmlns="" xmlns:a16="http://schemas.microsoft.com/office/drawing/2014/main" id="{C2ACA065-A850-45E9-9425-524A491F5F1A}"/>
              </a:ext>
            </a:extLst>
          </p:cNvPr>
          <p:cNvGrpSpPr/>
          <p:nvPr/>
        </p:nvGrpSpPr>
        <p:grpSpPr>
          <a:xfrm>
            <a:off x="8347898" y="4010661"/>
            <a:ext cx="760567" cy="895500"/>
            <a:chOff x="1624375" y="2524866"/>
            <a:chExt cx="1353000" cy="1593039"/>
          </a:xfrm>
        </p:grpSpPr>
        <p:sp>
          <p:nvSpPr>
            <p:cNvPr id="37" name="Google Shape;483;p22">
              <a:extLst>
                <a:ext uri="{FF2B5EF4-FFF2-40B4-BE49-F238E27FC236}">
                  <a16:creationId xmlns="" xmlns:a16="http://schemas.microsoft.com/office/drawing/2014/main" id="{F5F9066E-ABBD-498F-90FA-96B87B552632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4;p22">
              <a:extLst>
                <a:ext uri="{FF2B5EF4-FFF2-40B4-BE49-F238E27FC236}">
                  <a16:creationId xmlns="" xmlns:a16="http://schemas.microsoft.com/office/drawing/2014/main" id="{375F49EB-125E-473D-B5B4-EE77EB863B74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5;p22">
              <a:extLst>
                <a:ext uri="{FF2B5EF4-FFF2-40B4-BE49-F238E27FC236}">
                  <a16:creationId xmlns="" xmlns:a16="http://schemas.microsoft.com/office/drawing/2014/main" id="{09070C3B-D7A3-4C15-B91B-B2C5CE202902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6;p22">
              <a:extLst>
                <a:ext uri="{FF2B5EF4-FFF2-40B4-BE49-F238E27FC236}">
                  <a16:creationId xmlns="" xmlns:a16="http://schemas.microsoft.com/office/drawing/2014/main" id="{C6515DED-4BCE-436D-BAD4-43C3A06947AC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;p22">
              <a:extLst>
                <a:ext uri="{FF2B5EF4-FFF2-40B4-BE49-F238E27FC236}">
                  <a16:creationId xmlns="" xmlns:a16="http://schemas.microsoft.com/office/drawing/2014/main" id="{E96DBA56-4C82-4ECB-987F-7E13671B0F2F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8;p22">
              <a:extLst>
                <a:ext uri="{FF2B5EF4-FFF2-40B4-BE49-F238E27FC236}">
                  <a16:creationId xmlns="" xmlns:a16="http://schemas.microsoft.com/office/drawing/2014/main" id="{7A60CB4B-3422-4B71-A898-7B394D4D62CF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9;p22">
              <a:extLst>
                <a:ext uri="{FF2B5EF4-FFF2-40B4-BE49-F238E27FC236}">
                  <a16:creationId xmlns="" xmlns:a16="http://schemas.microsoft.com/office/drawing/2014/main" id="{2F5573F0-F891-4747-A383-CB22EA7C8596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90;p22">
              <a:extLst>
                <a:ext uri="{FF2B5EF4-FFF2-40B4-BE49-F238E27FC236}">
                  <a16:creationId xmlns="" xmlns:a16="http://schemas.microsoft.com/office/drawing/2014/main" id="{697341B8-E059-410E-9A52-25153E7A7CC7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91;p22">
              <a:extLst>
                <a:ext uri="{FF2B5EF4-FFF2-40B4-BE49-F238E27FC236}">
                  <a16:creationId xmlns="" xmlns:a16="http://schemas.microsoft.com/office/drawing/2014/main" id="{C5A317FE-43C9-4519-8FE7-458489E5593F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92;p22">
              <a:extLst>
                <a:ext uri="{FF2B5EF4-FFF2-40B4-BE49-F238E27FC236}">
                  <a16:creationId xmlns="" xmlns:a16="http://schemas.microsoft.com/office/drawing/2014/main" id="{AEFE2A4C-9DDC-4667-A30E-49FF3EF011E7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93;p22">
              <a:extLst>
                <a:ext uri="{FF2B5EF4-FFF2-40B4-BE49-F238E27FC236}">
                  <a16:creationId xmlns="" xmlns:a16="http://schemas.microsoft.com/office/drawing/2014/main" id="{4CD463C5-84C8-4524-8AD6-6D42E2EFCA92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94;p22">
              <a:extLst>
                <a:ext uri="{FF2B5EF4-FFF2-40B4-BE49-F238E27FC236}">
                  <a16:creationId xmlns="" xmlns:a16="http://schemas.microsoft.com/office/drawing/2014/main" id="{5DF3FAFA-7EAA-4908-98F3-3C675E3356E3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95;p22">
              <a:extLst>
                <a:ext uri="{FF2B5EF4-FFF2-40B4-BE49-F238E27FC236}">
                  <a16:creationId xmlns="" xmlns:a16="http://schemas.microsoft.com/office/drawing/2014/main" id="{9C208569-6857-42FC-9C15-27C6D42F3E5A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96;p22">
              <a:extLst>
                <a:ext uri="{FF2B5EF4-FFF2-40B4-BE49-F238E27FC236}">
                  <a16:creationId xmlns="" xmlns:a16="http://schemas.microsoft.com/office/drawing/2014/main" id="{DC261085-C3C5-4968-A744-A1AD289416FB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97;p22">
              <a:extLst>
                <a:ext uri="{FF2B5EF4-FFF2-40B4-BE49-F238E27FC236}">
                  <a16:creationId xmlns="" xmlns:a16="http://schemas.microsoft.com/office/drawing/2014/main" id="{22196CA4-1E70-4181-B07A-D579841E4BD4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98;p22">
              <a:extLst>
                <a:ext uri="{FF2B5EF4-FFF2-40B4-BE49-F238E27FC236}">
                  <a16:creationId xmlns="" xmlns:a16="http://schemas.microsoft.com/office/drawing/2014/main" id="{70057282-C4D8-4AA7-92E1-FFA4301F8C90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499;p22">
              <a:extLst>
                <a:ext uri="{FF2B5EF4-FFF2-40B4-BE49-F238E27FC236}">
                  <a16:creationId xmlns="" xmlns:a16="http://schemas.microsoft.com/office/drawing/2014/main" id="{442262D6-C67C-4CBC-BE85-63BD1BB83140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4" name="Google Shape;500;p22">
            <a:extLst>
              <a:ext uri="{FF2B5EF4-FFF2-40B4-BE49-F238E27FC236}">
                <a16:creationId xmlns="" xmlns:a16="http://schemas.microsoft.com/office/drawing/2014/main" id="{E2184BFE-C13E-4220-92F1-359BB90B1BC4}"/>
              </a:ext>
            </a:extLst>
          </p:cNvPr>
          <p:cNvGrpSpPr/>
          <p:nvPr/>
        </p:nvGrpSpPr>
        <p:grpSpPr>
          <a:xfrm>
            <a:off x="3529209" y="3997187"/>
            <a:ext cx="663853" cy="908973"/>
            <a:chOff x="4836718" y="719374"/>
            <a:chExt cx="1180952" cy="1617007"/>
          </a:xfrm>
        </p:grpSpPr>
        <p:sp>
          <p:nvSpPr>
            <p:cNvPr id="55" name="Google Shape;501;p22">
              <a:extLst>
                <a:ext uri="{FF2B5EF4-FFF2-40B4-BE49-F238E27FC236}">
                  <a16:creationId xmlns="" xmlns:a16="http://schemas.microsoft.com/office/drawing/2014/main" id="{9C85E77A-1C46-456A-9146-5DD3496D51E7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502;p22">
              <a:extLst>
                <a:ext uri="{FF2B5EF4-FFF2-40B4-BE49-F238E27FC236}">
                  <a16:creationId xmlns="" xmlns:a16="http://schemas.microsoft.com/office/drawing/2014/main" id="{799ABF4C-39F5-453D-9AD7-87E4BF4BAE4F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503;p22">
              <a:extLst>
                <a:ext uri="{FF2B5EF4-FFF2-40B4-BE49-F238E27FC236}">
                  <a16:creationId xmlns="" xmlns:a16="http://schemas.microsoft.com/office/drawing/2014/main" id="{9D7399DE-0CA6-45F8-A3E0-A48CC5580241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EEEC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 dirty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504;p22">
              <a:extLst>
                <a:ext uri="{FF2B5EF4-FFF2-40B4-BE49-F238E27FC236}">
                  <a16:creationId xmlns="" xmlns:a16="http://schemas.microsoft.com/office/drawing/2014/main" id="{074779BE-6466-48C0-8BD8-55038DCAEA4E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505;p22">
              <a:extLst>
                <a:ext uri="{FF2B5EF4-FFF2-40B4-BE49-F238E27FC236}">
                  <a16:creationId xmlns="" xmlns:a16="http://schemas.microsoft.com/office/drawing/2014/main" id="{8122B857-9A8A-41DF-AFB7-7B4308C92F28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506;p22">
              <a:extLst>
                <a:ext uri="{FF2B5EF4-FFF2-40B4-BE49-F238E27FC236}">
                  <a16:creationId xmlns="" xmlns:a16="http://schemas.microsoft.com/office/drawing/2014/main" id="{84384734-971B-4947-85DC-83C3CECB65F1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507;p22">
              <a:extLst>
                <a:ext uri="{FF2B5EF4-FFF2-40B4-BE49-F238E27FC236}">
                  <a16:creationId xmlns="" xmlns:a16="http://schemas.microsoft.com/office/drawing/2014/main" id="{37CBD632-3F6C-4A22-976A-920AD20BF5EA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508;p22">
              <a:extLst>
                <a:ext uri="{FF2B5EF4-FFF2-40B4-BE49-F238E27FC236}">
                  <a16:creationId xmlns="" xmlns:a16="http://schemas.microsoft.com/office/drawing/2014/main" id="{60D308E6-8D21-4DE0-8A8D-A1F1B82C7818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509;p22">
              <a:extLst>
                <a:ext uri="{FF2B5EF4-FFF2-40B4-BE49-F238E27FC236}">
                  <a16:creationId xmlns="" xmlns:a16="http://schemas.microsoft.com/office/drawing/2014/main" id="{076FA0C0-876B-41B7-A2EC-154FE2FC77DB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510;p22">
              <a:extLst>
                <a:ext uri="{FF2B5EF4-FFF2-40B4-BE49-F238E27FC236}">
                  <a16:creationId xmlns="" xmlns:a16="http://schemas.microsoft.com/office/drawing/2014/main" id="{35B9DEF8-087F-424B-A81A-FF1247CB6752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511;p22">
              <a:extLst>
                <a:ext uri="{FF2B5EF4-FFF2-40B4-BE49-F238E27FC236}">
                  <a16:creationId xmlns="" xmlns:a16="http://schemas.microsoft.com/office/drawing/2014/main" id="{E5FFAC59-E254-4EB3-BE27-C84DE5E08895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512;p22">
              <a:extLst>
                <a:ext uri="{FF2B5EF4-FFF2-40B4-BE49-F238E27FC236}">
                  <a16:creationId xmlns="" xmlns:a16="http://schemas.microsoft.com/office/drawing/2014/main" id="{7BE4D87E-1B03-4004-9B50-390DB63B74D5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513;p22">
              <a:extLst>
                <a:ext uri="{FF2B5EF4-FFF2-40B4-BE49-F238E27FC236}">
                  <a16:creationId xmlns="" xmlns:a16="http://schemas.microsoft.com/office/drawing/2014/main" id="{015808BD-3679-490F-A11C-2C3E35EB6E7E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514;p22">
              <a:extLst>
                <a:ext uri="{FF2B5EF4-FFF2-40B4-BE49-F238E27FC236}">
                  <a16:creationId xmlns="" xmlns:a16="http://schemas.microsoft.com/office/drawing/2014/main" id="{F216CE98-A7BF-4207-BC51-98437A75EC94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515;p22">
              <a:extLst>
                <a:ext uri="{FF2B5EF4-FFF2-40B4-BE49-F238E27FC236}">
                  <a16:creationId xmlns="" xmlns:a16="http://schemas.microsoft.com/office/drawing/2014/main" id="{DF7E6513-FABA-4346-9E81-6CA503666BB4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06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0" name="Google Shape;516;p22">
            <a:extLst>
              <a:ext uri="{FF2B5EF4-FFF2-40B4-BE49-F238E27FC236}">
                <a16:creationId xmlns="" xmlns:a16="http://schemas.microsoft.com/office/drawing/2014/main" id="{E0A26DFB-2BBC-4F52-A1A8-5DF2A015E27E}"/>
              </a:ext>
            </a:extLst>
          </p:cNvPr>
          <p:cNvGrpSpPr/>
          <p:nvPr/>
        </p:nvGrpSpPr>
        <p:grpSpPr>
          <a:xfrm>
            <a:off x="8267498" y="1673172"/>
            <a:ext cx="759429" cy="913387"/>
            <a:chOff x="3368409" y="1154615"/>
            <a:chExt cx="994364" cy="1195950"/>
          </a:xfrm>
        </p:grpSpPr>
        <p:sp>
          <p:nvSpPr>
            <p:cNvPr id="71" name="Google Shape;517;p22">
              <a:extLst>
                <a:ext uri="{FF2B5EF4-FFF2-40B4-BE49-F238E27FC236}">
                  <a16:creationId xmlns="" xmlns:a16="http://schemas.microsoft.com/office/drawing/2014/main" id="{67059933-2050-4116-9B5D-C8C22A2CBF99}"/>
                </a:ext>
              </a:extLst>
            </p:cNvPr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518;p22">
              <a:extLst>
                <a:ext uri="{FF2B5EF4-FFF2-40B4-BE49-F238E27FC236}">
                  <a16:creationId xmlns="" xmlns:a16="http://schemas.microsoft.com/office/drawing/2014/main" id="{DCF4F6A8-14B6-4815-BB38-18AF6106824F}"/>
                </a:ext>
              </a:extLst>
            </p:cNvPr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519;p22">
              <a:extLst>
                <a:ext uri="{FF2B5EF4-FFF2-40B4-BE49-F238E27FC236}">
                  <a16:creationId xmlns="" xmlns:a16="http://schemas.microsoft.com/office/drawing/2014/main" id="{D6E76BBE-3D1F-4472-AC3A-1DA8A092B427}"/>
                </a:ext>
              </a:extLst>
            </p:cNvPr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520;p22">
              <a:extLst>
                <a:ext uri="{FF2B5EF4-FFF2-40B4-BE49-F238E27FC236}">
                  <a16:creationId xmlns="" xmlns:a16="http://schemas.microsoft.com/office/drawing/2014/main" id="{DEF1678F-4FD4-4AFD-B013-AD3321385AF3}"/>
                </a:ext>
              </a:extLst>
            </p:cNvPr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521;p22">
              <a:extLst>
                <a:ext uri="{FF2B5EF4-FFF2-40B4-BE49-F238E27FC236}">
                  <a16:creationId xmlns="" xmlns:a16="http://schemas.microsoft.com/office/drawing/2014/main" id="{A7FF6BC0-43A6-4568-BAD1-7022FAFDA215}"/>
                </a:ext>
              </a:extLst>
            </p:cNvPr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522;p22">
              <a:extLst>
                <a:ext uri="{FF2B5EF4-FFF2-40B4-BE49-F238E27FC236}">
                  <a16:creationId xmlns="" xmlns:a16="http://schemas.microsoft.com/office/drawing/2014/main" id="{5FABEF73-3108-4838-9F65-D492BA77B917}"/>
                </a:ext>
              </a:extLst>
            </p:cNvPr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523;p22">
              <a:extLst>
                <a:ext uri="{FF2B5EF4-FFF2-40B4-BE49-F238E27FC236}">
                  <a16:creationId xmlns="" xmlns:a16="http://schemas.microsoft.com/office/drawing/2014/main" id="{C2FFCB40-41C7-421A-8315-3D47DCD0F1FA}"/>
                </a:ext>
              </a:extLst>
            </p:cNvPr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524;p22">
              <a:extLst>
                <a:ext uri="{FF2B5EF4-FFF2-40B4-BE49-F238E27FC236}">
                  <a16:creationId xmlns="" xmlns:a16="http://schemas.microsoft.com/office/drawing/2014/main" id="{00695819-1CF4-438F-AFF0-DADA55F0FDF9}"/>
                </a:ext>
              </a:extLst>
            </p:cNvPr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525;p22">
              <a:extLst>
                <a:ext uri="{FF2B5EF4-FFF2-40B4-BE49-F238E27FC236}">
                  <a16:creationId xmlns="" xmlns:a16="http://schemas.microsoft.com/office/drawing/2014/main" id="{B7A59D11-B263-4376-ADBC-207994DFAB1B}"/>
                </a:ext>
              </a:extLst>
            </p:cNvPr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526;p22">
              <a:extLst>
                <a:ext uri="{FF2B5EF4-FFF2-40B4-BE49-F238E27FC236}">
                  <a16:creationId xmlns="" xmlns:a16="http://schemas.microsoft.com/office/drawing/2014/main" id="{157AA30E-A19D-48A3-B4C2-6FBCB6A1D782}"/>
                </a:ext>
              </a:extLst>
            </p:cNvPr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527;p22">
              <a:extLst>
                <a:ext uri="{FF2B5EF4-FFF2-40B4-BE49-F238E27FC236}">
                  <a16:creationId xmlns="" xmlns:a16="http://schemas.microsoft.com/office/drawing/2014/main" id="{541ADFB9-1C11-45CF-82F6-FFC915154677}"/>
                </a:ext>
              </a:extLst>
            </p:cNvPr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528;p22">
              <a:extLst>
                <a:ext uri="{FF2B5EF4-FFF2-40B4-BE49-F238E27FC236}">
                  <a16:creationId xmlns="" xmlns:a16="http://schemas.microsoft.com/office/drawing/2014/main" id="{202A240F-8BC8-419A-845E-8AAE1E5FB076}"/>
                </a:ext>
              </a:extLst>
            </p:cNvPr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529;p22">
              <a:extLst>
                <a:ext uri="{FF2B5EF4-FFF2-40B4-BE49-F238E27FC236}">
                  <a16:creationId xmlns="" xmlns:a16="http://schemas.microsoft.com/office/drawing/2014/main" id="{8D310AD3-4577-4BD1-96B1-AFD286B21024}"/>
                </a:ext>
              </a:extLst>
            </p:cNvPr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530;p22">
              <a:extLst>
                <a:ext uri="{FF2B5EF4-FFF2-40B4-BE49-F238E27FC236}">
                  <a16:creationId xmlns="" xmlns:a16="http://schemas.microsoft.com/office/drawing/2014/main" id="{1C55BC68-FA4E-40D2-9632-E1ABC24E8616}"/>
                </a:ext>
              </a:extLst>
            </p:cNvPr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531;p22">
              <a:extLst>
                <a:ext uri="{FF2B5EF4-FFF2-40B4-BE49-F238E27FC236}">
                  <a16:creationId xmlns="" xmlns:a16="http://schemas.microsoft.com/office/drawing/2014/main" id="{A0D89892-F34E-405F-AA8E-44302869E760}"/>
                </a:ext>
              </a:extLst>
            </p:cNvPr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532;p22">
              <a:extLst>
                <a:ext uri="{FF2B5EF4-FFF2-40B4-BE49-F238E27FC236}">
                  <a16:creationId xmlns="" xmlns:a16="http://schemas.microsoft.com/office/drawing/2014/main" id="{6EC6BFCE-2568-4D40-83CD-BEE920C92DDD}"/>
                </a:ext>
              </a:extLst>
            </p:cNvPr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533;p22">
              <a:extLst>
                <a:ext uri="{FF2B5EF4-FFF2-40B4-BE49-F238E27FC236}">
                  <a16:creationId xmlns="" xmlns:a16="http://schemas.microsoft.com/office/drawing/2014/main" id="{4B7632A5-9D38-45C4-872D-5AE7A979C0B2}"/>
                </a:ext>
              </a:extLst>
            </p:cNvPr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534;p22">
              <a:extLst>
                <a:ext uri="{FF2B5EF4-FFF2-40B4-BE49-F238E27FC236}">
                  <a16:creationId xmlns="" xmlns:a16="http://schemas.microsoft.com/office/drawing/2014/main" id="{801C957C-2B34-403D-A1CB-D5BED00E103C}"/>
                </a:ext>
              </a:extLst>
            </p:cNvPr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535;p22">
              <a:extLst>
                <a:ext uri="{FF2B5EF4-FFF2-40B4-BE49-F238E27FC236}">
                  <a16:creationId xmlns="" xmlns:a16="http://schemas.microsoft.com/office/drawing/2014/main" id="{595B06B3-EDBC-4E82-999F-AEF30644F552}"/>
                </a:ext>
              </a:extLst>
            </p:cNvPr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536;p22">
              <a:extLst>
                <a:ext uri="{FF2B5EF4-FFF2-40B4-BE49-F238E27FC236}">
                  <a16:creationId xmlns="" xmlns:a16="http://schemas.microsoft.com/office/drawing/2014/main" id="{C92473EC-0975-4F62-9143-7217CDD96C23}"/>
                </a:ext>
              </a:extLst>
            </p:cNvPr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537;p22">
              <a:extLst>
                <a:ext uri="{FF2B5EF4-FFF2-40B4-BE49-F238E27FC236}">
                  <a16:creationId xmlns="" xmlns:a16="http://schemas.microsoft.com/office/drawing/2014/main" id="{0D7BE556-CA95-4362-9D86-60E348174FEB}"/>
                </a:ext>
              </a:extLst>
            </p:cNvPr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538;p22">
              <a:extLst>
                <a:ext uri="{FF2B5EF4-FFF2-40B4-BE49-F238E27FC236}">
                  <a16:creationId xmlns="" xmlns:a16="http://schemas.microsoft.com/office/drawing/2014/main" id="{96A79F8E-2665-4468-990A-BB2D71BF61E7}"/>
                </a:ext>
              </a:extLst>
            </p:cNvPr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539;p22">
              <a:extLst>
                <a:ext uri="{FF2B5EF4-FFF2-40B4-BE49-F238E27FC236}">
                  <a16:creationId xmlns="" xmlns:a16="http://schemas.microsoft.com/office/drawing/2014/main" id="{1731AFA0-8146-471D-A480-7C841521BCAF}"/>
                </a:ext>
              </a:extLst>
            </p:cNvPr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540;p22">
              <a:extLst>
                <a:ext uri="{FF2B5EF4-FFF2-40B4-BE49-F238E27FC236}">
                  <a16:creationId xmlns="" xmlns:a16="http://schemas.microsoft.com/office/drawing/2014/main" id="{AD60A7D6-47C0-4109-BAA9-1DFFDB831982}"/>
                </a:ext>
              </a:extLst>
            </p:cNvPr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541;p22">
              <a:extLst>
                <a:ext uri="{FF2B5EF4-FFF2-40B4-BE49-F238E27FC236}">
                  <a16:creationId xmlns="" xmlns:a16="http://schemas.microsoft.com/office/drawing/2014/main" id="{6B11F8C8-56F9-473C-B701-4AA444A68572}"/>
                </a:ext>
              </a:extLst>
            </p:cNvPr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542;p22">
              <a:extLst>
                <a:ext uri="{FF2B5EF4-FFF2-40B4-BE49-F238E27FC236}">
                  <a16:creationId xmlns="" xmlns:a16="http://schemas.microsoft.com/office/drawing/2014/main" id="{3A0C8450-6608-4C5A-AFC4-90D4100F3351}"/>
                </a:ext>
              </a:extLst>
            </p:cNvPr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543;p22">
              <a:extLst>
                <a:ext uri="{FF2B5EF4-FFF2-40B4-BE49-F238E27FC236}">
                  <a16:creationId xmlns="" xmlns:a16="http://schemas.microsoft.com/office/drawing/2014/main" id="{1E434E70-7A4B-4E80-8D92-BE759F993C4B}"/>
                </a:ext>
              </a:extLst>
            </p:cNvPr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544;p22">
              <a:extLst>
                <a:ext uri="{FF2B5EF4-FFF2-40B4-BE49-F238E27FC236}">
                  <a16:creationId xmlns="" xmlns:a16="http://schemas.microsoft.com/office/drawing/2014/main" id="{7125CC05-BA2F-47A5-8545-E1FCDE83D3D1}"/>
                </a:ext>
              </a:extLst>
            </p:cNvPr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545;p22">
              <a:extLst>
                <a:ext uri="{FF2B5EF4-FFF2-40B4-BE49-F238E27FC236}">
                  <a16:creationId xmlns="" xmlns:a16="http://schemas.microsoft.com/office/drawing/2014/main" id="{E99C9AEA-2B61-44FC-B799-A244DC539EB4}"/>
                </a:ext>
              </a:extLst>
            </p:cNvPr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546;p22">
              <a:extLst>
                <a:ext uri="{FF2B5EF4-FFF2-40B4-BE49-F238E27FC236}">
                  <a16:creationId xmlns="" xmlns:a16="http://schemas.microsoft.com/office/drawing/2014/main" id="{C5079B80-E01A-4803-9747-41866C3F5359}"/>
                </a:ext>
              </a:extLst>
            </p:cNvPr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547;p22">
              <a:extLst>
                <a:ext uri="{FF2B5EF4-FFF2-40B4-BE49-F238E27FC236}">
                  <a16:creationId xmlns="" xmlns:a16="http://schemas.microsoft.com/office/drawing/2014/main" id="{2291B7EB-2946-4FB2-BBDA-45E2BA5897C1}"/>
                </a:ext>
              </a:extLst>
            </p:cNvPr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548;p22">
              <a:extLst>
                <a:ext uri="{FF2B5EF4-FFF2-40B4-BE49-F238E27FC236}">
                  <a16:creationId xmlns="" xmlns:a16="http://schemas.microsoft.com/office/drawing/2014/main" id="{5C7D177F-2C1F-4D1A-A0C9-1C14534D554C}"/>
                </a:ext>
              </a:extLst>
            </p:cNvPr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3" name="Google Shape;552;p22">
            <a:extLst>
              <a:ext uri="{FF2B5EF4-FFF2-40B4-BE49-F238E27FC236}">
                <a16:creationId xmlns="" xmlns:a16="http://schemas.microsoft.com/office/drawing/2014/main" id="{2C43070A-E730-47A4-9BF5-9328B869F2DD}"/>
              </a:ext>
            </a:extLst>
          </p:cNvPr>
          <p:cNvSpPr txBox="1">
            <a:spLocks/>
          </p:cNvSpPr>
          <p:nvPr/>
        </p:nvSpPr>
        <p:spPr>
          <a:xfrm>
            <a:off x="1796075" y="2623347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tuần</a:t>
            </a:r>
            <a:endParaRPr lang="en-US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Google Shape;553;p22">
            <a:extLst>
              <a:ext uri="{FF2B5EF4-FFF2-40B4-BE49-F238E27FC236}">
                <a16:creationId xmlns="" xmlns:a16="http://schemas.microsoft.com/office/drawing/2014/main" id="{9F487975-29E3-4F3B-BE42-07DE49567D83}"/>
              </a:ext>
            </a:extLst>
          </p:cNvPr>
          <p:cNvSpPr txBox="1">
            <a:spLocks/>
          </p:cNvSpPr>
          <p:nvPr/>
        </p:nvSpPr>
        <p:spPr>
          <a:xfrm>
            <a:off x="6598200" y="2623347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Google Shape;554;p22">
            <a:extLst>
              <a:ext uri="{FF2B5EF4-FFF2-40B4-BE49-F238E27FC236}">
                <a16:creationId xmlns="" xmlns:a16="http://schemas.microsoft.com/office/drawing/2014/main" id="{EDFAD7C0-658F-43FD-88F0-612BCA260386}"/>
              </a:ext>
            </a:extLst>
          </p:cNvPr>
          <p:cNvSpPr txBox="1">
            <a:spLocks/>
          </p:cNvSpPr>
          <p:nvPr/>
        </p:nvSpPr>
        <p:spPr>
          <a:xfrm>
            <a:off x="6714969" y="5394639"/>
            <a:ext cx="4972206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nl-NL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CẢM GIA ĐÌNH</a:t>
            </a:r>
            <a:endParaRPr lang="en-US" sz="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Google Shape;555;p22">
            <a:extLst>
              <a:ext uri="{FF2B5EF4-FFF2-40B4-BE49-F238E27FC236}">
                <a16:creationId xmlns="" xmlns:a16="http://schemas.microsoft.com/office/drawing/2014/main" id="{29704118-813A-4476-AC04-8925F11E1BDA}"/>
              </a:ext>
            </a:extLst>
          </p:cNvPr>
          <p:cNvSpPr txBox="1">
            <a:spLocks/>
          </p:cNvSpPr>
          <p:nvPr/>
        </p:nvSpPr>
        <p:spPr>
          <a:xfrm>
            <a:off x="1478445" y="5218335"/>
            <a:ext cx="5072065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</a:t>
            </a:r>
            <a:b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 mới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7" name="图片 28">
            <a:extLst>
              <a:ext uri="{FF2B5EF4-FFF2-40B4-BE49-F238E27FC236}">
                <a16:creationId xmlns="" xmlns:a16="http://schemas.microsoft.com/office/drawing/2014/main" id="{86D872B4-7841-45DE-BEEE-E9460C676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9279596" y="404253"/>
            <a:ext cx="819225" cy="801020"/>
          </a:xfrm>
          <a:prstGeom prst="rect">
            <a:avLst/>
          </a:prstGeom>
        </p:spPr>
      </p:pic>
      <p:pic>
        <p:nvPicPr>
          <p:cNvPr id="108" name="图片 28">
            <a:extLst>
              <a:ext uri="{FF2B5EF4-FFF2-40B4-BE49-F238E27FC236}">
                <a16:creationId xmlns="" xmlns:a16="http://schemas.microsoft.com/office/drawing/2014/main" id="{2F857272-9D2A-4534-BD54-4CC3EA77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820066" y="281009"/>
            <a:ext cx="813403" cy="795327"/>
          </a:xfrm>
          <a:prstGeom prst="rect">
            <a:avLst/>
          </a:prstGeom>
        </p:spPr>
      </p:pic>
      <p:sp>
        <p:nvSpPr>
          <p:cNvPr id="109" name="Google Shape;462;p21">
            <a:extLst>
              <a:ext uri="{FF2B5EF4-FFF2-40B4-BE49-F238E27FC236}">
                <a16:creationId xmlns="" xmlns:a16="http://schemas.microsoft.com/office/drawing/2014/main" id="{972296AE-C64D-4A6E-9625-1E99A5064B31}"/>
              </a:ext>
            </a:extLst>
          </p:cNvPr>
          <p:cNvSpPr txBox="1">
            <a:spLocks/>
          </p:cNvSpPr>
          <p:nvPr/>
        </p:nvSpPr>
        <p:spPr>
          <a:xfrm>
            <a:off x="1600075" y="241230"/>
            <a:ext cx="932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>
              <a:buClr>
                <a:srgbClr val="434343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 DUNG CHIA SẺ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85;p27">
            <a:extLst>
              <a:ext uri="{FF2B5EF4-FFF2-40B4-BE49-F238E27FC236}">
                <a16:creationId xmlns="" xmlns:a16="http://schemas.microsoft.com/office/drawing/2014/main" id="{C4628F01-21C5-499F-8E04-2FEFD3376E09}"/>
              </a:ext>
            </a:extLst>
          </p:cNvPr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22" name="Google Shape;586;p27">
            <a:extLst>
              <a:ext uri="{FF2B5EF4-FFF2-40B4-BE49-F238E27FC236}">
                <a16:creationId xmlns="" xmlns:a16="http://schemas.microsoft.com/office/drawing/2014/main" id="{E2C7B6D7-2DA5-4F60-8D4B-9C02484C06CA}"/>
              </a:ext>
            </a:extLst>
          </p:cNvPr>
          <p:cNvSpPr txBox="1">
            <a:spLocks/>
          </p:cNvSpPr>
          <p:nvPr/>
        </p:nvSpPr>
        <p:spPr>
          <a:xfrm rot="-182">
            <a:off x="4115766" y="135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23" name="Google Shape;588;p27">
            <a:extLst>
              <a:ext uri="{FF2B5EF4-FFF2-40B4-BE49-F238E27FC236}">
                <a16:creationId xmlns="" xmlns:a16="http://schemas.microsoft.com/office/drawing/2014/main" id="{D4210931-9EA2-459C-A057-A3DC345C652C}"/>
              </a:ext>
            </a:extLst>
          </p:cNvPr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24" name="Google Shape;589;p27">
              <a:extLst>
                <a:ext uri="{FF2B5EF4-FFF2-40B4-BE49-F238E27FC236}">
                  <a16:creationId xmlns="" xmlns:a16="http://schemas.microsoft.com/office/drawing/2014/main" id="{BAB100D1-AFBB-4441-BEA8-F4AF10A8CB7B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5" name="Google Shape;590;p27">
              <a:extLst>
                <a:ext uri="{FF2B5EF4-FFF2-40B4-BE49-F238E27FC236}">
                  <a16:creationId xmlns="" xmlns:a16="http://schemas.microsoft.com/office/drawing/2014/main" id="{045049FA-7A0A-4C56-BA6D-BC1EF60C625F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6" name="Google Shape;591;p27">
              <a:extLst>
                <a:ext uri="{FF2B5EF4-FFF2-40B4-BE49-F238E27FC236}">
                  <a16:creationId xmlns="" xmlns:a16="http://schemas.microsoft.com/office/drawing/2014/main" id="{F99BDFBF-2579-4821-8C23-8C5DBA6AAD15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7" name="Google Shape;592;p27">
              <a:extLst>
                <a:ext uri="{FF2B5EF4-FFF2-40B4-BE49-F238E27FC236}">
                  <a16:creationId xmlns="" xmlns:a16="http://schemas.microsoft.com/office/drawing/2014/main" id="{85C93E2A-D65E-4A49-A2AE-A5A28386024E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8" name="Google Shape;593;p27">
              <a:extLst>
                <a:ext uri="{FF2B5EF4-FFF2-40B4-BE49-F238E27FC236}">
                  <a16:creationId xmlns="" xmlns:a16="http://schemas.microsoft.com/office/drawing/2014/main" id="{C442E103-A2F1-4638-AC19-DBAA68DFB34F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9" name="Google Shape;594;p27">
              <a:extLst>
                <a:ext uri="{FF2B5EF4-FFF2-40B4-BE49-F238E27FC236}">
                  <a16:creationId xmlns="" xmlns:a16="http://schemas.microsoft.com/office/drawing/2014/main" id="{4FF4AEA6-6036-47EF-9D85-52AC5FE926B7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0" name="Google Shape;595;p27">
              <a:extLst>
                <a:ext uri="{FF2B5EF4-FFF2-40B4-BE49-F238E27FC236}">
                  <a16:creationId xmlns="" xmlns:a16="http://schemas.microsoft.com/office/drawing/2014/main" id="{6F3C2432-0BA2-4F34-9B40-E060C2A93633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2" name="Google Shape;596;p27">
              <a:extLst>
                <a:ext uri="{FF2B5EF4-FFF2-40B4-BE49-F238E27FC236}">
                  <a16:creationId xmlns="" xmlns:a16="http://schemas.microsoft.com/office/drawing/2014/main" id="{B7AAA462-076D-46D6-92FA-D92530F73788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3" name="Google Shape;597;p27">
              <a:extLst>
                <a:ext uri="{FF2B5EF4-FFF2-40B4-BE49-F238E27FC236}">
                  <a16:creationId xmlns="" xmlns:a16="http://schemas.microsoft.com/office/drawing/2014/main" id="{06EB4A85-3B44-4578-AE77-12EEEF668922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4" name="Google Shape;598;p27">
              <a:extLst>
                <a:ext uri="{FF2B5EF4-FFF2-40B4-BE49-F238E27FC236}">
                  <a16:creationId xmlns="" xmlns:a16="http://schemas.microsoft.com/office/drawing/2014/main" id="{8062D07A-A5AD-486B-B1DE-0AA5E568952B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5" name="Google Shape;599;p27">
              <a:extLst>
                <a:ext uri="{FF2B5EF4-FFF2-40B4-BE49-F238E27FC236}">
                  <a16:creationId xmlns="" xmlns:a16="http://schemas.microsoft.com/office/drawing/2014/main" id="{87C50970-6B05-4411-A552-EE400C3CA4C0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6" name="Google Shape;600;p27">
              <a:extLst>
                <a:ext uri="{FF2B5EF4-FFF2-40B4-BE49-F238E27FC236}">
                  <a16:creationId xmlns="" xmlns:a16="http://schemas.microsoft.com/office/drawing/2014/main" id="{4B190205-2AB2-467E-83D3-DE0B0272F22D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7" name="Google Shape;601;p27">
              <a:extLst>
                <a:ext uri="{FF2B5EF4-FFF2-40B4-BE49-F238E27FC236}">
                  <a16:creationId xmlns="" xmlns:a16="http://schemas.microsoft.com/office/drawing/2014/main" id="{E4859AB9-8E44-4E28-B9B5-8A11C06EE85A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38" name="Google Shape;611;p27">
            <a:extLst>
              <a:ext uri="{FF2B5EF4-FFF2-40B4-BE49-F238E27FC236}">
                <a16:creationId xmlns="" xmlns:a16="http://schemas.microsoft.com/office/drawing/2014/main" id="{47F76784-4CC9-427B-BA20-8D716CBCE85B}"/>
              </a:ext>
            </a:extLst>
          </p:cNvPr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F9F751F-E56C-4B99-8DFB-BC4AF66254B0}"/>
              </a:ext>
            </a:extLst>
          </p:cNvPr>
          <p:cNvGrpSpPr/>
          <p:nvPr/>
        </p:nvGrpSpPr>
        <p:grpSpPr>
          <a:xfrm>
            <a:off x="2669970" y="1295939"/>
            <a:ext cx="7470847" cy="1099236"/>
            <a:chOff x="2087659" y="1263836"/>
            <a:chExt cx="5603135" cy="824427"/>
          </a:xfrm>
        </p:grpSpPr>
        <p:grpSp>
          <p:nvGrpSpPr>
            <p:cNvPr id="40" name="Google Shape;1438;p36">
              <a:extLst>
                <a:ext uri="{FF2B5EF4-FFF2-40B4-BE49-F238E27FC236}">
                  <a16:creationId xmlns="" xmlns:a16="http://schemas.microsoft.com/office/drawing/2014/main" id="{64CBC206-49F6-4D59-B0CA-FB2566E03E68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42" name="Google Shape;1439;p36">
                <a:extLst>
                  <a:ext uri="{FF2B5EF4-FFF2-40B4-BE49-F238E27FC236}">
                    <a16:creationId xmlns="" xmlns:a16="http://schemas.microsoft.com/office/drawing/2014/main" id="{D5B9397F-E1F5-491B-8B49-E61F18516240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3" name="Google Shape;1440;p36">
                <a:extLst>
                  <a:ext uri="{FF2B5EF4-FFF2-40B4-BE49-F238E27FC236}">
                    <a16:creationId xmlns="" xmlns:a16="http://schemas.microsoft.com/office/drawing/2014/main" id="{320B1509-9422-4BC3-9E18-5253CB1EC307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4" name="Google Shape;1441;p36">
                <a:extLst>
                  <a:ext uri="{FF2B5EF4-FFF2-40B4-BE49-F238E27FC236}">
                    <a16:creationId xmlns="" xmlns:a16="http://schemas.microsoft.com/office/drawing/2014/main" id="{CA352BC1-E0D5-4A18-86C4-3E3399C515F3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5" name="Google Shape;1442;p36">
                <a:extLst>
                  <a:ext uri="{FF2B5EF4-FFF2-40B4-BE49-F238E27FC236}">
                    <a16:creationId xmlns="" xmlns:a16="http://schemas.microsoft.com/office/drawing/2014/main" id="{657176AF-DB94-4868-B33F-551FC25D7730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6" name="Google Shape;1443;p36">
                <a:extLst>
                  <a:ext uri="{FF2B5EF4-FFF2-40B4-BE49-F238E27FC236}">
                    <a16:creationId xmlns="" xmlns:a16="http://schemas.microsoft.com/office/drawing/2014/main" id="{1FBAE383-DA57-46C9-9399-EFBDA06CAF68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7" name="Google Shape;1444;p36">
                <a:extLst>
                  <a:ext uri="{FF2B5EF4-FFF2-40B4-BE49-F238E27FC236}">
                    <a16:creationId xmlns="" xmlns:a16="http://schemas.microsoft.com/office/drawing/2014/main" id="{D14368A2-0E7D-43E3-A6B0-613E590A0D6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8" name="Google Shape;1445;p36">
                <a:extLst>
                  <a:ext uri="{FF2B5EF4-FFF2-40B4-BE49-F238E27FC236}">
                    <a16:creationId xmlns="" xmlns:a16="http://schemas.microsoft.com/office/drawing/2014/main" id="{21EA7B54-C6D8-4200-964B-586FF3E20CB4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9" name="Google Shape;1446;p36">
                <a:extLst>
                  <a:ext uri="{FF2B5EF4-FFF2-40B4-BE49-F238E27FC236}">
                    <a16:creationId xmlns="" xmlns:a16="http://schemas.microsoft.com/office/drawing/2014/main" id="{5DCF3B85-308F-4EAB-9459-A54D7E8DB048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0" name="Google Shape;1447;p36">
                <a:extLst>
                  <a:ext uri="{FF2B5EF4-FFF2-40B4-BE49-F238E27FC236}">
                    <a16:creationId xmlns="" xmlns:a16="http://schemas.microsoft.com/office/drawing/2014/main" id="{14CF04E2-787A-4F49-BB67-676C0A15F828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" name="Google Shape;1448;p36">
                <a:extLst>
                  <a:ext uri="{FF2B5EF4-FFF2-40B4-BE49-F238E27FC236}">
                    <a16:creationId xmlns="" xmlns:a16="http://schemas.microsoft.com/office/drawing/2014/main" id="{5557F30F-0999-4731-80D8-B080B74AB8B5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" name="Google Shape;1449;p36">
                <a:extLst>
                  <a:ext uri="{FF2B5EF4-FFF2-40B4-BE49-F238E27FC236}">
                    <a16:creationId xmlns="" xmlns:a16="http://schemas.microsoft.com/office/drawing/2014/main" id="{85F3A45D-CADB-431F-9353-BA1A52C6D7F4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4" name="Google Shape;1450;p36">
                <a:extLst>
                  <a:ext uri="{FF2B5EF4-FFF2-40B4-BE49-F238E27FC236}">
                    <a16:creationId xmlns="" xmlns:a16="http://schemas.microsoft.com/office/drawing/2014/main" id="{EA25EE63-8E27-4375-82CE-B39635D3B703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5" name="Google Shape;1451;p36">
                <a:extLst>
                  <a:ext uri="{FF2B5EF4-FFF2-40B4-BE49-F238E27FC236}">
                    <a16:creationId xmlns="" xmlns:a16="http://schemas.microsoft.com/office/drawing/2014/main" id="{9A28DE51-C6C3-4172-B376-03BC4C81AE93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6" name="Google Shape;1452;p36">
                <a:extLst>
                  <a:ext uri="{FF2B5EF4-FFF2-40B4-BE49-F238E27FC236}">
                    <a16:creationId xmlns="" xmlns:a16="http://schemas.microsoft.com/office/drawing/2014/main" id="{47366455-4FEE-49E4-B5CB-5C569675611E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7" name="Google Shape;1453;p36">
                <a:extLst>
                  <a:ext uri="{FF2B5EF4-FFF2-40B4-BE49-F238E27FC236}">
                    <a16:creationId xmlns="" xmlns:a16="http://schemas.microsoft.com/office/drawing/2014/main" id="{543E20E1-1E62-48B8-B038-ECC21BE5B17F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8" name="Google Shape;1454;p36">
                <a:extLst>
                  <a:ext uri="{FF2B5EF4-FFF2-40B4-BE49-F238E27FC236}">
                    <a16:creationId xmlns="" xmlns:a16="http://schemas.microsoft.com/office/drawing/2014/main" id="{BEE3343E-3E10-4C61-B36D-15D07897C171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9" name="Google Shape;1455;p36">
                <a:extLst>
                  <a:ext uri="{FF2B5EF4-FFF2-40B4-BE49-F238E27FC236}">
                    <a16:creationId xmlns="" xmlns:a16="http://schemas.microsoft.com/office/drawing/2014/main" id="{EB16C9A5-EAD9-419C-98FA-468D027C7866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0" name="Google Shape;1456;p36">
                <a:extLst>
                  <a:ext uri="{FF2B5EF4-FFF2-40B4-BE49-F238E27FC236}">
                    <a16:creationId xmlns="" xmlns:a16="http://schemas.microsoft.com/office/drawing/2014/main" id="{8F060FB0-6DE4-4EC8-A2AF-14F935ECAA53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1" name="Google Shape;1457;p36">
                <a:extLst>
                  <a:ext uri="{FF2B5EF4-FFF2-40B4-BE49-F238E27FC236}">
                    <a16:creationId xmlns="" xmlns:a16="http://schemas.microsoft.com/office/drawing/2014/main" id="{1C44F938-B48C-47E7-AA21-0C205D12F634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2" name="Google Shape;1458;p36">
                <a:extLst>
                  <a:ext uri="{FF2B5EF4-FFF2-40B4-BE49-F238E27FC236}">
                    <a16:creationId xmlns="" xmlns:a16="http://schemas.microsoft.com/office/drawing/2014/main" id="{B098A7A9-90BE-47B8-BD7E-20738FE7B506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3" name="Google Shape;1459;p36">
                <a:extLst>
                  <a:ext uri="{FF2B5EF4-FFF2-40B4-BE49-F238E27FC236}">
                    <a16:creationId xmlns="" xmlns:a16="http://schemas.microsoft.com/office/drawing/2014/main" id="{BB454316-7601-4203-975D-80794259F544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4" name="Google Shape;1460;p36">
                <a:extLst>
                  <a:ext uri="{FF2B5EF4-FFF2-40B4-BE49-F238E27FC236}">
                    <a16:creationId xmlns="" xmlns:a16="http://schemas.microsoft.com/office/drawing/2014/main" id="{F3A97D96-89B5-4032-A6E2-EED73EE397BC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5" name="Google Shape;1461;p36">
                <a:extLst>
                  <a:ext uri="{FF2B5EF4-FFF2-40B4-BE49-F238E27FC236}">
                    <a16:creationId xmlns="" xmlns:a16="http://schemas.microsoft.com/office/drawing/2014/main" id="{F0B6DE38-CD24-4D60-BCF0-10B127E8483C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6" name="Google Shape;1462;p36">
                <a:extLst>
                  <a:ext uri="{FF2B5EF4-FFF2-40B4-BE49-F238E27FC236}">
                    <a16:creationId xmlns="" xmlns:a16="http://schemas.microsoft.com/office/drawing/2014/main" id="{3212FF33-CF1B-44C5-864F-A1133EB5805D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7" name="Google Shape;1463;p36">
                <a:extLst>
                  <a:ext uri="{FF2B5EF4-FFF2-40B4-BE49-F238E27FC236}">
                    <a16:creationId xmlns="" xmlns:a16="http://schemas.microsoft.com/office/drawing/2014/main" id="{786286AF-66C0-49AB-96ED-B1ED6412014C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8" name="Google Shape;1464;p36">
                <a:extLst>
                  <a:ext uri="{FF2B5EF4-FFF2-40B4-BE49-F238E27FC236}">
                    <a16:creationId xmlns="" xmlns:a16="http://schemas.microsoft.com/office/drawing/2014/main" id="{5A12FE1F-80D8-4B03-91FE-434034319E2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2825D9F0-BDF3-42FB-B942-AE328EBB9AC3}"/>
                </a:ext>
              </a:extLst>
            </p:cNvPr>
            <p:cNvSpPr txBox="1"/>
            <p:nvPr/>
          </p:nvSpPr>
          <p:spPr>
            <a:xfrm>
              <a:off x="2874954" y="1485803"/>
              <a:ext cx="481584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tốt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E2096CF4-0DDF-40BF-AA20-52418F433449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="" xmlns:a16="http://schemas.microsoft.com/office/drawing/2014/main" id="{8983E8F8-BAFF-4939-AC56-697E3DC71680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1" name="Google Shape;612;p27">
              <a:extLst>
                <a:ext uri="{FF2B5EF4-FFF2-40B4-BE49-F238E27FC236}">
                  <a16:creationId xmlns="" xmlns:a16="http://schemas.microsoft.com/office/drawing/2014/main" id="{1D89D375-9FA7-41A3-82E1-7C5657626E5F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72" name="Google Shape;613;p27">
                <a:extLst>
                  <a:ext uri="{FF2B5EF4-FFF2-40B4-BE49-F238E27FC236}">
                    <a16:creationId xmlns="" xmlns:a16="http://schemas.microsoft.com/office/drawing/2014/main" id="{F5FE809E-CAD3-4D9A-961E-25749B2FA2CE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3" name="Google Shape;614;p27">
                <a:extLst>
                  <a:ext uri="{FF2B5EF4-FFF2-40B4-BE49-F238E27FC236}">
                    <a16:creationId xmlns="" xmlns:a16="http://schemas.microsoft.com/office/drawing/2014/main" id="{41343E3C-98D4-41BB-8E49-492375A7B7B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4" name="Google Shape;615;p27">
                <a:extLst>
                  <a:ext uri="{FF2B5EF4-FFF2-40B4-BE49-F238E27FC236}">
                    <a16:creationId xmlns="" xmlns:a16="http://schemas.microsoft.com/office/drawing/2014/main" id="{27E58BF2-09B7-41D6-B3E1-399C2DCF30E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5" name="Google Shape;616;p27">
                <a:extLst>
                  <a:ext uri="{FF2B5EF4-FFF2-40B4-BE49-F238E27FC236}">
                    <a16:creationId xmlns="" xmlns:a16="http://schemas.microsoft.com/office/drawing/2014/main" id="{633AF546-9C63-4981-A20B-4E6E323D879C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6" name="Google Shape;617;p27">
                <a:extLst>
                  <a:ext uri="{FF2B5EF4-FFF2-40B4-BE49-F238E27FC236}">
                    <a16:creationId xmlns="" xmlns:a16="http://schemas.microsoft.com/office/drawing/2014/main" id="{42835304-6606-4906-9EEE-92B362F7FEE9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7" name="Google Shape;618;p27">
                <a:extLst>
                  <a:ext uri="{FF2B5EF4-FFF2-40B4-BE49-F238E27FC236}">
                    <a16:creationId xmlns="" xmlns:a16="http://schemas.microsoft.com/office/drawing/2014/main" id="{D32DE53D-2468-43AA-8F56-2CA2BD8F6683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8" name="Google Shape;619;p27">
                <a:extLst>
                  <a:ext uri="{FF2B5EF4-FFF2-40B4-BE49-F238E27FC236}">
                    <a16:creationId xmlns="" xmlns:a16="http://schemas.microsoft.com/office/drawing/2014/main" id="{1E1E1BD5-9C5A-4E7C-AF51-43DD3F844E8A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9" name="Google Shape;620;p27">
                <a:extLst>
                  <a:ext uri="{FF2B5EF4-FFF2-40B4-BE49-F238E27FC236}">
                    <a16:creationId xmlns="" xmlns:a16="http://schemas.microsoft.com/office/drawing/2014/main" id="{7B5DC639-B6FB-4C10-AD2D-2A1D6E5608F7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0" name="Google Shape;621;p27">
                <a:extLst>
                  <a:ext uri="{FF2B5EF4-FFF2-40B4-BE49-F238E27FC236}">
                    <a16:creationId xmlns="" xmlns:a16="http://schemas.microsoft.com/office/drawing/2014/main" id="{B2EBB246-728C-45A0-9F5C-0ACCCE299124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1" name="Google Shape;622;p27">
                <a:extLst>
                  <a:ext uri="{FF2B5EF4-FFF2-40B4-BE49-F238E27FC236}">
                    <a16:creationId xmlns="" xmlns:a16="http://schemas.microsoft.com/office/drawing/2014/main" id="{54CADFB1-875E-4766-84EB-194C60005C3C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2" name="Google Shape;623;p27">
                <a:extLst>
                  <a:ext uri="{FF2B5EF4-FFF2-40B4-BE49-F238E27FC236}">
                    <a16:creationId xmlns="" xmlns:a16="http://schemas.microsoft.com/office/drawing/2014/main" id="{4A6ACD64-6A9D-491E-91B1-142EA8EEB12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3" name="Google Shape;624;p27">
                <a:extLst>
                  <a:ext uri="{FF2B5EF4-FFF2-40B4-BE49-F238E27FC236}">
                    <a16:creationId xmlns="" xmlns:a16="http://schemas.microsoft.com/office/drawing/2014/main" id="{E0C694EA-8387-4B97-A801-ACA607AAD5A1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4" name="Google Shape;625;p27">
                <a:extLst>
                  <a:ext uri="{FF2B5EF4-FFF2-40B4-BE49-F238E27FC236}">
                    <a16:creationId xmlns="" xmlns:a16="http://schemas.microsoft.com/office/drawing/2014/main" id="{B13FDEBB-8E6C-416E-BC8C-ECA05A0C245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5" name="Google Shape;626;p27">
                <a:extLst>
                  <a:ext uri="{FF2B5EF4-FFF2-40B4-BE49-F238E27FC236}">
                    <a16:creationId xmlns="" xmlns:a16="http://schemas.microsoft.com/office/drawing/2014/main" id="{A5E19544-B152-4C3F-A120-84C77BFC59D3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6" name="Google Shape;627;p27">
                <a:extLst>
                  <a:ext uri="{FF2B5EF4-FFF2-40B4-BE49-F238E27FC236}">
                    <a16:creationId xmlns="" xmlns:a16="http://schemas.microsoft.com/office/drawing/2014/main" id="{095FA6B5-4535-4F83-9805-AFECAE57034B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7" name="Google Shape;628;p27">
                <a:extLst>
                  <a:ext uri="{FF2B5EF4-FFF2-40B4-BE49-F238E27FC236}">
                    <a16:creationId xmlns="" xmlns:a16="http://schemas.microsoft.com/office/drawing/2014/main" id="{DDE506B6-2762-4DAC-A3D0-C37FFDD3A206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8" name="Google Shape;629;p27">
                <a:extLst>
                  <a:ext uri="{FF2B5EF4-FFF2-40B4-BE49-F238E27FC236}">
                    <a16:creationId xmlns="" xmlns:a16="http://schemas.microsoft.com/office/drawing/2014/main" id="{52F406AF-A6B1-4C9C-A912-E12E7CB4FE6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3FBD597E-058E-4871-80AE-F7675919E2E8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="" xmlns:a16="http://schemas.microsoft.com/office/drawing/2014/main" id="{CB0CF451-0AB5-432D-9D60-50679424764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91" name="Google Shape;612;p27">
              <a:extLst>
                <a:ext uri="{FF2B5EF4-FFF2-40B4-BE49-F238E27FC236}">
                  <a16:creationId xmlns="" xmlns:a16="http://schemas.microsoft.com/office/drawing/2014/main" id="{CC2BA510-9825-4012-B155-29FCB2E76922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2" name="Google Shape;613;p27">
                <a:extLst>
                  <a:ext uri="{FF2B5EF4-FFF2-40B4-BE49-F238E27FC236}">
                    <a16:creationId xmlns="" xmlns:a16="http://schemas.microsoft.com/office/drawing/2014/main" id="{88B3F4F9-D63A-48AF-883E-66BA49DB986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3" name="Google Shape;614;p27">
                <a:extLst>
                  <a:ext uri="{FF2B5EF4-FFF2-40B4-BE49-F238E27FC236}">
                    <a16:creationId xmlns="" xmlns:a16="http://schemas.microsoft.com/office/drawing/2014/main" id="{DD409A86-5585-4A91-B4AA-A8F096D5D991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4" name="Google Shape;615;p27">
                <a:extLst>
                  <a:ext uri="{FF2B5EF4-FFF2-40B4-BE49-F238E27FC236}">
                    <a16:creationId xmlns="" xmlns:a16="http://schemas.microsoft.com/office/drawing/2014/main" id="{FD0B6B5D-BF22-4046-B684-E885DF05588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5" name="Google Shape;616;p27">
                <a:extLst>
                  <a:ext uri="{FF2B5EF4-FFF2-40B4-BE49-F238E27FC236}">
                    <a16:creationId xmlns="" xmlns:a16="http://schemas.microsoft.com/office/drawing/2014/main" id="{1EA87FCB-CE72-4EA2-B5AD-1E64603A8FB3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6" name="Google Shape;617;p27">
                <a:extLst>
                  <a:ext uri="{FF2B5EF4-FFF2-40B4-BE49-F238E27FC236}">
                    <a16:creationId xmlns="" xmlns:a16="http://schemas.microsoft.com/office/drawing/2014/main" id="{F445BFB2-0DC4-42EF-873C-884652884E8E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7" name="Google Shape;618;p27">
                <a:extLst>
                  <a:ext uri="{FF2B5EF4-FFF2-40B4-BE49-F238E27FC236}">
                    <a16:creationId xmlns="" xmlns:a16="http://schemas.microsoft.com/office/drawing/2014/main" id="{5ECBF14C-DD56-44C4-A532-1193867B618C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8" name="Google Shape;619;p27">
                <a:extLst>
                  <a:ext uri="{FF2B5EF4-FFF2-40B4-BE49-F238E27FC236}">
                    <a16:creationId xmlns="" xmlns:a16="http://schemas.microsoft.com/office/drawing/2014/main" id="{FB9C54F6-3CFC-4B72-B6E2-23E0C8F383A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9" name="Google Shape;620;p27">
                <a:extLst>
                  <a:ext uri="{FF2B5EF4-FFF2-40B4-BE49-F238E27FC236}">
                    <a16:creationId xmlns="" xmlns:a16="http://schemas.microsoft.com/office/drawing/2014/main" id="{90339092-079B-47C6-81E4-8BF6E653F8EA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0" name="Google Shape;621;p27">
                <a:extLst>
                  <a:ext uri="{FF2B5EF4-FFF2-40B4-BE49-F238E27FC236}">
                    <a16:creationId xmlns="" xmlns:a16="http://schemas.microsoft.com/office/drawing/2014/main" id="{461B5736-DD44-4D54-851E-B343D8859566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1" name="Google Shape;622;p27">
                <a:extLst>
                  <a:ext uri="{FF2B5EF4-FFF2-40B4-BE49-F238E27FC236}">
                    <a16:creationId xmlns="" xmlns:a16="http://schemas.microsoft.com/office/drawing/2014/main" id="{E02296D4-63D1-40CE-8819-7EF2E006B687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2" name="Google Shape;623;p27">
                <a:extLst>
                  <a:ext uri="{FF2B5EF4-FFF2-40B4-BE49-F238E27FC236}">
                    <a16:creationId xmlns="" xmlns:a16="http://schemas.microsoft.com/office/drawing/2014/main" id="{8845A1E7-96C4-4E08-BDEB-3296EDADA919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3" name="Google Shape;624;p27">
                <a:extLst>
                  <a:ext uri="{FF2B5EF4-FFF2-40B4-BE49-F238E27FC236}">
                    <a16:creationId xmlns="" xmlns:a16="http://schemas.microsoft.com/office/drawing/2014/main" id="{CC93CD0D-9287-45C2-9F58-FC4B0D84F3F7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4" name="Google Shape;625;p27">
                <a:extLst>
                  <a:ext uri="{FF2B5EF4-FFF2-40B4-BE49-F238E27FC236}">
                    <a16:creationId xmlns="" xmlns:a16="http://schemas.microsoft.com/office/drawing/2014/main" id="{31A6D6D5-BF25-4479-979A-C50EB0BAEA6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5" name="Google Shape;626;p27">
                <a:extLst>
                  <a:ext uri="{FF2B5EF4-FFF2-40B4-BE49-F238E27FC236}">
                    <a16:creationId xmlns="" xmlns:a16="http://schemas.microsoft.com/office/drawing/2014/main" id="{38281A3C-FB4B-4F19-9114-652CE28EDF9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6" name="Google Shape;627;p27">
                <a:extLst>
                  <a:ext uri="{FF2B5EF4-FFF2-40B4-BE49-F238E27FC236}">
                    <a16:creationId xmlns="" xmlns:a16="http://schemas.microsoft.com/office/drawing/2014/main" id="{F3E46BDF-A44D-452B-BEB9-151679541054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7" name="Google Shape;628;p27">
                <a:extLst>
                  <a:ext uri="{FF2B5EF4-FFF2-40B4-BE49-F238E27FC236}">
                    <a16:creationId xmlns="" xmlns:a16="http://schemas.microsoft.com/office/drawing/2014/main" id="{A8581CF4-43B0-428A-99BA-D72C1BE2F8BC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8" name="Google Shape;629;p27">
                <a:extLst>
                  <a:ext uri="{FF2B5EF4-FFF2-40B4-BE49-F238E27FC236}">
                    <a16:creationId xmlns="" xmlns:a16="http://schemas.microsoft.com/office/drawing/2014/main" id="{66F56977-C8C3-4E1A-A463-CFE79B1171A5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72DA23ED-E190-41CD-909D-23B004A31679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="" xmlns:a16="http://schemas.microsoft.com/office/drawing/2014/main" id="{B366E14F-C89E-4A1C-8130-FDC10D7B9B7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1" name="Google Shape;612;p27">
              <a:extLst>
                <a:ext uri="{FF2B5EF4-FFF2-40B4-BE49-F238E27FC236}">
                  <a16:creationId xmlns="" xmlns:a16="http://schemas.microsoft.com/office/drawing/2014/main" id="{9FC064AA-4548-4766-A471-3A7B26F76194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2" name="Google Shape;613;p27">
                <a:extLst>
                  <a:ext uri="{FF2B5EF4-FFF2-40B4-BE49-F238E27FC236}">
                    <a16:creationId xmlns="" xmlns:a16="http://schemas.microsoft.com/office/drawing/2014/main" id="{33F8E70F-ABC4-4BCB-8163-7D123570050A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3" name="Google Shape;614;p27">
                <a:extLst>
                  <a:ext uri="{FF2B5EF4-FFF2-40B4-BE49-F238E27FC236}">
                    <a16:creationId xmlns="" xmlns:a16="http://schemas.microsoft.com/office/drawing/2014/main" id="{54BC004E-91F6-4888-89BD-3203FEA540EF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4" name="Google Shape;615;p27">
                <a:extLst>
                  <a:ext uri="{FF2B5EF4-FFF2-40B4-BE49-F238E27FC236}">
                    <a16:creationId xmlns="" xmlns:a16="http://schemas.microsoft.com/office/drawing/2014/main" id="{0EE7EA7F-0C78-422E-9220-F462B63144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5" name="Google Shape;616;p27">
                <a:extLst>
                  <a:ext uri="{FF2B5EF4-FFF2-40B4-BE49-F238E27FC236}">
                    <a16:creationId xmlns="" xmlns:a16="http://schemas.microsoft.com/office/drawing/2014/main" id="{B7470CC6-70A5-4200-BF02-F204B5197574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6" name="Google Shape;617;p27">
                <a:extLst>
                  <a:ext uri="{FF2B5EF4-FFF2-40B4-BE49-F238E27FC236}">
                    <a16:creationId xmlns="" xmlns:a16="http://schemas.microsoft.com/office/drawing/2014/main" id="{14A538D5-F57C-41C1-84BA-F656C661F09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7" name="Google Shape;618;p27">
                <a:extLst>
                  <a:ext uri="{FF2B5EF4-FFF2-40B4-BE49-F238E27FC236}">
                    <a16:creationId xmlns="" xmlns:a16="http://schemas.microsoft.com/office/drawing/2014/main" id="{C9C706FF-F22F-4369-A4E5-A928E0A7A35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8" name="Google Shape;619;p27">
                <a:extLst>
                  <a:ext uri="{FF2B5EF4-FFF2-40B4-BE49-F238E27FC236}">
                    <a16:creationId xmlns="" xmlns:a16="http://schemas.microsoft.com/office/drawing/2014/main" id="{5E7BC163-7920-45D3-993F-807F81085C04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9" name="Google Shape;620;p27">
                <a:extLst>
                  <a:ext uri="{FF2B5EF4-FFF2-40B4-BE49-F238E27FC236}">
                    <a16:creationId xmlns="" xmlns:a16="http://schemas.microsoft.com/office/drawing/2014/main" id="{2573986B-1FA3-41F6-81E5-B45026AD4D4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0" name="Google Shape;621;p27">
                <a:extLst>
                  <a:ext uri="{FF2B5EF4-FFF2-40B4-BE49-F238E27FC236}">
                    <a16:creationId xmlns="" xmlns:a16="http://schemas.microsoft.com/office/drawing/2014/main" id="{341BD8A1-D20B-44D9-8B6B-BBD254AFFB5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1" name="Google Shape;622;p27">
                <a:extLst>
                  <a:ext uri="{FF2B5EF4-FFF2-40B4-BE49-F238E27FC236}">
                    <a16:creationId xmlns="" xmlns:a16="http://schemas.microsoft.com/office/drawing/2014/main" id="{FA559792-A02E-4CC6-8122-DAF5C59BE0C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2" name="Google Shape;623;p27">
                <a:extLst>
                  <a:ext uri="{FF2B5EF4-FFF2-40B4-BE49-F238E27FC236}">
                    <a16:creationId xmlns="" xmlns:a16="http://schemas.microsoft.com/office/drawing/2014/main" id="{F05F5CA6-79F9-4527-BE38-A07BD0C994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3" name="Google Shape;624;p27">
                <a:extLst>
                  <a:ext uri="{FF2B5EF4-FFF2-40B4-BE49-F238E27FC236}">
                    <a16:creationId xmlns="" xmlns:a16="http://schemas.microsoft.com/office/drawing/2014/main" id="{D800F26A-4985-44DE-B834-F63C82CE902B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4" name="Google Shape;625;p27">
                <a:extLst>
                  <a:ext uri="{FF2B5EF4-FFF2-40B4-BE49-F238E27FC236}">
                    <a16:creationId xmlns="" xmlns:a16="http://schemas.microsoft.com/office/drawing/2014/main" id="{C2212343-1DAA-4180-A490-6240A811CE5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5" name="Google Shape;626;p27">
                <a:extLst>
                  <a:ext uri="{FF2B5EF4-FFF2-40B4-BE49-F238E27FC236}">
                    <a16:creationId xmlns="" xmlns:a16="http://schemas.microsoft.com/office/drawing/2014/main" id="{BD03352D-F76C-4C48-B6B9-56671CC10067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6" name="Google Shape;627;p27">
                <a:extLst>
                  <a:ext uri="{FF2B5EF4-FFF2-40B4-BE49-F238E27FC236}">
                    <a16:creationId xmlns="" xmlns:a16="http://schemas.microsoft.com/office/drawing/2014/main" id="{204797DA-0863-4510-8677-E84F0B7B69D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7" name="Google Shape;628;p27">
                <a:extLst>
                  <a:ext uri="{FF2B5EF4-FFF2-40B4-BE49-F238E27FC236}">
                    <a16:creationId xmlns="" xmlns:a16="http://schemas.microsoft.com/office/drawing/2014/main" id="{DD74FCCB-787A-40FA-8B63-23F924F309A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8" name="Google Shape;629;p27">
                <a:extLst>
                  <a:ext uri="{FF2B5EF4-FFF2-40B4-BE49-F238E27FC236}">
                    <a16:creationId xmlns="" xmlns:a16="http://schemas.microsoft.com/office/drawing/2014/main" id="{523D32B0-D0DE-4232-9A36-FBD33A46DD56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F5DEF054-22E5-429C-AB68-668999F9D100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="" xmlns:a16="http://schemas.microsoft.com/office/drawing/2014/main" id="{16D9362E-8E57-4464-A2FE-481293CA3723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1" name="Google Shape;612;p27">
              <a:extLst>
                <a:ext uri="{FF2B5EF4-FFF2-40B4-BE49-F238E27FC236}">
                  <a16:creationId xmlns="" xmlns:a16="http://schemas.microsoft.com/office/drawing/2014/main" id="{4DF08F2A-C73C-4DF3-812F-A08CF86C23DB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2" name="Google Shape;613;p27">
                <a:extLst>
                  <a:ext uri="{FF2B5EF4-FFF2-40B4-BE49-F238E27FC236}">
                    <a16:creationId xmlns="" xmlns:a16="http://schemas.microsoft.com/office/drawing/2014/main" id="{9E72E842-00F6-4D3E-A3AD-4A66392B1A8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3" name="Google Shape;614;p27">
                <a:extLst>
                  <a:ext uri="{FF2B5EF4-FFF2-40B4-BE49-F238E27FC236}">
                    <a16:creationId xmlns="" xmlns:a16="http://schemas.microsoft.com/office/drawing/2014/main" id="{CF1038D6-5028-4CEC-95FF-37C5844387E9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4" name="Google Shape;615;p27">
                <a:extLst>
                  <a:ext uri="{FF2B5EF4-FFF2-40B4-BE49-F238E27FC236}">
                    <a16:creationId xmlns="" xmlns:a16="http://schemas.microsoft.com/office/drawing/2014/main" id="{258B409E-83F1-4098-A70A-044AB67A53C5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5" name="Google Shape;616;p27">
                <a:extLst>
                  <a:ext uri="{FF2B5EF4-FFF2-40B4-BE49-F238E27FC236}">
                    <a16:creationId xmlns="" xmlns:a16="http://schemas.microsoft.com/office/drawing/2014/main" id="{C947B09A-6279-4068-8903-D09F70A2249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6" name="Google Shape;617;p27">
                <a:extLst>
                  <a:ext uri="{FF2B5EF4-FFF2-40B4-BE49-F238E27FC236}">
                    <a16:creationId xmlns="" xmlns:a16="http://schemas.microsoft.com/office/drawing/2014/main" id="{71FB2C3A-1F22-44CD-B18A-EC11C12A69A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7" name="Google Shape;618;p27">
                <a:extLst>
                  <a:ext uri="{FF2B5EF4-FFF2-40B4-BE49-F238E27FC236}">
                    <a16:creationId xmlns="" xmlns:a16="http://schemas.microsoft.com/office/drawing/2014/main" id="{D9E37AFA-1D6C-46BC-A7C6-0BDDA6A668F9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8" name="Google Shape;619;p27">
                <a:extLst>
                  <a:ext uri="{FF2B5EF4-FFF2-40B4-BE49-F238E27FC236}">
                    <a16:creationId xmlns="" xmlns:a16="http://schemas.microsoft.com/office/drawing/2014/main" id="{B3344E02-B800-45BD-8F5A-800CAD3AA875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9" name="Google Shape;620;p27">
                <a:extLst>
                  <a:ext uri="{FF2B5EF4-FFF2-40B4-BE49-F238E27FC236}">
                    <a16:creationId xmlns="" xmlns:a16="http://schemas.microsoft.com/office/drawing/2014/main" id="{A2693C1B-1E96-42C2-99AF-102C70F05443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0" name="Google Shape;621;p27">
                <a:extLst>
                  <a:ext uri="{FF2B5EF4-FFF2-40B4-BE49-F238E27FC236}">
                    <a16:creationId xmlns="" xmlns:a16="http://schemas.microsoft.com/office/drawing/2014/main" id="{EEFB27B1-187B-4884-A1B7-BDA628904D6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1" name="Google Shape;622;p27">
                <a:extLst>
                  <a:ext uri="{FF2B5EF4-FFF2-40B4-BE49-F238E27FC236}">
                    <a16:creationId xmlns="" xmlns:a16="http://schemas.microsoft.com/office/drawing/2014/main" id="{7CA2B846-7152-4147-99DC-71E557311BA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2" name="Google Shape;623;p27">
                <a:extLst>
                  <a:ext uri="{FF2B5EF4-FFF2-40B4-BE49-F238E27FC236}">
                    <a16:creationId xmlns="" xmlns:a16="http://schemas.microsoft.com/office/drawing/2014/main" id="{A8221941-3DC4-47E3-AD15-16BE1D4199C4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3" name="Google Shape;624;p27">
                <a:extLst>
                  <a:ext uri="{FF2B5EF4-FFF2-40B4-BE49-F238E27FC236}">
                    <a16:creationId xmlns="" xmlns:a16="http://schemas.microsoft.com/office/drawing/2014/main" id="{421B250A-6548-4BEF-BC12-4180350D48A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4" name="Google Shape;625;p27">
                <a:extLst>
                  <a:ext uri="{FF2B5EF4-FFF2-40B4-BE49-F238E27FC236}">
                    <a16:creationId xmlns="" xmlns:a16="http://schemas.microsoft.com/office/drawing/2014/main" id="{4A676E0C-5FF3-4F99-A249-628E02A6FC68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5" name="Google Shape;626;p27">
                <a:extLst>
                  <a:ext uri="{FF2B5EF4-FFF2-40B4-BE49-F238E27FC236}">
                    <a16:creationId xmlns="" xmlns:a16="http://schemas.microsoft.com/office/drawing/2014/main" id="{2563F039-F54E-45FD-B267-9FF87BFCDD4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6" name="Google Shape;627;p27">
                <a:extLst>
                  <a:ext uri="{FF2B5EF4-FFF2-40B4-BE49-F238E27FC236}">
                    <a16:creationId xmlns="" xmlns:a16="http://schemas.microsoft.com/office/drawing/2014/main" id="{76E4DC52-E09E-4662-95CE-4956108D395A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7" name="Google Shape;628;p27">
                <a:extLst>
                  <a:ext uri="{FF2B5EF4-FFF2-40B4-BE49-F238E27FC236}">
                    <a16:creationId xmlns="" xmlns:a16="http://schemas.microsoft.com/office/drawing/2014/main" id="{27880C13-0EE9-4C23-9007-10C9576376E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8" name="Google Shape;629;p27">
                <a:extLst>
                  <a:ext uri="{FF2B5EF4-FFF2-40B4-BE49-F238E27FC236}">
                    <a16:creationId xmlns="" xmlns:a16="http://schemas.microsoft.com/office/drawing/2014/main" id="{127C4501-DF9A-497A-8BB3-BF9A08C0B28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38817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85;p27">
            <a:extLst>
              <a:ext uri="{FF2B5EF4-FFF2-40B4-BE49-F238E27FC236}">
                <a16:creationId xmlns="" xmlns:a16="http://schemas.microsoft.com/office/drawing/2014/main" id="{C4628F01-21C5-499F-8E04-2FEFD3376E09}"/>
              </a:ext>
            </a:extLst>
          </p:cNvPr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22" name="Google Shape;586;p27">
            <a:extLst>
              <a:ext uri="{FF2B5EF4-FFF2-40B4-BE49-F238E27FC236}">
                <a16:creationId xmlns="" xmlns:a16="http://schemas.microsoft.com/office/drawing/2014/main" id="{E2C7B6D7-2DA5-4F60-8D4B-9C02484C06CA}"/>
              </a:ext>
            </a:extLst>
          </p:cNvPr>
          <p:cNvSpPr txBox="1">
            <a:spLocks/>
          </p:cNvSpPr>
          <p:nvPr/>
        </p:nvSpPr>
        <p:spPr>
          <a:xfrm rot="-182">
            <a:off x="4115766" y="135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23" name="Google Shape;588;p27">
            <a:extLst>
              <a:ext uri="{FF2B5EF4-FFF2-40B4-BE49-F238E27FC236}">
                <a16:creationId xmlns="" xmlns:a16="http://schemas.microsoft.com/office/drawing/2014/main" id="{D4210931-9EA2-459C-A057-A3DC345C652C}"/>
              </a:ext>
            </a:extLst>
          </p:cNvPr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24" name="Google Shape;589;p27">
              <a:extLst>
                <a:ext uri="{FF2B5EF4-FFF2-40B4-BE49-F238E27FC236}">
                  <a16:creationId xmlns="" xmlns:a16="http://schemas.microsoft.com/office/drawing/2014/main" id="{BAB100D1-AFBB-4441-BEA8-F4AF10A8CB7B}"/>
                </a:ext>
              </a:extLst>
            </p:cNvPr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5" name="Google Shape;590;p27">
              <a:extLst>
                <a:ext uri="{FF2B5EF4-FFF2-40B4-BE49-F238E27FC236}">
                  <a16:creationId xmlns="" xmlns:a16="http://schemas.microsoft.com/office/drawing/2014/main" id="{045049FA-7A0A-4C56-BA6D-BC1EF60C625F}"/>
                </a:ext>
              </a:extLst>
            </p:cNvPr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6" name="Google Shape;591;p27">
              <a:extLst>
                <a:ext uri="{FF2B5EF4-FFF2-40B4-BE49-F238E27FC236}">
                  <a16:creationId xmlns="" xmlns:a16="http://schemas.microsoft.com/office/drawing/2014/main" id="{F99BDFBF-2579-4821-8C23-8C5DBA6AAD15}"/>
                </a:ext>
              </a:extLst>
            </p:cNvPr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7" name="Google Shape;592;p27">
              <a:extLst>
                <a:ext uri="{FF2B5EF4-FFF2-40B4-BE49-F238E27FC236}">
                  <a16:creationId xmlns="" xmlns:a16="http://schemas.microsoft.com/office/drawing/2014/main" id="{85C93E2A-D65E-4A49-A2AE-A5A28386024E}"/>
                </a:ext>
              </a:extLst>
            </p:cNvPr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8" name="Google Shape;593;p27">
              <a:extLst>
                <a:ext uri="{FF2B5EF4-FFF2-40B4-BE49-F238E27FC236}">
                  <a16:creationId xmlns="" xmlns:a16="http://schemas.microsoft.com/office/drawing/2014/main" id="{C442E103-A2F1-4638-AC19-DBAA68DFB34F}"/>
                </a:ext>
              </a:extLst>
            </p:cNvPr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9" name="Google Shape;594;p27">
              <a:extLst>
                <a:ext uri="{FF2B5EF4-FFF2-40B4-BE49-F238E27FC236}">
                  <a16:creationId xmlns="" xmlns:a16="http://schemas.microsoft.com/office/drawing/2014/main" id="{4FF4AEA6-6036-47EF-9D85-52AC5FE926B7}"/>
                </a:ext>
              </a:extLst>
            </p:cNvPr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0" name="Google Shape;595;p27">
              <a:extLst>
                <a:ext uri="{FF2B5EF4-FFF2-40B4-BE49-F238E27FC236}">
                  <a16:creationId xmlns="" xmlns:a16="http://schemas.microsoft.com/office/drawing/2014/main" id="{6F3C2432-0BA2-4F34-9B40-E060C2A93633}"/>
                </a:ext>
              </a:extLst>
            </p:cNvPr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2" name="Google Shape;596;p27">
              <a:extLst>
                <a:ext uri="{FF2B5EF4-FFF2-40B4-BE49-F238E27FC236}">
                  <a16:creationId xmlns="" xmlns:a16="http://schemas.microsoft.com/office/drawing/2014/main" id="{B7AAA462-076D-46D6-92FA-D92530F73788}"/>
                </a:ext>
              </a:extLst>
            </p:cNvPr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3" name="Google Shape;597;p27">
              <a:extLst>
                <a:ext uri="{FF2B5EF4-FFF2-40B4-BE49-F238E27FC236}">
                  <a16:creationId xmlns="" xmlns:a16="http://schemas.microsoft.com/office/drawing/2014/main" id="{06EB4A85-3B44-4578-AE77-12EEEF668922}"/>
                </a:ext>
              </a:extLst>
            </p:cNvPr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4" name="Google Shape;598;p27">
              <a:extLst>
                <a:ext uri="{FF2B5EF4-FFF2-40B4-BE49-F238E27FC236}">
                  <a16:creationId xmlns="" xmlns:a16="http://schemas.microsoft.com/office/drawing/2014/main" id="{8062D07A-A5AD-486B-B1DE-0AA5E568952B}"/>
                </a:ext>
              </a:extLst>
            </p:cNvPr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5" name="Google Shape;599;p27">
              <a:extLst>
                <a:ext uri="{FF2B5EF4-FFF2-40B4-BE49-F238E27FC236}">
                  <a16:creationId xmlns="" xmlns:a16="http://schemas.microsoft.com/office/drawing/2014/main" id="{87C50970-6B05-4411-A552-EE400C3CA4C0}"/>
                </a:ext>
              </a:extLst>
            </p:cNvPr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6" name="Google Shape;600;p27">
              <a:extLst>
                <a:ext uri="{FF2B5EF4-FFF2-40B4-BE49-F238E27FC236}">
                  <a16:creationId xmlns="" xmlns:a16="http://schemas.microsoft.com/office/drawing/2014/main" id="{4B190205-2AB2-467E-83D3-DE0B0272F22D}"/>
                </a:ext>
              </a:extLst>
            </p:cNvPr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37" name="Google Shape;601;p27">
              <a:extLst>
                <a:ext uri="{FF2B5EF4-FFF2-40B4-BE49-F238E27FC236}">
                  <a16:creationId xmlns="" xmlns:a16="http://schemas.microsoft.com/office/drawing/2014/main" id="{E4859AB9-8E44-4E28-B9B5-8A11C06EE85A}"/>
                </a:ext>
              </a:extLst>
            </p:cNvPr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ysClr val="windowText" lastClr="000000">
                <a:alpha val="15109"/>
              </a:sys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38" name="Google Shape;611;p27">
            <a:extLst>
              <a:ext uri="{FF2B5EF4-FFF2-40B4-BE49-F238E27FC236}">
                <a16:creationId xmlns="" xmlns:a16="http://schemas.microsoft.com/office/drawing/2014/main" id="{47F76784-4CC9-427B-BA20-8D716CBCE85B}"/>
              </a:ext>
            </a:extLst>
          </p:cNvPr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F9F751F-E56C-4B99-8DFB-BC4AF66254B0}"/>
              </a:ext>
            </a:extLst>
          </p:cNvPr>
          <p:cNvGrpSpPr/>
          <p:nvPr/>
        </p:nvGrpSpPr>
        <p:grpSpPr>
          <a:xfrm>
            <a:off x="2669970" y="1295939"/>
            <a:ext cx="8026604" cy="1099236"/>
            <a:chOff x="2087659" y="1263836"/>
            <a:chExt cx="6019953" cy="824427"/>
          </a:xfrm>
        </p:grpSpPr>
        <p:grpSp>
          <p:nvGrpSpPr>
            <p:cNvPr id="40" name="Google Shape;1438;p36">
              <a:extLst>
                <a:ext uri="{FF2B5EF4-FFF2-40B4-BE49-F238E27FC236}">
                  <a16:creationId xmlns="" xmlns:a16="http://schemas.microsoft.com/office/drawing/2014/main" id="{64CBC206-49F6-4D59-B0CA-FB2566E03E68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42" name="Google Shape;1439;p36">
                <a:extLst>
                  <a:ext uri="{FF2B5EF4-FFF2-40B4-BE49-F238E27FC236}">
                    <a16:creationId xmlns="" xmlns:a16="http://schemas.microsoft.com/office/drawing/2014/main" id="{D5B9397F-E1F5-491B-8B49-E61F18516240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3" name="Google Shape;1440;p36">
                <a:extLst>
                  <a:ext uri="{FF2B5EF4-FFF2-40B4-BE49-F238E27FC236}">
                    <a16:creationId xmlns="" xmlns:a16="http://schemas.microsoft.com/office/drawing/2014/main" id="{320B1509-9422-4BC3-9E18-5253CB1EC307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4" name="Google Shape;1441;p36">
                <a:extLst>
                  <a:ext uri="{FF2B5EF4-FFF2-40B4-BE49-F238E27FC236}">
                    <a16:creationId xmlns="" xmlns:a16="http://schemas.microsoft.com/office/drawing/2014/main" id="{CA352BC1-E0D5-4A18-86C4-3E3399C515F3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5" name="Google Shape;1442;p36">
                <a:extLst>
                  <a:ext uri="{FF2B5EF4-FFF2-40B4-BE49-F238E27FC236}">
                    <a16:creationId xmlns="" xmlns:a16="http://schemas.microsoft.com/office/drawing/2014/main" id="{657176AF-DB94-4868-B33F-551FC25D7730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6" name="Google Shape;1443;p36">
                <a:extLst>
                  <a:ext uri="{FF2B5EF4-FFF2-40B4-BE49-F238E27FC236}">
                    <a16:creationId xmlns="" xmlns:a16="http://schemas.microsoft.com/office/drawing/2014/main" id="{1FBAE383-DA57-46C9-9399-EFBDA06CAF68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F49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7" name="Google Shape;1444;p36">
                <a:extLst>
                  <a:ext uri="{FF2B5EF4-FFF2-40B4-BE49-F238E27FC236}">
                    <a16:creationId xmlns="" xmlns:a16="http://schemas.microsoft.com/office/drawing/2014/main" id="{D14368A2-0E7D-43E3-A6B0-613E590A0D6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8" name="Google Shape;1445;p36">
                <a:extLst>
                  <a:ext uri="{FF2B5EF4-FFF2-40B4-BE49-F238E27FC236}">
                    <a16:creationId xmlns="" xmlns:a16="http://schemas.microsoft.com/office/drawing/2014/main" id="{21EA7B54-C6D8-4200-964B-586FF3E20CB4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9" name="Google Shape;1446;p36">
                <a:extLst>
                  <a:ext uri="{FF2B5EF4-FFF2-40B4-BE49-F238E27FC236}">
                    <a16:creationId xmlns="" xmlns:a16="http://schemas.microsoft.com/office/drawing/2014/main" id="{5DCF3B85-308F-4EAB-9459-A54D7E8DB048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0" name="Google Shape;1447;p36">
                <a:extLst>
                  <a:ext uri="{FF2B5EF4-FFF2-40B4-BE49-F238E27FC236}">
                    <a16:creationId xmlns="" xmlns:a16="http://schemas.microsoft.com/office/drawing/2014/main" id="{14CF04E2-787A-4F49-BB67-676C0A15F828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" name="Google Shape;1448;p36">
                <a:extLst>
                  <a:ext uri="{FF2B5EF4-FFF2-40B4-BE49-F238E27FC236}">
                    <a16:creationId xmlns="" xmlns:a16="http://schemas.microsoft.com/office/drawing/2014/main" id="{5557F30F-0999-4731-80D8-B080B74AB8B5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" name="Google Shape;1449;p36">
                <a:extLst>
                  <a:ext uri="{FF2B5EF4-FFF2-40B4-BE49-F238E27FC236}">
                    <a16:creationId xmlns="" xmlns:a16="http://schemas.microsoft.com/office/drawing/2014/main" id="{85F3A45D-CADB-431F-9353-BA1A52C6D7F4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4" name="Google Shape;1450;p36">
                <a:extLst>
                  <a:ext uri="{FF2B5EF4-FFF2-40B4-BE49-F238E27FC236}">
                    <a16:creationId xmlns="" xmlns:a16="http://schemas.microsoft.com/office/drawing/2014/main" id="{EA25EE63-8E27-4375-82CE-B39635D3B703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5" name="Google Shape;1451;p36">
                <a:extLst>
                  <a:ext uri="{FF2B5EF4-FFF2-40B4-BE49-F238E27FC236}">
                    <a16:creationId xmlns="" xmlns:a16="http://schemas.microsoft.com/office/drawing/2014/main" id="{9A28DE51-C6C3-4172-B376-03BC4C81AE93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6" name="Google Shape;1452;p36">
                <a:extLst>
                  <a:ext uri="{FF2B5EF4-FFF2-40B4-BE49-F238E27FC236}">
                    <a16:creationId xmlns="" xmlns:a16="http://schemas.microsoft.com/office/drawing/2014/main" id="{47366455-4FEE-49E4-B5CB-5C569675611E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7" name="Google Shape;1453;p36">
                <a:extLst>
                  <a:ext uri="{FF2B5EF4-FFF2-40B4-BE49-F238E27FC236}">
                    <a16:creationId xmlns="" xmlns:a16="http://schemas.microsoft.com/office/drawing/2014/main" id="{543E20E1-1E62-48B8-B038-ECC21BE5B17F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8" name="Google Shape;1454;p36">
                <a:extLst>
                  <a:ext uri="{FF2B5EF4-FFF2-40B4-BE49-F238E27FC236}">
                    <a16:creationId xmlns="" xmlns:a16="http://schemas.microsoft.com/office/drawing/2014/main" id="{BEE3343E-3E10-4C61-B36D-15D07897C171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9" name="Google Shape;1455;p36">
                <a:extLst>
                  <a:ext uri="{FF2B5EF4-FFF2-40B4-BE49-F238E27FC236}">
                    <a16:creationId xmlns="" xmlns:a16="http://schemas.microsoft.com/office/drawing/2014/main" id="{EB16C9A5-EAD9-419C-98FA-468D027C7866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0" name="Google Shape;1456;p36">
                <a:extLst>
                  <a:ext uri="{FF2B5EF4-FFF2-40B4-BE49-F238E27FC236}">
                    <a16:creationId xmlns="" xmlns:a16="http://schemas.microsoft.com/office/drawing/2014/main" id="{8F060FB0-6DE4-4EC8-A2AF-14F935ECAA53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1" name="Google Shape;1457;p36">
                <a:extLst>
                  <a:ext uri="{FF2B5EF4-FFF2-40B4-BE49-F238E27FC236}">
                    <a16:creationId xmlns="" xmlns:a16="http://schemas.microsoft.com/office/drawing/2014/main" id="{1C44F938-B48C-47E7-AA21-0C205D12F634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2" name="Google Shape;1458;p36">
                <a:extLst>
                  <a:ext uri="{FF2B5EF4-FFF2-40B4-BE49-F238E27FC236}">
                    <a16:creationId xmlns="" xmlns:a16="http://schemas.microsoft.com/office/drawing/2014/main" id="{B098A7A9-90BE-47B8-BD7E-20738FE7B506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3" name="Google Shape;1459;p36">
                <a:extLst>
                  <a:ext uri="{FF2B5EF4-FFF2-40B4-BE49-F238E27FC236}">
                    <a16:creationId xmlns="" xmlns:a16="http://schemas.microsoft.com/office/drawing/2014/main" id="{BB454316-7601-4203-975D-80794259F544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4" name="Google Shape;1460;p36">
                <a:extLst>
                  <a:ext uri="{FF2B5EF4-FFF2-40B4-BE49-F238E27FC236}">
                    <a16:creationId xmlns="" xmlns:a16="http://schemas.microsoft.com/office/drawing/2014/main" id="{F3A97D96-89B5-4032-A6E2-EED73EE397BC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5" name="Google Shape;1461;p36">
                <a:extLst>
                  <a:ext uri="{FF2B5EF4-FFF2-40B4-BE49-F238E27FC236}">
                    <a16:creationId xmlns="" xmlns:a16="http://schemas.microsoft.com/office/drawing/2014/main" id="{F0B6DE38-CD24-4D60-BCF0-10B127E8483C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6" name="Google Shape;1462;p36">
                <a:extLst>
                  <a:ext uri="{FF2B5EF4-FFF2-40B4-BE49-F238E27FC236}">
                    <a16:creationId xmlns="" xmlns:a16="http://schemas.microsoft.com/office/drawing/2014/main" id="{3212FF33-CF1B-44C5-864F-A1133EB5805D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7" name="Google Shape;1463;p36">
                <a:extLst>
                  <a:ext uri="{FF2B5EF4-FFF2-40B4-BE49-F238E27FC236}">
                    <a16:creationId xmlns="" xmlns:a16="http://schemas.microsoft.com/office/drawing/2014/main" id="{786286AF-66C0-49AB-96ED-B1ED6412014C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68" name="Google Shape;1464;p36">
                <a:extLst>
                  <a:ext uri="{FF2B5EF4-FFF2-40B4-BE49-F238E27FC236}">
                    <a16:creationId xmlns="" xmlns:a16="http://schemas.microsoft.com/office/drawing/2014/main" id="{5A12FE1F-80D8-4B03-91FE-434034319E2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2825D9F0-BDF3-42FB-B942-AE328EBB9AC3}"/>
                </a:ext>
              </a:extLst>
            </p:cNvPr>
            <p:cNvSpPr txBox="1"/>
            <p:nvPr/>
          </p:nvSpPr>
          <p:spPr>
            <a:xfrm>
              <a:off x="2874954" y="1485803"/>
              <a:ext cx="5232658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cố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gắng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E2096CF4-0DDF-40BF-AA20-52418F433449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="" xmlns:a16="http://schemas.microsoft.com/office/drawing/2014/main" id="{8983E8F8-BAFF-4939-AC56-697E3DC71680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1" name="Google Shape;612;p27">
              <a:extLst>
                <a:ext uri="{FF2B5EF4-FFF2-40B4-BE49-F238E27FC236}">
                  <a16:creationId xmlns="" xmlns:a16="http://schemas.microsoft.com/office/drawing/2014/main" id="{1D89D375-9FA7-41A3-82E1-7C5657626E5F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72" name="Google Shape;613;p27">
                <a:extLst>
                  <a:ext uri="{FF2B5EF4-FFF2-40B4-BE49-F238E27FC236}">
                    <a16:creationId xmlns="" xmlns:a16="http://schemas.microsoft.com/office/drawing/2014/main" id="{F5FE809E-CAD3-4D9A-961E-25749B2FA2CE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3" name="Google Shape;614;p27">
                <a:extLst>
                  <a:ext uri="{FF2B5EF4-FFF2-40B4-BE49-F238E27FC236}">
                    <a16:creationId xmlns="" xmlns:a16="http://schemas.microsoft.com/office/drawing/2014/main" id="{41343E3C-98D4-41BB-8E49-492375A7B7B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4" name="Google Shape;615;p27">
                <a:extLst>
                  <a:ext uri="{FF2B5EF4-FFF2-40B4-BE49-F238E27FC236}">
                    <a16:creationId xmlns="" xmlns:a16="http://schemas.microsoft.com/office/drawing/2014/main" id="{27E58BF2-09B7-41D6-B3E1-399C2DCF30E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5" name="Google Shape;616;p27">
                <a:extLst>
                  <a:ext uri="{FF2B5EF4-FFF2-40B4-BE49-F238E27FC236}">
                    <a16:creationId xmlns="" xmlns:a16="http://schemas.microsoft.com/office/drawing/2014/main" id="{633AF546-9C63-4981-A20B-4E6E323D879C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6" name="Google Shape;617;p27">
                <a:extLst>
                  <a:ext uri="{FF2B5EF4-FFF2-40B4-BE49-F238E27FC236}">
                    <a16:creationId xmlns="" xmlns:a16="http://schemas.microsoft.com/office/drawing/2014/main" id="{42835304-6606-4906-9EEE-92B362F7FEE9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7" name="Google Shape;618;p27">
                <a:extLst>
                  <a:ext uri="{FF2B5EF4-FFF2-40B4-BE49-F238E27FC236}">
                    <a16:creationId xmlns="" xmlns:a16="http://schemas.microsoft.com/office/drawing/2014/main" id="{D32DE53D-2468-43AA-8F56-2CA2BD8F6683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8" name="Google Shape;619;p27">
                <a:extLst>
                  <a:ext uri="{FF2B5EF4-FFF2-40B4-BE49-F238E27FC236}">
                    <a16:creationId xmlns="" xmlns:a16="http://schemas.microsoft.com/office/drawing/2014/main" id="{1E1E1BD5-9C5A-4E7C-AF51-43DD3F844E8A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79" name="Google Shape;620;p27">
                <a:extLst>
                  <a:ext uri="{FF2B5EF4-FFF2-40B4-BE49-F238E27FC236}">
                    <a16:creationId xmlns="" xmlns:a16="http://schemas.microsoft.com/office/drawing/2014/main" id="{7B5DC639-B6FB-4C10-AD2D-2A1D6E5608F7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0" name="Google Shape;621;p27">
                <a:extLst>
                  <a:ext uri="{FF2B5EF4-FFF2-40B4-BE49-F238E27FC236}">
                    <a16:creationId xmlns="" xmlns:a16="http://schemas.microsoft.com/office/drawing/2014/main" id="{B2EBB246-728C-45A0-9F5C-0ACCCE299124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1" name="Google Shape;622;p27">
                <a:extLst>
                  <a:ext uri="{FF2B5EF4-FFF2-40B4-BE49-F238E27FC236}">
                    <a16:creationId xmlns="" xmlns:a16="http://schemas.microsoft.com/office/drawing/2014/main" id="{54CADFB1-875E-4766-84EB-194C60005C3C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2" name="Google Shape;623;p27">
                <a:extLst>
                  <a:ext uri="{FF2B5EF4-FFF2-40B4-BE49-F238E27FC236}">
                    <a16:creationId xmlns="" xmlns:a16="http://schemas.microsoft.com/office/drawing/2014/main" id="{4A6ACD64-6A9D-491E-91B1-142EA8EEB12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3" name="Google Shape;624;p27">
                <a:extLst>
                  <a:ext uri="{FF2B5EF4-FFF2-40B4-BE49-F238E27FC236}">
                    <a16:creationId xmlns="" xmlns:a16="http://schemas.microsoft.com/office/drawing/2014/main" id="{E0C694EA-8387-4B97-A801-ACA607AAD5A1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4" name="Google Shape;625;p27">
                <a:extLst>
                  <a:ext uri="{FF2B5EF4-FFF2-40B4-BE49-F238E27FC236}">
                    <a16:creationId xmlns="" xmlns:a16="http://schemas.microsoft.com/office/drawing/2014/main" id="{B13FDEBB-8E6C-416E-BC8C-ECA05A0C245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5" name="Google Shape;626;p27">
                <a:extLst>
                  <a:ext uri="{FF2B5EF4-FFF2-40B4-BE49-F238E27FC236}">
                    <a16:creationId xmlns="" xmlns:a16="http://schemas.microsoft.com/office/drawing/2014/main" id="{A5E19544-B152-4C3F-A120-84C77BFC59D3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6" name="Google Shape;627;p27">
                <a:extLst>
                  <a:ext uri="{FF2B5EF4-FFF2-40B4-BE49-F238E27FC236}">
                    <a16:creationId xmlns="" xmlns:a16="http://schemas.microsoft.com/office/drawing/2014/main" id="{095FA6B5-4535-4F83-9805-AFECAE57034B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7" name="Google Shape;628;p27">
                <a:extLst>
                  <a:ext uri="{FF2B5EF4-FFF2-40B4-BE49-F238E27FC236}">
                    <a16:creationId xmlns="" xmlns:a16="http://schemas.microsoft.com/office/drawing/2014/main" id="{DDE506B6-2762-4DAC-A3D0-C37FFDD3A206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8" name="Google Shape;629;p27">
                <a:extLst>
                  <a:ext uri="{FF2B5EF4-FFF2-40B4-BE49-F238E27FC236}">
                    <a16:creationId xmlns="" xmlns:a16="http://schemas.microsoft.com/office/drawing/2014/main" id="{52F406AF-A6B1-4C9C-A912-E12E7CB4FE6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3FBD597E-058E-4871-80AE-F7675919E2E8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="" xmlns:a16="http://schemas.microsoft.com/office/drawing/2014/main" id="{CB0CF451-0AB5-432D-9D60-50679424764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91" name="Google Shape;612;p27">
              <a:extLst>
                <a:ext uri="{FF2B5EF4-FFF2-40B4-BE49-F238E27FC236}">
                  <a16:creationId xmlns="" xmlns:a16="http://schemas.microsoft.com/office/drawing/2014/main" id="{CC2BA510-9825-4012-B155-29FCB2E76922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2" name="Google Shape;613;p27">
                <a:extLst>
                  <a:ext uri="{FF2B5EF4-FFF2-40B4-BE49-F238E27FC236}">
                    <a16:creationId xmlns="" xmlns:a16="http://schemas.microsoft.com/office/drawing/2014/main" id="{88B3F4F9-D63A-48AF-883E-66BA49DB986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3" name="Google Shape;614;p27">
                <a:extLst>
                  <a:ext uri="{FF2B5EF4-FFF2-40B4-BE49-F238E27FC236}">
                    <a16:creationId xmlns="" xmlns:a16="http://schemas.microsoft.com/office/drawing/2014/main" id="{DD409A86-5585-4A91-B4AA-A8F096D5D991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4" name="Google Shape;615;p27">
                <a:extLst>
                  <a:ext uri="{FF2B5EF4-FFF2-40B4-BE49-F238E27FC236}">
                    <a16:creationId xmlns="" xmlns:a16="http://schemas.microsoft.com/office/drawing/2014/main" id="{FD0B6B5D-BF22-4046-B684-E885DF05588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5" name="Google Shape;616;p27">
                <a:extLst>
                  <a:ext uri="{FF2B5EF4-FFF2-40B4-BE49-F238E27FC236}">
                    <a16:creationId xmlns="" xmlns:a16="http://schemas.microsoft.com/office/drawing/2014/main" id="{1EA87FCB-CE72-4EA2-B5AD-1E64603A8FB3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6" name="Google Shape;617;p27">
                <a:extLst>
                  <a:ext uri="{FF2B5EF4-FFF2-40B4-BE49-F238E27FC236}">
                    <a16:creationId xmlns="" xmlns:a16="http://schemas.microsoft.com/office/drawing/2014/main" id="{F445BFB2-0DC4-42EF-873C-884652884E8E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7" name="Google Shape;618;p27">
                <a:extLst>
                  <a:ext uri="{FF2B5EF4-FFF2-40B4-BE49-F238E27FC236}">
                    <a16:creationId xmlns="" xmlns:a16="http://schemas.microsoft.com/office/drawing/2014/main" id="{5ECBF14C-DD56-44C4-A532-1193867B618C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8" name="Google Shape;619;p27">
                <a:extLst>
                  <a:ext uri="{FF2B5EF4-FFF2-40B4-BE49-F238E27FC236}">
                    <a16:creationId xmlns="" xmlns:a16="http://schemas.microsoft.com/office/drawing/2014/main" id="{FB9C54F6-3CFC-4B72-B6E2-23E0C8F383A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9" name="Google Shape;620;p27">
                <a:extLst>
                  <a:ext uri="{FF2B5EF4-FFF2-40B4-BE49-F238E27FC236}">
                    <a16:creationId xmlns="" xmlns:a16="http://schemas.microsoft.com/office/drawing/2014/main" id="{90339092-079B-47C6-81E4-8BF6E653F8EA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0" name="Google Shape;621;p27">
                <a:extLst>
                  <a:ext uri="{FF2B5EF4-FFF2-40B4-BE49-F238E27FC236}">
                    <a16:creationId xmlns="" xmlns:a16="http://schemas.microsoft.com/office/drawing/2014/main" id="{461B5736-DD44-4D54-851E-B343D8859566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1" name="Google Shape;622;p27">
                <a:extLst>
                  <a:ext uri="{FF2B5EF4-FFF2-40B4-BE49-F238E27FC236}">
                    <a16:creationId xmlns="" xmlns:a16="http://schemas.microsoft.com/office/drawing/2014/main" id="{E02296D4-63D1-40CE-8819-7EF2E006B687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2" name="Google Shape;623;p27">
                <a:extLst>
                  <a:ext uri="{FF2B5EF4-FFF2-40B4-BE49-F238E27FC236}">
                    <a16:creationId xmlns="" xmlns:a16="http://schemas.microsoft.com/office/drawing/2014/main" id="{8845A1E7-96C4-4E08-BDEB-3296EDADA919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3" name="Google Shape;624;p27">
                <a:extLst>
                  <a:ext uri="{FF2B5EF4-FFF2-40B4-BE49-F238E27FC236}">
                    <a16:creationId xmlns="" xmlns:a16="http://schemas.microsoft.com/office/drawing/2014/main" id="{CC93CD0D-9287-45C2-9F58-FC4B0D84F3F7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4" name="Google Shape;625;p27">
                <a:extLst>
                  <a:ext uri="{FF2B5EF4-FFF2-40B4-BE49-F238E27FC236}">
                    <a16:creationId xmlns="" xmlns:a16="http://schemas.microsoft.com/office/drawing/2014/main" id="{31A6D6D5-BF25-4479-979A-C50EB0BAEA6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5" name="Google Shape;626;p27">
                <a:extLst>
                  <a:ext uri="{FF2B5EF4-FFF2-40B4-BE49-F238E27FC236}">
                    <a16:creationId xmlns="" xmlns:a16="http://schemas.microsoft.com/office/drawing/2014/main" id="{38281A3C-FB4B-4F19-9114-652CE28EDF9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6" name="Google Shape;627;p27">
                <a:extLst>
                  <a:ext uri="{FF2B5EF4-FFF2-40B4-BE49-F238E27FC236}">
                    <a16:creationId xmlns="" xmlns:a16="http://schemas.microsoft.com/office/drawing/2014/main" id="{F3E46BDF-A44D-452B-BEB9-151679541054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7" name="Google Shape;628;p27">
                <a:extLst>
                  <a:ext uri="{FF2B5EF4-FFF2-40B4-BE49-F238E27FC236}">
                    <a16:creationId xmlns="" xmlns:a16="http://schemas.microsoft.com/office/drawing/2014/main" id="{A8581CF4-43B0-428A-99BA-D72C1BE2F8BC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8" name="Google Shape;629;p27">
                <a:extLst>
                  <a:ext uri="{FF2B5EF4-FFF2-40B4-BE49-F238E27FC236}">
                    <a16:creationId xmlns="" xmlns:a16="http://schemas.microsoft.com/office/drawing/2014/main" id="{66F56977-C8C3-4E1A-A463-CFE79B1171A5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72DA23ED-E190-41CD-909D-23B004A31679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="" xmlns:a16="http://schemas.microsoft.com/office/drawing/2014/main" id="{B366E14F-C89E-4A1C-8130-FDC10D7B9B75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1" name="Google Shape;612;p27">
              <a:extLst>
                <a:ext uri="{FF2B5EF4-FFF2-40B4-BE49-F238E27FC236}">
                  <a16:creationId xmlns="" xmlns:a16="http://schemas.microsoft.com/office/drawing/2014/main" id="{9FC064AA-4548-4766-A471-3A7B26F76194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2" name="Google Shape;613;p27">
                <a:extLst>
                  <a:ext uri="{FF2B5EF4-FFF2-40B4-BE49-F238E27FC236}">
                    <a16:creationId xmlns="" xmlns:a16="http://schemas.microsoft.com/office/drawing/2014/main" id="{33F8E70F-ABC4-4BCB-8163-7D123570050A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3" name="Google Shape;614;p27">
                <a:extLst>
                  <a:ext uri="{FF2B5EF4-FFF2-40B4-BE49-F238E27FC236}">
                    <a16:creationId xmlns="" xmlns:a16="http://schemas.microsoft.com/office/drawing/2014/main" id="{54BC004E-91F6-4888-89BD-3203FEA540EF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4" name="Google Shape;615;p27">
                <a:extLst>
                  <a:ext uri="{FF2B5EF4-FFF2-40B4-BE49-F238E27FC236}">
                    <a16:creationId xmlns="" xmlns:a16="http://schemas.microsoft.com/office/drawing/2014/main" id="{0EE7EA7F-0C78-422E-9220-F462B63144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5" name="Google Shape;616;p27">
                <a:extLst>
                  <a:ext uri="{FF2B5EF4-FFF2-40B4-BE49-F238E27FC236}">
                    <a16:creationId xmlns="" xmlns:a16="http://schemas.microsoft.com/office/drawing/2014/main" id="{B7470CC6-70A5-4200-BF02-F204B5197574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6" name="Google Shape;617;p27">
                <a:extLst>
                  <a:ext uri="{FF2B5EF4-FFF2-40B4-BE49-F238E27FC236}">
                    <a16:creationId xmlns="" xmlns:a16="http://schemas.microsoft.com/office/drawing/2014/main" id="{14A538D5-F57C-41C1-84BA-F656C661F09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7" name="Google Shape;618;p27">
                <a:extLst>
                  <a:ext uri="{FF2B5EF4-FFF2-40B4-BE49-F238E27FC236}">
                    <a16:creationId xmlns="" xmlns:a16="http://schemas.microsoft.com/office/drawing/2014/main" id="{C9C706FF-F22F-4369-A4E5-A928E0A7A35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8" name="Google Shape;619;p27">
                <a:extLst>
                  <a:ext uri="{FF2B5EF4-FFF2-40B4-BE49-F238E27FC236}">
                    <a16:creationId xmlns="" xmlns:a16="http://schemas.microsoft.com/office/drawing/2014/main" id="{5E7BC163-7920-45D3-993F-807F81085C04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9" name="Google Shape;620;p27">
                <a:extLst>
                  <a:ext uri="{FF2B5EF4-FFF2-40B4-BE49-F238E27FC236}">
                    <a16:creationId xmlns="" xmlns:a16="http://schemas.microsoft.com/office/drawing/2014/main" id="{2573986B-1FA3-41F6-81E5-B45026AD4D4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0" name="Google Shape;621;p27">
                <a:extLst>
                  <a:ext uri="{FF2B5EF4-FFF2-40B4-BE49-F238E27FC236}">
                    <a16:creationId xmlns="" xmlns:a16="http://schemas.microsoft.com/office/drawing/2014/main" id="{341BD8A1-D20B-44D9-8B6B-BBD254AFFB5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1" name="Google Shape;622;p27">
                <a:extLst>
                  <a:ext uri="{FF2B5EF4-FFF2-40B4-BE49-F238E27FC236}">
                    <a16:creationId xmlns="" xmlns:a16="http://schemas.microsoft.com/office/drawing/2014/main" id="{FA559792-A02E-4CC6-8122-DAF5C59BE0C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2" name="Google Shape;623;p27">
                <a:extLst>
                  <a:ext uri="{FF2B5EF4-FFF2-40B4-BE49-F238E27FC236}">
                    <a16:creationId xmlns="" xmlns:a16="http://schemas.microsoft.com/office/drawing/2014/main" id="{F05F5CA6-79F9-4527-BE38-A07BD0C994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3" name="Google Shape;624;p27">
                <a:extLst>
                  <a:ext uri="{FF2B5EF4-FFF2-40B4-BE49-F238E27FC236}">
                    <a16:creationId xmlns="" xmlns:a16="http://schemas.microsoft.com/office/drawing/2014/main" id="{D800F26A-4985-44DE-B834-F63C82CE902B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4" name="Google Shape;625;p27">
                <a:extLst>
                  <a:ext uri="{FF2B5EF4-FFF2-40B4-BE49-F238E27FC236}">
                    <a16:creationId xmlns="" xmlns:a16="http://schemas.microsoft.com/office/drawing/2014/main" id="{C2212343-1DAA-4180-A490-6240A811CE5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5" name="Google Shape;626;p27">
                <a:extLst>
                  <a:ext uri="{FF2B5EF4-FFF2-40B4-BE49-F238E27FC236}">
                    <a16:creationId xmlns="" xmlns:a16="http://schemas.microsoft.com/office/drawing/2014/main" id="{BD03352D-F76C-4C48-B6B9-56671CC10067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6" name="Google Shape;627;p27">
                <a:extLst>
                  <a:ext uri="{FF2B5EF4-FFF2-40B4-BE49-F238E27FC236}">
                    <a16:creationId xmlns="" xmlns:a16="http://schemas.microsoft.com/office/drawing/2014/main" id="{204797DA-0863-4510-8677-E84F0B7B69D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7" name="Google Shape;628;p27">
                <a:extLst>
                  <a:ext uri="{FF2B5EF4-FFF2-40B4-BE49-F238E27FC236}">
                    <a16:creationId xmlns="" xmlns:a16="http://schemas.microsoft.com/office/drawing/2014/main" id="{DD74FCCB-787A-40FA-8B63-23F924F309A1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8" name="Google Shape;629;p27">
                <a:extLst>
                  <a:ext uri="{FF2B5EF4-FFF2-40B4-BE49-F238E27FC236}">
                    <a16:creationId xmlns="" xmlns:a16="http://schemas.microsoft.com/office/drawing/2014/main" id="{523D32B0-D0DE-4232-9A36-FBD33A46DD56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F5DEF054-22E5-429C-AB68-668999F9D100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="" xmlns:a16="http://schemas.microsoft.com/office/drawing/2014/main" id="{16D9362E-8E57-4464-A2FE-481293CA3723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1" name="Google Shape;612;p27">
              <a:extLst>
                <a:ext uri="{FF2B5EF4-FFF2-40B4-BE49-F238E27FC236}">
                  <a16:creationId xmlns="" xmlns:a16="http://schemas.microsoft.com/office/drawing/2014/main" id="{4DF08F2A-C73C-4DF3-812F-A08CF86C23DB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2" name="Google Shape;613;p27">
                <a:extLst>
                  <a:ext uri="{FF2B5EF4-FFF2-40B4-BE49-F238E27FC236}">
                    <a16:creationId xmlns="" xmlns:a16="http://schemas.microsoft.com/office/drawing/2014/main" id="{9E72E842-00F6-4D3E-A3AD-4A66392B1A8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3" name="Google Shape;614;p27">
                <a:extLst>
                  <a:ext uri="{FF2B5EF4-FFF2-40B4-BE49-F238E27FC236}">
                    <a16:creationId xmlns="" xmlns:a16="http://schemas.microsoft.com/office/drawing/2014/main" id="{CF1038D6-5028-4CEC-95FF-37C5844387E9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4" name="Google Shape;615;p27">
                <a:extLst>
                  <a:ext uri="{FF2B5EF4-FFF2-40B4-BE49-F238E27FC236}">
                    <a16:creationId xmlns="" xmlns:a16="http://schemas.microsoft.com/office/drawing/2014/main" id="{258B409E-83F1-4098-A70A-044AB67A53C5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5" name="Google Shape;616;p27">
                <a:extLst>
                  <a:ext uri="{FF2B5EF4-FFF2-40B4-BE49-F238E27FC236}">
                    <a16:creationId xmlns="" xmlns:a16="http://schemas.microsoft.com/office/drawing/2014/main" id="{C947B09A-6279-4068-8903-D09F70A2249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6" name="Google Shape;617;p27">
                <a:extLst>
                  <a:ext uri="{FF2B5EF4-FFF2-40B4-BE49-F238E27FC236}">
                    <a16:creationId xmlns="" xmlns:a16="http://schemas.microsoft.com/office/drawing/2014/main" id="{71FB2C3A-1F22-44CD-B18A-EC11C12A69A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7" name="Google Shape;618;p27">
                <a:extLst>
                  <a:ext uri="{FF2B5EF4-FFF2-40B4-BE49-F238E27FC236}">
                    <a16:creationId xmlns="" xmlns:a16="http://schemas.microsoft.com/office/drawing/2014/main" id="{D9E37AFA-1D6C-46BC-A7C6-0BDDA6A668F9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8" name="Google Shape;619;p27">
                <a:extLst>
                  <a:ext uri="{FF2B5EF4-FFF2-40B4-BE49-F238E27FC236}">
                    <a16:creationId xmlns="" xmlns:a16="http://schemas.microsoft.com/office/drawing/2014/main" id="{B3344E02-B800-45BD-8F5A-800CAD3AA875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39" name="Google Shape;620;p27">
                <a:extLst>
                  <a:ext uri="{FF2B5EF4-FFF2-40B4-BE49-F238E27FC236}">
                    <a16:creationId xmlns="" xmlns:a16="http://schemas.microsoft.com/office/drawing/2014/main" id="{A2693C1B-1E96-42C2-99AF-102C70F05443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0" name="Google Shape;621;p27">
                <a:extLst>
                  <a:ext uri="{FF2B5EF4-FFF2-40B4-BE49-F238E27FC236}">
                    <a16:creationId xmlns="" xmlns:a16="http://schemas.microsoft.com/office/drawing/2014/main" id="{EEFB27B1-187B-4884-A1B7-BDA628904D6B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1" name="Google Shape;622;p27">
                <a:extLst>
                  <a:ext uri="{FF2B5EF4-FFF2-40B4-BE49-F238E27FC236}">
                    <a16:creationId xmlns="" xmlns:a16="http://schemas.microsoft.com/office/drawing/2014/main" id="{7CA2B846-7152-4147-99DC-71E557311BAE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2" name="Google Shape;623;p27">
                <a:extLst>
                  <a:ext uri="{FF2B5EF4-FFF2-40B4-BE49-F238E27FC236}">
                    <a16:creationId xmlns="" xmlns:a16="http://schemas.microsoft.com/office/drawing/2014/main" id="{A8221941-3DC4-47E3-AD15-16BE1D4199C4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3" name="Google Shape;624;p27">
                <a:extLst>
                  <a:ext uri="{FF2B5EF4-FFF2-40B4-BE49-F238E27FC236}">
                    <a16:creationId xmlns="" xmlns:a16="http://schemas.microsoft.com/office/drawing/2014/main" id="{421B250A-6548-4BEF-BC12-4180350D48A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4" name="Google Shape;625;p27">
                <a:extLst>
                  <a:ext uri="{FF2B5EF4-FFF2-40B4-BE49-F238E27FC236}">
                    <a16:creationId xmlns="" xmlns:a16="http://schemas.microsoft.com/office/drawing/2014/main" id="{4A676E0C-5FF3-4F99-A249-628E02A6FC68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5" name="Google Shape;626;p27">
                <a:extLst>
                  <a:ext uri="{FF2B5EF4-FFF2-40B4-BE49-F238E27FC236}">
                    <a16:creationId xmlns="" xmlns:a16="http://schemas.microsoft.com/office/drawing/2014/main" id="{2563F039-F54E-45FD-B267-9FF87BFCDD4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6" name="Google Shape;627;p27">
                <a:extLst>
                  <a:ext uri="{FF2B5EF4-FFF2-40B4-BE49-F238E27FC236}">
                    <a16:creationId xmlns="" xmlns:a16="http://schemas.microsoft.com/office/drawing/2014/main" id="{76E4DC52-E09E-4662-95CE-4956108D395A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7" name="Google Shape;628;p27">
                <a:extLst>
                  <a:ext uri="{FF2B5EF4-FFF2-40B4-BE49-F238E27FC236}">
                    <a16:creationId xmlns="" xmlns:a16="http://schemas.microsoft.com/office/drawing/2014/main" id="{27880C13-0EE9-4C23-9007-10C9576376E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48" name="Google Shape;629;p27">
                <a:extLst>
                  <a:ext uri="{FF2B5EF4-FFF2-40B4-BE49-F238E27FC236}">
                    <a16:creationId xmlns="" xmlns:a16="http://schemas.microsoft.com/office/drawing/2014/main" id="{127C4501-DF9A-497A-8BB3-BF9A08C0B289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ysClr val="windowText" lastClr="000000">
                  <a:alpha val="15109"/>
                </a:sys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420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图片包含 玩具, 玩偶&#10;&#10;已生成极高可信度的说明">
            <a:extLst>
              <a:ext uri="{FF2B5EF4-FFF2-40B4-BE49-F238E27FC236}">
                <a16:creationId xmlns="" xmlns:a16="http://schemas.microsoft.com/office/drawing/2014/main" id="{7DA55022-0C0C-466C-A48E-31D6BFE5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042753" y="3364103"/>
            <a:ext cx="3240137" cy="2606509"/>
          </a:xfrm>
          <a:prstGeom prst="rect">
            <a:avLst/>
          </a:prstGeom>
        </p:spPr>
      </p:pic>
      <p:sp>
        <p:nvSpPr>
          <p:cNvPr id="3" name="Google Shape;1195;p33">
            <a:extLst>
              <a:ext uri="{FF2B5EF4-FFF2-40B4-BE49-F238E27FC236}">
                <a16:creationId xmlns="" xmlns:a16="http://schemas.microsoft.com/office/drawing/2014/main" id="{CF8C1BC0-0D3B-4042-97DB-95D04960B432}"/>
              </a:ext>
            </a:extLst>
          </p:cNvPr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98;p33">
            <a:extLst>
              <a:ext uri="{FF2B5EF4-FFF2-40B4-BE49-F238E27FC236}">
                <a16:creationId xmlns="" xmlns:a16="http://schemas.microsoft.com/office/drawing/2014/main" id="{04524D5D-9141-48F1-A3B3-A6C978B5EA73}"/>
              </a:ext>
            </a:extLst>
          </p:cNvPr>
          <p:cNvSpPr txBox="1">
            <a:spLocks/>
          </p:cNvSpPr>
          <p:nvPr/>
        </p:nvSpPr>
        <p:spPr>
          <a:xfrm>
            <a:off x="3613274" y="325197"/>
            <a:ext cx="586774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Kế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hoạch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F0302020204030204"/>
                <a:cs typeface="Times New Roman" panose="02020603050405020304" pitchFamily="18" charset="0"/>
              </a:rPr>
              <a:t>mới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F0302020204030204"/>
              <a:cs typeface="Times New Roman" panose="02020603050405020304" pitchFamily="18" charset="0"/>
            </a:endParaRPr>
          </a:p>
        </p:txBody>
      </p:sp>
      <p:sp>
        <p:nvSpPr>
          <p:cNvPr id="5" name="Google Shape;1252;p33">
            <a:extLst>
              <a:ext uri="{FF2B5EF4-FFF2-40B4-BE49-F238E27FC236}">
                <a16:creationId xmlns="" xmlns:a16="http://schemas.microsoft.com/office/drawing/2014/main" id="{C7E98C7B-C4D5-4C91-883B-37E28D7FE443}"/>
              </a:ext>
            </a:extLst>
          </p:cNvPr>
          <p:cNvSpPr/>
          <p:nvPr/>
        </p:nvSpPr>
        <p:spPr>
          <a:xfrm rot="-5702922">
            <a:off x="2292984" y="430416"/>
            <a:ext cx="4026123" cy="7214175"/>
          </a:xfrm>
          <a:prstGeom prst="wedgeRectCallout">
            <a:avLst>
              <a:gd name="adj1" fmla="val 8375"/>
              <a:gd name="adj2" fmla="val 6289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253;p33">
            <a:extLst>
              <a:ext uri="{FF2B5EF4-FFF2-40B4-BE49-F238E27FC236}">
                <a16:creationId xmlns="" xmlns:a16="http://schemas.microsoft.com/office/drawing/2014/main" id="{94B74121-5542-4283-8987-994EEC773EF1}"/>
              </a:ext>
            </a:extLst>
          </p:cNvPr>
          <p:cNvSpPr txBox="1">
            <a:spLocks/>
          </p:cNvSpPr>
          <p:nvPr/>
        </p:nvSpPr>
        <p:spPr>
          <a:xfrm rot="-302252">
            <a:off x="756279" y="3001210"/>
            <a:ext cx="7013690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051" indent="-45705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278" indent="-380876" algn="l" defTabSz="12188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05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07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308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Tiếp tục ổn định, duy trì nền nếp quy định.</a:t>
            </a:r>
          </a:p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Tiếp tục thực hiện tốt các nội quy của nhà trường đề ra.</a:t>
            </a:r>
          </a:p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Tích cực học tập để nâng cao chất lượng. </a:t>
            </a:r>
          </a:p>
          <a:p>
            <a:pPr marL="457051" marR="0" lvl="0" indent="-457051" algn="just" defTabSz="121880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F0502020204030204"/>
                <a:cs typeface="Times New Roman" panose="02020603050405020304" pitchFamily="18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7" name="Google Shape;1254;p33">
            <a:extLst>
              <a:ext uri="{FF2B5EF4-FFF2-40B4-BE49-F238E27FC236}">
                <a16:creationId xmlns="" xmlns:a16="http://schemas.microsoft.com/office/drawing/2014/main" id="{AAFA01CE-5746-48E2-8D4A-045BD77E03A0}"/>
              </a:ext>
            </a:extLst>
          </p:cNvPr>
          <p:cNvSpPr/>
          <p:nvPr/>
        </p:nvSpPr>
        <p:spPr>
          <a:xfrm rot="333202">
            <a:off x="349629" y="1937634"/>
            <a:ext cx="637484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" name="Google Shape;1255;p33">
            <a:extLst>
              <a:ext uri="{FF2B5EF4-FFF2-40B4-BE49-F238E27FC236}">
                <a16:creationId xmlns="" xmlns:a16="http://schemas.microsoft.com/office/drawing/2014/main" id="{040A657D-41DE-4033-BD9A-9D499763C120}"/>
              </a:ext>
            </a:extLst>
          </p:cNvPr>
          <p:cNvGrpSpPr/>
          <p:nvPr/>
        </p:nvGrpSpPr>
        <p:grpSpPr>
          <a:xfrm rot="-302834">
            <a:off x="9359087" y="4934423"/>
            <a:ext cx="627405" cy="801629"/>
            <a:chOff x="4257150" y="439500"/>
            <a:chExt cx="496378" cy="634217"/>
          </a:xfrm>
        </p:grpSpPr>
        <p:sp>
          <p:nvSpPr>
            <p:cNvPr id="9" name="Google Shape;1256;p33">
              <a:extLst>
                <a:ext uri="{FF2B5EF4-FFF2-40B4-BE49-F238E27FC236}">
                  <a16:creationId xmlns="" xmlns:a16="http://schemas.microsoft.com/office/drawing/2014/main" id="{A461DBC7-D7C1-4AC0-BD85-182C0428185F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257;p33">
              <a:extLst>
                <a:ext uri="{FF2B5EF4-FFF2-40B4-BE49-F238E27FC236}">
                  <a16:creationId xmlns="" xmlns:a16="http://schemas.microsoft.com/office/drawing/2014/main" id="{42CD45CE-2CC5-48EA-98BE-B0845AE99E89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258;p33">
              <a:extLst>
                <a:ext uri="{FF2B5EF4-FFF2-40B4-BE49-F238E27FC236}">
                  <a16:creationId xmlns="" xmlns:a16="http://schemas.microsoft.com/office/drawing/2014/main" id="{2FE77F3B-F648-45E3-8946-4C50A2D7A0F1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59;p33">
              <a:extLst>
                <a:ext uri="{FF2B5EF4-FFF2-40B4-BE49-F238E27FC236}">
                  <a16:creationId xmlns="" xmlns:a16="http://schemas.microsoft.com/office/drawing/2014/main" id="{B335485A-B647-4A66-BFF2-00F998F32299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260;p33">
              <a:extLst>
                <a:ext uri="{FF2B5EF4-FFF2-40B4-BE49-F238E27FC236}">
                  <a16:creationId xmlns="" xmlns:a16="http://schemas.microsoft.com/office/drawing/2014/main" id="{9A5643A7-451A-49F0-9CCB-96D59FCFA1D0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261;p33">
              <a:extLst>
                <a:ext uri="{FF2B5EF4-FFF2-40B4-BE49-F238E27FC236}">
                  <a16:creationId xmlns="" xmlns:a16="http://schemas.microsoft.com/office/drawing/2014/main" id="{20450E8B-5AE3-4B1E-8E0C-CB18EBB59976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262;p33">
              <a:extLst>
                <a:ext uri="{FF2B5EF4-FFF2-40B4-BE49-F238E27FC236}">
                  <a16:creationId xmlns="" xmlns:a16="http://schemas.microsoft.com/office/drawing/2014/main" id="{2C4333C3-16CF-46C9-827C-A4220C2E2BAC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" name="Google Shape;500;p22">
            <a:extLst>
              <a:ext uri="{FF2B5EF4-FFF2-40B4-BE49-F238E27FC236}">
                <a16:creationId xmlns="" xmlns:a16="http://schemas.microsoft.com/office/drawing/2014/main" id="{868A22BC-47A5-4A6D-BF23-9D946A4B40C5}"/>
              </a:ext>
            </a:extLst>
          </p:cNvPr>
          <p:cNvGrpSpPr/>
          <p:nvPr/>
        </p:nvGrpSpPr>
        <p:grpSpPr>
          <a:xfrm>
            <a:off x="3036190" y="276332"/>
            <a:ext cx="967925" cy="1158363"/>
            <a:chOff x="4836718" y="719374"/>
            <a:chExt cx="1180952" cy="1617007"/>
          </a:xfrm>
        </p:grpSpPr>
        <p:sp>
          <p:nvSpPr>
            <p:cNvPr id="17" name="Google Shape;501;p22">
              <a:extLst>
                <a:ext uri="{FF2B5EF4-FFF2-40B4-BE49-F238E27FC236}">
                  <a16:creationId xmlns="" xmlns:a16="http://schemas.microsoft.com/office/drawing/2014/main" id="{80A1DD99-0AAE-4C3E-A1FC-9E1EECB72154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02;p22">
              <a:extLst>
                <a:ext uri="{FF2B5EF4-FFF2-40B4-BE49-F238E27FC236}">
                  <a16:creationId xmlns="" xmlns:a16="http://schemas.microsoft.com/office/drawing/2014/main" id="{465DE377-EDCB-403C-B869-CE6D8E9E0D72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03;p22">
              <a:extLst>
                <a:ext uri="{FF2B5EF4-FFF2-40B4-BE49-F238E27FC236}">
                  <a16:creationId xmlns="" xmlns:a16="http://schemas.microsoft.com/office/drawing/2014/main" id="{2058906F-F01C-461C-89F0-68B78F6A7196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04;p22">
              <a:extLst>
                <a:ext uri="{FF2B5EF4-FFF2-40B4-BE49-F238E27FC236}">
                  <a16:creationId xmlns="" xmlns:a16="http://schemas.microsoft.com/office/drawing/2014/main" id="{75FCDFAC-E26E-4E85-88A1-926C0E96FACB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05;p22">
              <a:extLst>
                <a:ext uri="{FF2B5EF4-FFF2-40B4-BE49-F238E27FC236}">
                  <a16:creationId xmlns="" xmlns:a16="http://schemas.microsoft.com/office/drawing/2014/main" id="{D6062073-E82A-452A-B034-7B1529685579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06;p22">
              <a:extLst>
                <a:ext uri="{FF2B5EF4-FFF2-40B4-BE49-F238E27FC236}">
                  <a16:creationId xmlns="" xmlns:a16="http://schemas.microsoft.com/office/drawing/2014/main" id="{863064D2-0069-4671-B2E6-4072365E43C3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07;p22">
              <a:extLst>
                <a:ext uri="{FF2B5EF4-FFF2-40B4-BE49-F238E27FC236}">
                  <a16:creationId xmlns="" xmlns:a16="http://schemas.microsoft.com/office/drawing/2014/main" id="{A63D1571-67EA-451E-8EA2-D0BCB331BFD6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08;p22">
              <a:extLst>
                <a:ext uri="{FF2B5EF4-FFF2-40B4-BE49-F238E27FC236}">
                  <a16:creationId xmlns="" xmlns:a16="http://schemas.microsoft.com/office/drawing/2014/main" id="{D27BE93F-52DC-444B-BE51-034EFADB0840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09;p22">
              <a:extLst>
                <a:ext uri="{FF2B5EF4-FFF2-40B4-BE49-F238E27FC236}">
                  <a16:creationId xmlns="" xmlns:a16="http://schemas.microsoft.com/office/drawing/2014/main" id="{3ED1C66C-0FA8-4B9A-A375-06B01555C309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10;p22">
              <a:extLst>
                <a:ext uri="{FF2B5EF4-FFF2-40B4-BE49-F238E27FC236}">
                  <a16:creationId xmlns="" xmlns:a16="http://schemas.microsoft.com/office/drawing/2014/main" id="{C23E3391-A3EC-473E-8C82-375F6CACD11D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11;p22">
              <a:extLst>
                <a:ext uri="{FF2B5EF4-FFF2-40B4-BE49-F238E27FC236}">
                  <a16:creationId xmlns="" xmlns:a16="http://schemas.microsoft.com/office/drawing/2014/main" id="{2338B338-FD3B-49BA-97F8-80CE3D04BCE9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12;p22">
              <a:extLst>
                <a:ext uri="{FF2B5EF4-FFF2-40B4-BE49-F238E27FC236}">
                  <a16:creationId xmlns="" xmlns:a16="http://schemas.microsoft.com/office/drawing/2014/main" id="{66BD3ECC-CBF0-4023-B075-8B69F5174334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13;p22">
              <a:extLst>
                <a:ext uri="{FF2B5EF4-FFF2-40B4-BE49-F238E27FC236}">
                  <a16:creationId xmlns="" xmlns:a16="http://schemas.microsoft.com/office/drawing/2014/main" id="{7535473C-6290-4D22-BD90-5451FEB0626F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14;p22">
              <a:extLst>
                <a:ext uri="{FF2B5EF4-FFF2-40B4-BE49-F238E27FC236}">
                  <a16:creationId xmlns="" xmlns:a16="http://schemas.microsoft.com/office/drawing/2014/main" id="{CBB20FD0-3E48-43A7-840F-D844A5B0C2C5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15;p22">
              <a:extLst>
                <a:ext uri="{FF2B5EF4-FFF2-40B4-BE49-F238E27FC236}">
                  <a16:creationId xmlns="" xmlns:a16="http://schemas.microsoft.com/office/drawing/2014/main" id="{5F2FE646-234B-4BFD-9658-CEBC2621A5F5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2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 descr="图片包含 室内, 就坐, 家具&#10;&#10;描述已自动生成">
            <a:extLst>
              <a:ext uri="{FF2B5EF4-FFF2-40B4-BE49-F238E27FC236}">
                <a16:creationId xmlns="" xmlns:a16="http://schemas.microsoft.com/office/drawing/2014/main" id="{F9CBD596-F683-4772-BE02-52C5ADD0D1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10595"/>
          <a:stretch>
            <a:fillRect/>
          </a:stretch>
        </p:blipFill>
        <p:spPr>
          <a:xfrm>
            <a:off x="6353812" y="3060700"/>
            <a:ext cx="5322887" cy="3797300"/>
          </a:xfrm>
        </p:spPr>
      </p:pic>
      <p:grpSp>
        <p:nvGrpSpPr>
          <p:cNvPr id="20" name="组合 2">
            <a:extLst>
              <a:ext uri="{FF2B5EF4-FFF2-40B4-BE49-F238E27FC236}">
                <a16:creationId xmlns="" xmlns:a16="http://schemas.microsoft.com/office/drawing/2014/main" id="{0EC01342-2A77-4A84-A2B6-442A747982AD}"/>
              </a:ext>
            </a:extLst>
          </p:cNvPr>
          <p:cNvGrpSpPr/>
          <p:nvPr/>
        </p:nvGrpSpPr>
        <p:grpSpPr>
          <a:xfrm>
            <a:off x="1447800" y="1857374"/>
            <a:ext cx="7829550" cy="2435497"/>
            <a:chOff x="4457700" y="2374899"/>
            <a:chExt cx="7829550" cy="2435497"/>
          </a:xfrm>
        </p:grpSpPr>
        <p:sp>
          <p:nvSpPr>
            <p:cNvPr id="21" name="椭圆 57">
              <a:extLst>
                <a:ext uri="{FF2B5EF4-FFF2-40B4-BE49-F238E27FC236}">
                  <a16:creationId xmlns="" xmlns:a16="http://schemas.microsoft.com/office/drawing/2014/main" id="{20E635D8-4CDA-4271-B2EC-09FBA6F4DB3C}"/>
                </a:ext>
              </a:extLst>
            </p:cNvPr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iṡ1ïḋé">
              <a:extLst>
                <a:ext uri="{FF2B5EF4-FFF2-40B4-BE49-F238E27FC236}">
                  <a16:creationId xmlns="" xmlns:a16="http://schemas.microsoft.com/office/drawing/2014/main" id="{A96C28F6-B159-4954-AAF2-811543542195}"/>
                </a:ext>
              </a:extLst>
            </p:cNvPr>
            <p:cNvSpPr txBox="1"/>
            <p:nvPr/>
          </p:nvSpPr>
          <p:spPr>
            <a:xfrm>
              <a:off x="4457700" y="3277659"/>
              <a:ext cx="7829550" cy="91961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457200" marR="0" indent="-45720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TÌNH CẢM GIA ĐÌNH</a:t>
              </a:r>
              <a:endPara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组合 7">
            <a:extLst>
              <a:ext uri="{FF2B5EF4-FFF2-40B4-BE49-F238E27FC236}">
                <a16:creationId xmlns="" xmlns:a16="http://schemas.microsoft.com/office/drawing/2014/main" id="{228D438B-8B7A-497F-83EB-6A235567B1B6}"/>
              </a:ext>
            </a:extLst>
          </p:cNvPr>
          <p:cNvGrpSpPr/>
          <p:nvPr/>
        </p:nvGrpSpPr>
        <p:grpSpPr>
          <a:xfrm>
            <a:off x="1157234" y="1418617"/>
            <a:ext cx="1342443" cy="1368515"/>
            <a:chOff x="4167134" y="1936142"/>
            <a:chExt cx="1342443" cy="1368515"/>
          </a:xfrm>
        </p:grpSpPr>
        <p:sp>
          <p:nvSpPr>
            <p:cNvPr id="24" name="矩形 1">
              <a:extLst>
                <a:ext uri="{FF2B5EF4-FFF2-40B4-BE49-F238E27FC236}">
                  <a16:creationId xmlns="" xmlns:a16="http://schemas.microsoft.com/office/drawing/2014/main" id="{14ACEB6C-6976-4B60-AD2C-94DF752AEB31}"/>
                </a:ext>
              </a:extLst>
            </p:cNvPr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iṡ1ïḋé">
              <a:extLst>
                <a:ext uri="{FF2B5EF4-FFF2-40B4-BE49-F238E27FC236}">
                  <a16:creationId xmlns="" xmlns:a16="http://schemas.microsoft.com/office/drawing/2014/main" id="{FB689915-9878-4B0B-83AC-99EDEF01C189}"/>
                </a:ext>
              </a:extLst>
            </p:cNvPr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F0302020204030204"/>
                  <a:ea typeface="字魂35号-经典雅黑" panose="00000500000000000000" pitchFamily="2" charset="-122"/>
                  <a:cs typeface="+mn-cs"/>
                </a:rPr>
                <a:t>04</a:t>
              </a:r>
            </a:p>
          </p:txBody>
        </p:sp>
        <p:sp>
          <p:nvSpPr>
            <p:cNvPr id="26" name="直角三角形 5">
              <a:extLst>
                <a:ext uri="{FF2B5EF4-FFF2-40B4-BE49-F238E27FC236}">
                  <a16:creationId xmlns="" xmlns:a16="http://schemas.microsoft.com/office/drawing/2014/main" id="{9FE0C94C-3FDF-429B-A536-C594C69FCDDB}"/>
                </a:ext>
              </a:extLst>
            </p:cNvPr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E0A8631B-4E9B-439E-A491-F4D196938CF1}"/>
              </a:ext>
            </a:extLst>
          </p:cNvPr>
          <p:cNvCxnSpPr/>
          <p:nvPr/>
        </p:nvCxnSpPr>
        <p:spPr>
          <a:xfrm>
            <a:off x="1511166" y="1891476"/>
            <a:ext cx="479619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99000">
                  <a:schemeClr val="tx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波形 1">
            <a:extLst>
              <a:ext uri="{FF2B5EF4-FFF2-40B4-BE49-F238E27FC236}">
                <a16:creationId xmlns="" xmlns:a16="http://schemas.microsoft.com/office/drawing/2014/main" id="{A25F5D18-CF87-48F5-B19A-C648D16E6FD8}"/>
              </a:ext>
            </a:extLst>
          </p:cNvPr>
          <p:cNvSpPr/>
          <p:nvPr/>
        </p:nvSpPr>
        <p:spPr>
          <a:xfrm rot="19442229">
            <a:off x="-2645941" y="-6224056"/>
            <a:ext cx="9986438" cy="9708932"/>
          </a:xfrm>
          <a:custGeom>
            <a:avLst/>
            <a:gdLst>
              <a:gd name="connsiteX0" fmla="*/ 0 w 9962108"/>
              <a:gd name="connsiteY0" fmla="*/ 1878583 h 10937254"/>
              <a:gd name="connsiteX1" fmla="*/ 9962108 w 9962108"/>
              <a:gd name="connsiteY1" fmla="*/ 1878583 h 10937254"/>
              <a:gd name="connsiteX2" fmla="*/ 9962108 w 9962108"/>
              <a:gd name="connsiteY2" fmla="*/ 9058671 h 10937254"/>
              <a:gd name="connsiteX3" fmla="*/ 0 w 9962108"/>
              <a:gd name="connsiteY3" fmla="*/ 9058671 h 10937254"/>
              <a:gd name="connsiteX4" fmla="*/ 0 w 9962108"/>
              <a:gd name="connsiteY4" fmla="*/ 1878583 h 10937254"/>
              <a:gd name="connsiteX0" fmla="*/ 0 w 9986438"/>
              <a:gd name="connsiteY0" fmla="*/ 1849870 h 10479744"/>
              <a:gd name="connsiteX1" fmla="*/ 9986438 w 9986438"/>
              <a:gd name="connsiteY1" fmla="*/ 1491989 h 10479744"/>
              <a:gd name="connsiteX2" fmla="*/ 9986438 w 9986438"/>
              <a:gd name="connsiteY2" fmla="*/ 8672077 h 10479744"/>
              <a:gd name="connsiteX3" fmla="*/ 24330 w 9986438"/>
              <a:gd name="connsiteY3" fmla="*/ 8672077 h 10479744"/>
              <a:gd name="connsiteX4" fmla="*/ 0 w 9986438"/>
              <a:gd name="connsiteY4" fmla="*/ 1849870 h 10479744"/>
              <a:gd name="connsiteX0" fmla="*/ 0 w 9986438"/>
              <a:gd name="connsiteY0" fmla="*/ 1106527 h 9736401"/>
              <a:gd name="connsiteX1" fmla="*/ 9986438 w 9986438"/>
              <a:gd name="connsiteY1" fmla="*/ 748646 h 9736401"/>
              <a:gd name="connsiteX2" fmla="*/ 9986438 w 9986438"/>
              <a:gd name="connsiteY2" fmla="*/ 7928734 h 9736401"/>
              <a:gd name="connsiteX3" fmla="*/ 24330 w 9986438"/>
              <a:gd name="connsiteY3" fmla="*/ 7928734 h 9736401"/>
              <a:gd name="connsiteX4" fmla="*/ 0 w 9986438"/>
              <a:gd name="connsiteY4" fmla="*/ 1106527 h 9736401"/>
              <a:gd name="connsiteX0" fmla="*/ 0 w 9986438"/>
              <a:gd name="connsiteY0" fmla="*/ 1079058 h 9708932"/>
              <a:gd name="connsiteX1" fmla="*/ 9986438 w 9986438"/>
              <a:gd name="connsiteY1" fmla="*/ 721177 h 9708932"/>
              <a:gd name="connsiteX2" fmla="*/ 9986438 w 9986438"/>
              <a:gd name="connsiteY2" fmla="*/ 7901265 h 9708932"/>
              <a:gd name="connsiteX3" fmla="*/ 24330 w 9986438"/>
              <a:gd name="connsiteY3" fmla="*/ 7901265 h 9708932"/>
              <a:gd name="connsiteX4" fmla="*/ 0 w 9986438"/>
              <a:gd name="connsiteY4" fmla="*/ 1079058 h 970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438" h="9708932">
                <a:moveTo>
                  <a:pt x="0" y="1079058"/>
                </a:moveTo>
                <a:cubicBezTo>
                  <a:pt x="3943211" y="-3256576"/>
                  <a:pt x="2401869" y="7318214"/>
                  <a:pt x="9986438" y="721177"/>
                </a:cubicBezTo>
                <a:lnTo>
                  <a:pt x="9986438" y="7901265"/>
                </a:lnTo>
                <a:cubicBezTo>
                  <a:pt x="6665735" y="14163208"/>
                  <a:pt x="3345033" y="1639323"/>
                  <a:pt x="24330" y="7901265"/>
                </a:cubicBezTo>
                <a:cubicBezTo>
                  <a:pt x="24330" y="5507902"/>
                  <a:pt x="0" y="3472421"/>
                  <a:pt x="0" y="1079058"/>
                </a:cubicBezTo>
                <a:close/>
              </a:path>
            </a:pathLst>
          </a:custGeom>
          <a:solidFill>
            <a:srgbClr val="F5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iṡ1ïḋé">
            <a:extLst>
              <a:ext uri="{FF2B5EF4-FFF2-40B4-BE49-F238E27FC236}">
                <a16:creationId xmlns="" xmlns:a16="http://schemas.microsoft.com/office/drawing/2014/main" id="{EF5E3EB5-4333-48C6-A4CE-9248B9CC8CC0}"/>
              </a:ext>
            </a:extLst>
          </p:cNvPr>
          <p:cNvSpPr txBox="1"/>
          <p:nvPr/>
        </p:nvSpPr>
        <p:spPr>
          <a:xfrm>
            <a:off x="1187726" y="0"/>
            <a:ext cx="10679596" cy="7128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 tác truyện tranh về tình cảm gia đình theo nhóm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84BF8F3-F034-4EC3-B4AC-6A8AED3A3ED4}"/>
              </a:ext>
            </a:extLst>
          </p:cNvPr>
          <p:cNvGrpSpPr/>
          <p:nvPr/>
        </p:nvGrpSpPr>
        <p:grpSpPr>
          <a:xfrm>
            <a:off x="0" y="3110739"/>
            <a:ext cx="4278451" cy="2175001"/>
            <a:chOff x="892354" y="3758439"/>
            <a:chExt cx="4278451" cy="2175001"/>
          </a:xfrm>
        </p:grpSpPr>
        <p:pic>
          <p:nvPicPr>
            <p:cNvPr id="18" name="Picture 9">
              <a:extLst>
                <a:ext uri="{FF2B5EF4-FFF2-40B4-BE49-F238E27FC236}">
                  <a16:creationId xmlns="" xmlns:a16="http://schemas.microsoft.com/office/drawing/2014/main" id="{CBB081ED-6AB4-4A14-BFD9-B0FC54C0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EE93F575-557F-4BB7-9AA1-F938B177690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EEF96329-CF6D-4DA5-B51F-AAD033C148B6}"/>
              </a:ext>
            </a:extLst>
          </p:cNvPr>
          <p:cNvSpPr/>
          <p:nvPr/>
        </p:nvSpPr>
        <p:spPr>
          <a:xfrm flipH="1">
            <a:off x="3974461" y="902390"/>
            <a:ext cx="7798438" cy="154305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nhóm thống nhất câu chuyện và phân công mỗi người vẽ một bức tranh minh hoạ cho câu chuyện 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="" xmlns:a16="http://schemas.microsoft.com/office/drawing/2014/main" id="{05443E08-2F7B-463C-A161-EAD7EFED3D2A}"/>
              </a:ext>
            </a:extLst>
          </p:cNvPr>
          <p:cNvSpPr/>
          <p:nvPr/>
        </p:nvSpPr>
        <p:spPr>
          <a:xfrm flipH="1">
            <a:off x="4214657" y="2795380"/>
            <a:ext cx="7665088" cy="154305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 thành viên vẽ và viết chú giải tranh rồi ghép tranh thành câu chuyện hoàn chỉnh.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2D4CAE-DEF2-44F3-B4F5-8B6EDEE4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135" y="4518783"/>
            <a:ext cx="3857625" cy="1895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44546A"/>
      </a:dk1>
      <a:lt1>
        <a:srgbClr val="FFFFFF"/>
      </a:lt1>
      <a:dk2>
        <a:srgbClr val="44546A"/>
      </a:dk2>
      <a:lt2>
        <a:srgbClr val="E7E6E6"/>
      </a:lt2>
      <a:accent1>
        <a:srgbClr val="D4838A"/>
      </a:accent1>
      <a:accent2>
        <a:srgbClr val="F9BFC4"/>
      </a:accent2>
      <a:accent3>
        <a:srgbClr val="9CD3F5"/>
      </a:accent3>
      <a:accent4>
        <a:srgbClr val="ED5875"/>
      </a:accent4>
      <a:accent5>
        <a:srgbClr val="6EA5D7"/>
      </a:accent5>
      <a:accent6>
        <a:srgbClr val="7DB074"/>
      </a:accent6>
      <a:hlink>
        <a:srgbClr val="0563C1"/>
      </a:hlink>
      <a:folHlink>
        <a:srgbClr val="954F72"/>
      </a:folHlink>
    </a:clrScheme>
    <a:fontScheme name="mtpyxcgs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287</Words>
  <Application>Microsoft Office PowerPoint</Application>
  <PresentationFormat>Widescreen</PresentationFormat>
  <Paragraphs>26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Georgia</vt:lpstr>
      <vt:lpstr>Odibee Sans</vt:lpstr>
      <vt:lpstr>Source Sans Pro</vt:lpstr>
      <vt:lpstr>Times New Roman</vt:lpstr>
      <vt:lpstr>仓耳玄三M W05</vt:lpstr>
      <vt:lpstr>字魂35号-经典雅黑</vt:lpstr>
      <vt:lpstr>思源黑体 CN Normal</vt:lpstr>
      <vt:lpstr>等线</vt:lpstr>
      <vt:lpstr>等线 Light</vt:lpstr>
      <vt:lpstr>1_Office Theme</vt:lpstr>
      <vt:lpstr>Office 主题​​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11</cp:revision>
  <dcterms:created xsi:type="dcterms:W3CDTF">2022-09-27T11:24:10Z</dcterms:created>
  <dcterms:modified xsi:type="dcterms:W3CDTF">2024-12-16T21:10:28Z</dcterms:modified>
</cp:coreProperties>
</file>