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7" r:id="rId3"/>
  </p:sldMasterIdLst>
  <p:notesMasterIdLst>
    <p:notesMasterId r:id="rId19"/>
  </p:notesMasterIdLst>
  <p:sldIdLst>
    <p:sldId id="431" r:id="rId4"/>
    <p:sldId id="427" r:id="rId5"/>
    <p:sldId id="375" r:id="rId6"/>
    <p:sldId id="395" r:id="rId7"/>
    <p:sldId id="376" r:id="rId8"/>
    <p:sldId id="407" r:id="rId9"/>
    <p:sldId id="368" r:id="rId10"/>
    <p:sldId id="369" r:id="rId11"/>
    <p:sldId id="686" r:id="rId12"/>
    <p:sldId id="412" r:id="rId13"/>
    <p:sldId id="411" r:id="rId14"/>
    <p:sldId id="410" r:id="rId15"/>
    <p:sldId id="428" r:id="rId16"/>
    <p:sldId id="415" r:id="rId17"/>
    <p:sldId id="4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729F-67AD-4CC4-8F44-D3642E7B9EB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02D86-42C3-4C14-911C-7FC19508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5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9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7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8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8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6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03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209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2948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91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0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71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83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293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13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60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544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432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54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93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645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40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67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10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49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02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xmlns="" id="{FB17549C-900C-46D9-98E4-D31FE477C38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6974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xmlns="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xmlns="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xmlns="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18DFDDB-4457-402B-B155-494EBEC5878C}"/>
                </a:ext>
              </a:extLst>
            </p:cNvPr>
            <p:cNvSpPr txBox="1"/>
            <p:nvPr/>
          </p:nvSpPr>
          <p:spPr>
            <a:xfrm>
              <a:off x="4151582" y="1573659"/>
              <a:ext cx="3773997" cy="7516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267" kern="0" dirty="0">
                  <a:solidFill>
                    <a:srgbClr val="FFFFFF"/>
                  </a:solidFill>
                  <a:latin typeface="+mj-lt"/>
                  <a:cs typeface="Arial"/>
                  <a:sym typeface="Arial"/>
                </a:rPr>
                <a:t>TOÁN</a:t>
              </a:r>
              <a:endParaRPr lang="en-US" sz="4267" kern="0" dirty="0">
                <a:solidFill>
                  <a:srgbClr val="FFFFFF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4" y="2942177"/>
            <a:ext cx="2176749" cy="437972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xmlns="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89" y="2804132"/>
            <a:ext cx="2292315" cy="406950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CA6C8F51-866C-4A88-8B2D-409296D17415}"/>
              </a:ext>
            </a:extLst>
          </p:cNvPr>
          <p:cNvSpPr txBox="1"/>
          <p:nvPr/>
        </p:nvSpPr>
        <p:spPr>
          <a:xfrm>
            <a:off x="1787562" y="182343"/>
            <a:ext cx="913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2025</a:t>
            </a:r>
            <a:endParaRPr lang="en-US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D9081AA-2BD2-42CF-BA49-6A45A84A1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264" y="2485172"/>
            <a:ext cx="8480271" cy="20972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EA5F0E0-F0F5-45CE-9486-F258DEF088FA}"/>
              </a:ext>
            </a:extLst>
          </p:cNvPr>
          <p:cNvSpPr txBox="1"/>
          <p:nvPr/>
        </p:nvSpPr>
        <p:spPr>
          <a:xfrm>
            <a:off x="5267325" y="4457700"/>
            <a:ext cx="199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(</a:t>
            </a:r>
            <a:r>
              <a:rPr lang="en-US" sz="4400" b="1" dirty="0" err="1">
                <a:solidFill>
                  <a:srgbClr val="FF0000"/>
                </a:solidFill>
              </a:rPr>
              <a:t>Tiết</a:t>
            </a:r>
            <a:r>
              <a:rPr lang="en-US" sz="4400" b="1" dirty="0">
                <a:solidFill>
                  <a:srgbClr val="FF00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96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0643 0.05339 " pathEditMode="relative" rAng="0" ptsTypes="AA">
                                      <p:cBhvr>
                                        <p:cTn id="2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0643 0.05339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xmlns="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xmlns="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xmlns="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xmlns="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xmlns="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xmlns="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xmlns="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xmlns="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xmlns="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F7D3199-776C-45B5-9C60-D7F722A8D00A}"/>
              </a:ext>
            </a:extLst>
          </p:cNvPr>
          <p:cNvGrpSpPr/>
          <p:nvPr/>
        </p:nvGrpSpPr>
        <p:grpSpPr>
          <a:xfrm>
            <a:off x="451601" y="-986531"/>
            <a:ext cx="6618388" cy="6618388"/>
            <a:chOff x="382799" y="-965535"/>
            <a:chExt cx="4963791" cy="4963791"/>
          </a:xfrm>
        </p:grpSpPr>
        <p:pic>
          <p:nvPicPr>
            <p:cNvPr id="35" name="Content Placeholder 6" descr="Diagram, shape&#10;&#10;Description automatically generated">
              <a:extLst>
                <a:ext uri="{FF2B5EF4-FFF2-40B4-BE49-F238E27FC236}">
                  <a16:creationId xmlns:a16="http://schemas.microsoft.com/office/drawing/2014/main" xmlns="" id="{D4133BCF-4D8E-44EE-8CF2-916802FD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2799" y="-965535"/>
              <a:ext cx="4963791" cy="4963791"/>
            </a:xfrm>
            <a:prstGeom prst="rect">
              <a:avLst/>
            </a:prstGeom>
          </p:spPr>
        </p:pic>
        <p:sp>
          <p:nvSpPr>
            <p:cNvPr id="36" name="TextBox 7">
              <a:extLst>
                <a:ext uri="{FF2B5EF4-FFF2-40B4-BE49-F238E27FC236}">
                  <a16:creationId xmlns:a16="http://schemas.microsoft.com/office/drawing/2014/main" xmlns="" id="{1EAE8CB1-F117-40AC-AAF1-3AAF17665654}"/>
                </a:ext>
              </a:extLst>
            </p:cNvPr>
            <p:cNvSpPr txBox="1"/>
            <p:nvPr/>
          </p:nvSpPr>
          <p:spPr>
            <a:xfrm>
              <a:off x="1101227" y="826750"/>
              <a:ext cx="3308005" cy="154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hoàn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thành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xuất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sắc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nhiệm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vụ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A38E8130-B3C2-46DD-8DF5-9C2619751890}"/>
              </a:ext>
            </a:extLst>
          </p:cNvPr>
          <p:cNvGrpSpPr/>
          <p:nvPr/>
        </p:nvGrpSpPr>
        <p:grpSpPr>
          <a:xfrm>
            <a:off x="-207010" y="-2066658"/>
            <a:ext cx="7856131" cy="8681785"/>
            <a:chOff x="429075" y="-1104397"/>
            <a:chExt cx="4963791" cy="4963791"/>
          </a:xfrm>
        </p:grpSpPr>
        <p:pic>
          <p:nvPicPr>
            <p:cNvPr id="38" name="Content Placeholder 6" descr="Diagram, shape&#10;&#10;Description automatically generated">
              <a:extLst>
                <a:ext uri="{FF2B5EF4-FFF2-40B4-BE49-F238E27FC236}">
                  <a16:creationId xmlns:a16="http://schemas.microsoft.com/office/drawing/2014/main" xmlns="" id="{44BCD7B9-AD13-4E52-BC1A-CBF731A78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9075" y="-1104397"/>
              <a:ext cx="4963791" cy="4963791"/>
            </a:xfrm>
            <a:prstGeom prst="rect">
              <a:avLst/>
            </a:prstGeom>
          </p:spPr>
        </p:pic>
        <p:sp>
          <p:nvSpPr>
            <p:cNvPr id="39" name="TextBox 7">
              <a:extLst>
                <a:ext uri="{FF2B5EF4-FFF2-40B4-BE49-F238E27FC236}">
                  <a16:creationId xmlns:a16="http://schemas.microsoft.com/office/drawing/2014/main" xmlns="" id="{3F5464EC-17E5-43A0-AA3C-CC71A06ECF53}"/>
                </a:ext>
              </a:extLst>
            </p:cNvPr>
            <p:cNvSpPr txBox="1"/>
            <p:nvPr/>
          </p:nvSpPr>
          <p:spPr>
            <a:xfrm>
              <a:off x="1187106" y="660198"/>
              <a:ext cx="2940129" cy="1554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Bây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sẽ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liên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hệ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tổng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đài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báo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cáo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kết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quả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nhé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</a:t>
              </a:r>
              <a:endPara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A10D55CB-C89D-4715-B258-86D1FBDF4DB4}"/>
              </a:ext>
            </a:extLst>
          </p:cNvPr>
          <p:cNvGrpSpPr/>
          <p:nvPr/>
        </p:nvGrpSpPr>
        <p:grpSpPr>
          <a:xfrm>
            <a:off x="4007109" y="-3358780"/>
            <a:ext cx="7934479" cy="3260878"/>
            <a:chOff x="2946399" y="-241604"/>
            <a:chExt cx="5950859" cy="2445658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xmlns="" id="{D03BEC18-0138-4C94-A3E9-D43C472D119D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4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35EEDA91-7EFD-4973-A5ED-B23B37323C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41" name="Hình chữ nhật 40">
                <a:extLst>
                  <a:ext uri="{FF2B5EF4-FFF2-40B4-BE49-F238E27FC236}">
                    <a16:creationId xmlns:a16="http://schemas.microsoft.com/office/drawing/2014/main" xmlns="" id="{A707F59F-4177-4BAB-9852-BBBF1043B53E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xmlns="" id="{2D73C114-A1D6-41E3-BB86-ED3E6CDF74A7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xmlns="" id="{C64BAF03-B722-447A-9532-4AA52CF78D56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xmlns="" id="{F208FD68-5A96-4680-A9DA-3145951CD5F7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5" name="Hình Bầu dục 44">
                <a:extLst>
                  <a:ext uri="{FF2B5EF4-FFF2-40B4-BE49-F238E27FC236}">
                    <a16:creationId xmlns:a16="http://schemas.microsoft.com/office/drawing/2014/main" xmlns="" id="{5C53A539-CF60-493C-96E4-05A4296C6C87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xmlns="" id="{A63025FB-FCF9-4D34-AEAE-379ABAF220DE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Coiny"/>
                  <a:cs typeface="Arial"/>
                  <a:sym typeface="Arial"/>
                </a:rPr>
                <a:t>6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B4687609-B3E7-40CE-BCEC-7309253FFB8E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BÁO CÁO</a:t>
              </a:r>
              <a:endParaRPr lang="en-US" sz="21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679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1"/>
            </a:gs>
            <a:gs pos="39000">
              <a:schemeClr val="accent2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2">
            <a:extLst>
              <a:ext uri="{FF2B5EF4-FFF2-40B4-BE49-F238E27FC236}">
                <a16:creationId xmlns:a16="http://schemas.microsoft.com/office/drawing/2014/main" xmlns="" id="{A18BED09-8127-4BD4-BDC0-28296B60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198" y="2114434"/>
            <a:ext cx="6469243" cy="5182357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xmlns="" id="{0A5EFFCE-015F-41C9-9CBF-D906266C29C0}"/>
              </a:ext>
            </a:extLst>
          </p:cNvPr>
          <p:cNvGrpSpPr/>
          <p:nvPr/>
        </p:nvGrpSpPr>
        <p:grpSpPr>
          <a:xfrm>
            <a:off x="4686806" y="1483933"/>
            <a:ext cx="6752780" cy="4800247"/>
            <a:chOff x="2819433" y="-237150"/>
            <a:chExt cx="5950859" cy="24456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xmlns="" id="{D3B5525E-6537-4246-81C7-FB7B7197C588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3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2DC67C89-EED5-4CF0-AFB9-AB70CB2E4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xmlns="" id="{2272202C-2C71-41B7-A9D2-3B6D088D1C9E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xmlns="" id="{00068A5E-5341-484D-9A29-9CAFB57A66F7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xmlns="" id="{0E426CD8-2265-42ED-8183-F77FE9B8572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xmlns="" id="{C63D0EE4-1765-4490-8720-227B71B0CB2A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xmlns="" id="{D37C9DA1-85AA-4009-BCF2-2A405256D3EB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xmlns="" id="{F04D5877-7920-48EE-A27E-9CBC51F05F43}"/>
                </a:ext>
              </a:extLst>
            </p:cNvPr>
            <p:cNvSpPr txBox="1"/>
            <p:nvPr/>
          </p:nvSpPr>
          <p:spPr>
            <a:xfrm>
              <a:off x="4066984" y="652452"/>
              <a:ext cx="4212186" cy="10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Để báo cáo với tổng đài, các bạn sẽ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anh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hoàn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thành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bài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tập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4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xmlns="" id="{00BBDBE6-B703-4E33-B984-63091B831444}"/>
              </a:ext>
            </a:extLst>
          </p:cNvPr>
          <p:cNvGrpSpPr/>
          <p:nvPr/>
        </p:nvGrpSpPr>
        <p:grpSpPr>
          <a:xfrm>
            <a:off x="3953826" y="-844892"/>
            <a:ext cx="7934479" cy="3260878"/>
            <a:chOff x="2946399" y="-241604"/>
            <a:chExt cx="5950859" cy="2445658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xmlns="" id="{7BBBB5EE-D2D6-499F-96C2-1D2E3D365D2B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5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7E34469D-4F70-46BD-9E42-BE5B5D4D2C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xmlns="" id="{C74F101C-868B-4F11-A112-B1022F4EA277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xmlns="" id="{93061D35-9319-44B4-845D-0FF90DB93DCB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3" name="Hình Bầu dục 52">
                <a:extLst>
                  <a:ext uri="{FF2B5EF4-FFF2-40B4-BE49-F238E27FC236}">
                    <a16:creationId xmlns:a16="http://schemas.microsoft.com/office/drawing/2014/main" xmlns="" id="{7A77615B-F3E1-47E9-A674-5A38CBAD1BEB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xmlns="" id="{75B22C0F-2369-4793-9E63-7BD066D27AE1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5" name="Hình Bầu dục 54">
                <a:extLst>
                  <a:ext uri="{FF2B5EF4-FFF2-40B4-BE49-F238E27FC236}">
                    <a16:creationId xmlns:a16="http://schemas.microsoft.com/office/drawing/2014/main" xmlns="" id="{C7625820-8472-416A-A5D6-AD4A94E64635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xmlns="" id="{14E046A0-A4A9-47FC-834B-3AACDF178BF5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xmlns="" id="{CD1D23D3-FE8F-41E3-AF59-A0F34A0285AD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BÁO CÁO</a:t>
              </a:r>
              <a:endParaRPr lang="en-US" sz="2133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061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Hình ảnh 39">
            <a:extLst>
              <a:ext uri="{FF2B5EF4-FFF2-40B4-BE49-F238E27FC236}">
                <a16:creationId xmlns:a16="http://schemas.microsoft.com/office/drawing/2014/main" xmlns="" id="{605E896D-5BB1-4619-A791-1B27FDDF7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672" y="5571067"/>
            <a:ext cx="1606505" cy="1286933"/>
          </a:xfrm>
          <a:prstGeom prst="rect">
            <a:avLst/>
          </a:prstGeom>
        </p:spPr>
      </p:pic>
      <p:sp>
        <p:nvSpPr>
          <p:cNvPr id="36" name="Hộp Văn bản 15">
            <a:extLst>
              <a:ext uri="{FF2B5EF4-FFF2-40B4-BE49-F238E27FC236}">
                <a16:creationId xmlns:a16="http://schemas.microsoft.com/office/drawing/2014/main" xmlns="" id="{03D811BE-B6AB-4384-8848-DC24BA6B3E27}"/>
              </a:ext>
            </a:extLst>
          </p:cNvPr>
          <p:cNvSpPr txBox="1"/>
          <p:nvPr/>
        </p:nvSpPr>
        <p:spPr>
          <a:xfrm>
            <a:off x="1161288" y="432145"/>
            <a:ext cx="1061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Người ta đóng 288 bánh xe ô tô vào các hộp, mỗi hộp 4 bánh xe. Sau đó đóng các hộp vào các thùng, mỗi thùng 8 hộp. Hỏi người ta đóng được bao nhiêu thùng bánh xe ô tô như vậy?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6DBE2F0-FEE0-4795-908D-574750B57E35}"/>
              </a:ext>
            </a:extLst>
          </p:cNvPr>
          <p:cNvSpPr/>
          <p:nvPr/>
        </p:nvSpPr>
        <p:spPr>
          <a:xfrm>
            <a:off x="451784" y="418596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177301-551E-4F44-A971-F779A4B16EA9}"/>
              </a:ext>
            </a:extLst>
          </p:cNvPr>
          <p:cNvSpPr txBox="1"/>
          <p:nvPr/>
        </p:nvSpPr>
        <p:spPr>
          <a:xfrm>
            <a:off x="374904" y="2377440"/>
            <a:ext cx="5047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0000"/>
                </a:solidFill>
                <a:effectLst/>
              </a:rPr>
              <a:t>Tóm</a:t>
            </a:r>
            <a:r>
              <a:rPr lang="en-US" sz="3200" b="1" i="0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000000"/>
                </a:solidFill>
                <a:effectLst/>
              </a:rPr>
              <a:t>tắt</a:t>
            </a:r>
            <a:r>
              <a:rPr lang="en-US" sz="3200" b="1" i="0" u="sng" dirty="0">
                <a:solidFill>
                  <a:srgbClr val="000000"/>
                </a:solidFill>
                <a:effectLst/>
              </a:rPr>
              <a:t>:</a:t>
            </a:r>
            <a:endParaRPr lang="en-US" sz="3200" b="0" i="0" u="sng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hộp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4 bánh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xe</a:t>
            </a:r>
            <a:endParaRPr lang="en-US" sz="3200" b="1" i="0" dirty="0">
              <a:solidFill>
                <a:srgbClr val="0070C0"/>
              </a:solidFill>
              <a:effectLst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8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hộp</a:t>
            </a:r>
            <a:endParaRPr lang="en-US" sz="3200" b="1" i="0" dirty="0">
              <a:solidFill>
                <a:srgbClr val="0070C0"/>
              </a:solidFill>
              <a:effectLst/>
            </a:endParaRPr>
          </a:p>
          <a:p>
            <a:pPr algn="l"/>
            <a:r>
              <a:rPr lang="en-US" sz="3200" b="1" i="0" dirty="0">
                <a:solidFill>
                  <a:srgbClr val="0070C0"/>
                </a:solidFill>
                <a:effectLst/>
              </a:rPr>
              <a:t>288 bánh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xe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….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CBFA56-A076-48F2-B14B-FB031C30C30E}"/>
              </a:ext>
            </a:extLst>
          </p:cNvPr>
          <p:cNvSpPr txBox="1"/>
          <p:nvPr/>
        </p:nvSpPr>
        <p:spPr>
          <a:xfrm>
            <a:off x="5568696" y="2423160"/>
            <a:ext cx="6281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</a:rPr>
              <a:t>Bài giải</a:t>
            </a:r>
            <a:r>
              <a:rPr lang="en-US" sz="3200" b="1" u="sng" dirty="0">
                <a:solidFill>
                  <a:srgbClr val="FF0000"/>
                </a:solidFill>
              </a:rPr>
              <a:t>:</a:t>
            </a:r>
            <a:endParaRPr lang="vi-VN" sz="3200" b="1" u="sng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Số hộp bánh xe đóng được 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288 : 4 = 72 (hộp)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Người ta đóng được số thùng bánh xe ô tô 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72 : 8 = 9 (thùng)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Đáp số: 9 thùng</a:t>
            </a:r>
          </a:p>
        </p:txBody>
      </p:sp>
    </p:spTree>
    <p:extLst>
      <p:ext uri="{BB962C8B-B14F-4D97-AF65-F5344CB8AC3E}">
        <p14:creationId xmlns:p14="http://schemas.microsoft.com/office/powerpoint/2010/main" val="6030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xmlns="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xmlns="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xmlns="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xmlns="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xmlns="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xmlns="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xmlns="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xmlns="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xmlns="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6E0A0C72-4768-4652-9C9C-6A1EB8B32906}"/>
              </a:ext>
            </a:extLst>
          </p:cNvPr>
          <p:cNvGrpSpPr/>
          <p:nvPr/>
        </p:nvGrpSpPr>
        <p:grpSpPr>
          <a:xfrm>
            <a:off x="-175327" y="-270339"/>
            <a:ext cx="7668044" cy="5515696"/>
            <a:chOff x="188167" y="14163"/>
            <a:chExt cx="5751033" cy="4136772"/>
          </a:xfrm>
        </p:grpSpPr>
        <p:pic>
          <p:nvPicPr>
            <p:cNvPr id="39" name="Picture 3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511D9564-C9EC-430F-B457-EAE4E9DF5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7222" y1="67222" x2="67222" y2="67222"/>
                          <a14:foregroundMark x1="77222" y1="75000" x2="7722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" t="15135" r="8438" b="19410"/>
            <a:stretch/>
          </p:blipFill>
          <p:spPr>
            <a:xfrm rot="21263900">
              <a:off x="188167" y="14163"/>
              <a:ext cx="5751033" cy="4136772"/>
            </a:xfrm>
            <a:prstGeom prst="rect">
              <a:avLst/>
            </a:prstGeom>
          </p:spPr>
        </p:pic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xmlns="" id="{5AB13EEE-B1C2-4438-A345-E3E7B4DCC92C}"/>
                </a:ext>
              </a:extLst>
            </p:cNvPr>
            <p:cNvSpPr txBox="1"/>
            <p:nvPr/>
          </p:nvSpPr>
          <p:spPr>
            <a:xfrm rot="21417433" flipH="1">
              <a:off x="1198141" y="1268452"/>
              <a:ext cx="3644007" cy="17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tốt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lắm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 Anh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báo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cáo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xong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quả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một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ngày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việc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với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tổng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đài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xmlns="" id="{94EBD13B-8AE5-4179-B6A3-9158DA034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46" y="493904"/>
            <a:ext cx="5942141" cy="4741345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ADCF7301-A177-4532-A224-5F2C35CD07B7}"/>
              </a:ext>
            </a:extLst>
          </p:cNvPr>
          <p:cNvSpPr txBox="1"/>
          <p:nvPr/>
        </p:nvSpPr>
        <p:spPr>
          <a:xfrm>
            <a:off x="1086786" y="1234847"/>
            <a:ext cx="5143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Nhằm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nâng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cao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độ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tin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cậy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chất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lượng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phục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vụ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giúp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vi-VN" sz="3200" b="1" dirty="0">
                <a:solidFill>
                  <a:srgbClr val="FFFFFF"/>
                </a:solidFill>
                <a:cs typeface="Arial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đạt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chuẩn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5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sao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bằng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3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0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A4EE0AB-6598-4FC0-9911-FE2EF0FE9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1247853" y="6167809"/>
            <a:ext cx="884703" cy="82625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xmlns="" id="{EF72725F-B99D-43C3-A94A-668E1A1E652E}"/>
              </a:ext>
            </a:extLst>
          </p:cNvPr>
          <p:cNvSpPr txBox="1"/>
          <p:nvPr/>
        </p:nvSpPr>
        <p:spPr>
          <a:xfrm>
            <a:off x="1929384" y="271011"/>
            <a:ext cx="9680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Đố em!</a:t>
            </a:r>
          </a:p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Chọn dấu phép tính “+, -, x, :” thích hợp thay cho dấu ? để được biểu thức có giá trị bé nhất.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2E39417-0DC2-4293-AA41-3F6D1FD00FA0}"/>
              </a:ext>
            </a:extLst>
          </p:cNvPr>
          <p:cNvSpPr/>
          <p:nvPr/>
        </p:nvSpPr>
        <p:spPr>
          <a:xfrm>
            <a:off x="1269632" y="260255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32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8" name="Hình ảnh 3">
            <a:extLst>
              <a:ext uri="{FF2B5EF4-FFF2-40B4-BE49-F238E27FC236}">
                <a16:creationId xmlns:a16="http://schemas.microsoft.com/office/drawing/2014/main" xmlns="" id="{86E35DCA-590A-4BD5-9E0D-7A85A52C6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" y="6167809"/>
            <a:ext cx="884703" cy="826251"/>
          </a:xfrm>
          <a:prstGeom prst="rect">
            <a:avLst/>
          </a:prstGeom>
        </p:spPr>
      </p:pic>
      <p:pic>
        <p:nvPicPr>
          <p:cNvPr id="69" name="Hình ảnh 3">
            <a:extLst>
              <a:ext uri="{FF2B5EF4-FFF2-40B4-BE49-F238E27FC236}">
                <a16:creationId xmlns:a16="http://schemas.microsoft.com/office/drawing/2014/main" xmlns="" id="{4735ADBC-5AD0-4943-922F-F4BFB97C0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053794" y="6167809"/>
            <a:ext cx="884703" cy="826251"/>
          </a:xfrm>
          <a:prstGeom prst="rect">
            <a:avLst/>
          </a:prstGeom>
        </p:spPr>
      </p:pic>
      <p:pic>
        <p:nvPicPr>
          <p:cNvPr id="70" name="Hình ảnh 3">
            <a:extLst>
              <a:ext uri="{FF2B5EF4-FFF2-40B4-BE49-F238E27FC236}">
                <a16:creationId xmlns:a16="http://schemas.microsoft.com/office/drawing/2014/main" xmlns="" id="{AA2DCD41-2AF9-48A8-8325-4F793B4A5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2336945" y="6181985"/>
            <a:ext cx="884703" cy="826251"/>
          </a:xfrm>
          <a:prstGeom prst="rect">
            <a:avLst/>
          </a:prstGeom>
        </p:spPr>
      </p:pic>
      <p:pic>
        <p:nvPicPr>
          <p:cNvPr id="71" name="Hình ảnh 3">
            <a:extLst>
              <a:ext uri="{FF2B5EF4-FFF2-40B4-BE49-F238E27FC236}">
                <a16:creationId xmlns:a16="http://schemas.microsoft.com/office/drawing/2014/main" xmlns="" id="{EBBDD3C8-7B5B-43AA-9B2C-3204DF899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3390738" y="6181985"/>
            <a:ext cx="884703" cy="826251"/>
          </a:xfrm>
          <a:prstGeom prst="rect">
            <a:avLst/>
          </a:prstGeom>
        </p:spPr>
      </p:pic>
      <p:pic>
        <p:nvPicPr>
          <p:cNvPr id="72" name="Hình ảnh 3">
            <a:extLst>
              <a:ext uri="{FF2B5EF4-FFF2-40B4-BE49-F238E27FC236}">
                <a16:creationId xmlns:a16="http://schemas.microsoft.com/office/drawing/2014/main" xmlns="" id="{DF3159B7-1BBB-4088-827F-735D16C26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4599855" y="6198839"/>
            <a:ext cx="884703" cy="826251"/>
          </a:xfrm>
          <a:prstGeom prst="rect">
            <a:avLst/>
          </a:prstGeom>
        </p:spPr>
      </p:pic>
      <p:pic>
        <p:nvPicPr>
          <p:cNvPr id="73" name="Hình ảnh 3">
            <a:extLst>
              <a:ext uri="{FF2B5EF4-FFF2-40B4-BE49-F238E27FC236}">
                <a16:creationId xmlns:a16="http://schemas.microsoft.com/office/drawing/2014/main" xmlns="" id="{54DC4838-B7FC-404C-8CE6-D50274EF1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5653649" y="6198839"/>
            <a:ext cx="884703" cy="826251"/>
          </a:xfrm>
          <a:prstGeom prst="rect">
            <a:avLst/>
          </a:prstGeom>
        </p:spPr>
      </p:pic>
      <p:pic>
        <p:nvPicPr>
          <p:cNvPr id="74" name="Hình ảnh 3">
            <a:extLst>
              <a:ext uri="{FF2B5EF4-FFF2-40B4-BE49-F238E27FC236}">
                <a16:creationId xmlns:a16="http://schemas.microsoft.com/office/drawing/2014/main" xmlns="" id="{19DD0651-3D29-4E98-B7D8-B197E6FBF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6749973" y="6181985"/>
            <a:ext cx="884703" cy="826251"/>
          </a:xfrm>
          <a:prstGeom prst="rect">
            <a:avLst/>
          </a:prstGeom>
        </p:spPr>
      </p:pic>
      <p:pic>
        <p:nvPicPr>
          <p:cNvPr id="75" name="Hình ảnh 3">
            <a:extLst>
              <a:ext uri="{FF2B5EF4-FFF2-40B4-BE49-F238E27FC236}">
                <a16:creationId xmlns:a16="http://schemas.microsoft.com/office/drawing/2014/main" xmlns="" id="{3B5332F3-8EEA-4AB5-B8D4-9ADE41D54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7803766" y="6181985"/>
            <a:ext cx="884703" cy="826251"/>
          </a:xfrm>
          <a:prstGeom prst="rect">
            <a:avLst/>
          </a:prstGeom>
        </p:spPr>
      </p:pic>
      <p:pic>
        <p:nvPicPr>
          <p:cNvPr id="76" name="Hình ảnh 3">
            <a:extLst>
              <a:ext uri="{FF2B5EF4-FFF2-40B4-BE49-F238E27FC236}">
                <a16:creationId xmlns:a16="http://schemas.microsoft.com/office/drawing/2014/main" xmlns="" id="{B19ED3EA-32C4-4E17-B2AC-31B797465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8984942" y="6167809"/>
            <a:ext cx="884703" cy="826251"/>
          </a:xfrm>
          <a:prstGeom prst="rect">
            <a:avLst/>
          </a:prstGeom>
        </p:spPr>
      </p:pic>
      <p:pic>
        <p:nvPicPr>
          <p:cNvPr id="77" name="Hình ảnh 3">
            <a:extLst>
              <a:ext uri="{FF2B5EF4-FFF2-40B4-BE49-F238E27FC236}">
                <a16:creationId xmlns:a16="http://schemas.microsoft.com/office/drawing/2014/main" xmlns="" id="{98898A91-866F-49D5-A1E9-0E5490FF2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0038735" y="6167809"/>
            <a:ext cx="884703" cy="826251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F36C55FE-9CEE-40D0-96E9-34B3CD47EC84}"/>
              </a:ext>
            </a:extLst>
          </p:cNvPr>
          <p:cNvGrpSpPr/>
          <p:nvPr/>
        </p:nvGrpSpPr>
        <p:grpSpPr>
          <a:xfrm>
            <a:off x="4338510" y="2067181"/>
            <a:ext cx="3799650" cy="1015663"/>
            <a:chOff x="3646968" y="2573079"/>
            <a:chExt cx="3799650" cy="101566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65B43026-3DEB-4C37-ABD7-7DC1AE6EF598}"/>
                </a:ext>
              </a:extLst>
            </p:cNvPr>
            <p:cNvSpPr txBox="1"/>
            <p:nvPr/>
          </p:nvSpPr>
          <p:spPr>
            <a:xfrm>
              <a:off x="3646968" y="2573079"/>
              <a:ext cx="37996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6 x (6      6)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xmlns="" id="{13E166FF-4977-4736-AF2E-F1567A624DD8}"/>
                </a:ext>
              </a:extLst>
            </p:cNvPr>
            <p:cNvSpPr/>
            <p:nvPr/>
          </p:nvSpPr>
          <p:spPr>
            <a:xfrm>
              <a:off x="5537436" y="2741498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67253192-42CC-4720-B89C-87151AB6C680}"/>
              </a:ext>
            </a:extLst>
          </p:cNvPr>
          <p:cNvSpPr/>
          <p:nvPr/>
        </p:nvSpPr>
        <p:spPr>
          <a:xfrm>
            <a:off x="6223379" y="2237655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25ED2B-878F-4C2A-BA55-60EC72A8F551}"/>
              </a:ext>
            </a:extLst>
          </p:cNvPr>
          <p:cNvSpPr txBox="1"/>
          <p:nvPr/>
        </p:nvSpPr>
        <p:spPr>
          <a:xfrm>
            <a:off x="2093976" y="3319272"/>
            <a:ext cx="955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</a:rPr>
              <a:t>Biểu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thức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có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trị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nhỏ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nhất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bằng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0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khi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ta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điền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dấu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trừ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92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sp>
        <p:nvSpPr>
          <p:cNvPr id="3" name="Tim 2">
            <a:extLst>
              <a:ext uri="{FF2B5EF4-FFF2-40B4-BE49-F238E27FC236}">
                <a16:creationId xmlns:a16="http://schemas.microsoft.com/office/drawing/2014/main" xmlns="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xmlns="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xmlns="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xmlns="" id="{94EBD13B-8AE5-4179-B6A3-9158DA034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46" y="529244"/>
            <a:ext cx="5989076" cy="4993968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ADCF7301-A177-4532-A224-5F2C35CD07B7}"/>
              </a:ext>
            </a:extLst>
          </p:cNvPr>
          <p:cNvSpPr txBox="1"/>
          <p:nvPr/>
        </p:nvSpPr>
        <p:spPr>
          <a:xfrm>
            <a:off x="1034647" y="1346200"/>
            <a:ext cx="522387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giúp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 </a:t>
            </a:r>
            <a:r>
              <a:rPr lang="vi-VN" sz="3200" b="1" dirty="0">
                <a:solidFill>
                  <a:srgbClr val="FFFFFF"/>
                </a:solidFill>
                <a:cs typeface="Arial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xuất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sắc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“</a:t>
            </a:r>
            <a:r>
              <a:rPr lang="en-US" sz="3200" b="1" dirty="0" err="1">
                <a:solidFill>
                  <a:srgbClr val="FFFF00"/>
                </a:solidFill>
                <a:cs typeface="Arial"/>
                <a:sym typeface="Arial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Arial"/>
                <a:sym typeface="Arial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cs typeface="Arial"/>
                <a:sym typeface="Arial"/>
              </a:rPr>
              <a:t>làm</a:t>
            </a:r>
            <a:r>
              <a:rPr lang="vi-VN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cs typeface="Arial"/>
                <a:sym typeface="Arial"/>
              </a:rPr>
              <a:t>shipper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”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Chào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tạm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biệt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hẹn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gặp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lại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2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20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077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xmlns="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365" flipH="1">
            <a:off x="762520" y="286099"/>
            <a:ext cx="7260537" cy="538894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228061AF-E94E-47E6-895C-ED652EB806C0}"/>
              </a:ext>
            </a:extLst>
          </p:cNvPr>
          <p:cNvSpPr txBox="1"/>
          <p:nvPr/>
        </p:nvSpPr>
        <p:spPr>
          <a:xfrm rot="20212627">
            <a:off x="1567299" y="1137284"/>
            <a:ext cx="5380443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Chào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hoàn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tập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mình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giao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733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xmlns="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xmlns="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xmlns="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xmlns="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xmlns="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xmlns="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64B29959-1B87-412B-9EFF-D1B6C9AC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xmlns="" id="{007977BD-8204-4401-B4C4-728587E9AB1B}"/>
              </a:ext>
            </a:extLst>
          </p:cNvPr>
          <p:cNvGrpSpPr/>
          <p:nvPr/>
        </p:nvGrpSpPr>
        <p:grpSpPr>
          <a:xfrm>
            <a:off x="5336196" y="1346200"/>
            <a:ext cx="6486547" cy="5813504"/>
            <a:chOff x="2819433" y="-237150"/>
            <a:chExt cx="5950859" cy="244565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xmlns="" id="{4F9E8219-7EC3-42BE-A8A8-36E7AFB67FAF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27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435C7A79-D9BE-40DD-87A1-1243C3E647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xmlns="" id="{D1FEEE79-7E3E-41E8-A489-CA94AFB820F7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xmlns="" id="{571079CF-4696-447E-B8EF-984682765D0F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xmlns="" id="{A33B77D6-E04B-48F3-9325-F2D6EE7FE06E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xmlns="" id="{0F055CD5-75DD-4614-BB8A-5542ACA375F9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2" name="Hình Bầu dục 31">
                <a:extLst>
                  <a:ext uri="{FF2B5EF4-FFF2-40B4-BE49-F238E27FC236}">
                    <a16:creationId xmlns:a16="http://schemas.microsoft.com/office/drawing/2014/main" xmlns="" id="{4142F0DA-E4DF-4251-8C85-0A1B55B957F0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xmlns="" id="{A59BB28A-1717-44A6-AFE3-6101341B114F}"/>
                </a:ext>
              </a:extLst>
            </p:cNvPr>
            <p:cNvSpPr txBox="1"/>
            <p:nvPr/>
          </p:nvSpPr>
          <p:spPr>
            <a:xfrm>
              <a:off x="3961168" y="649389"/>
              <a:ext cx="4298958" cy="1074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Thực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hiện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công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việc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giao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đến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địa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điểm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có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sẵn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trên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đơn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bằng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cách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giải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bài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toán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sau</a:t>
              </a:r>
              <a:r>
                <a:rPr lang="vi-VN" sz="26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.</a:t>
              </a:r>
              <a:endParaRPr lang="en-US" sz="2667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0420B84-BF33-4ABF-99FF-D33981D12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7670" y1="82327" x2="46416" y2="84564"/>
                        <a14:backgroundMark x1="36918" y1="81655" x2="39068" y2="82774"/>
                        <a14:backgroundMark x1="42473" y1="82774" x2="35663" y2="80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615751" y="2977662"/>
            <a:ext cx="5548923" cy="4445105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AE0C098C-2B38-4959-B193-8C05774A1015}"/>
              </a:ext>
            </a:extLst>
          </p:cNvPr>
          <p:cNvGrpSpPr/>
          <p:nvPr/>
        </p:nvGrpSpPr>
        <p:grpSpPr>
          <a:xfrm>
            <a:off x="5042235" y="-405943"/>
            <a:ext cx="6921928" cy="3096819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xmlns="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xmlns="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xmlns="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xmlns="" id="{8EB613C2-7C79-436A-9EA8-A8DED3FB2810}"/>
                  </a:ext>
                </a:extLst>
              </p:cNvPr>
              <p:cNvSpPr/>
              <p:nvPr/>
            </p:nvSpPr>
            <p:spPr>
              <a:xfrm>
                <a:off x="4000499" y="2009154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xmlns="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xmlns="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5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xmlns="" id="{E8DAD778-6C17-46DF-BD56-8860B8F53BF6}"/>
                </a:ext>
              </a:extLst>
            </p:cNvPr>
            <p:cNvSpPr txBox="1"/>
            <p:nvPr/>
          </p:nvSpPr>
          <p:spPr>
            <a:xfrm>
              <a:off x="3784674" y="1162086"/>
              <a:ext cx="4686751" cy="78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GIAO HÀNG </a:t>
              </a:r>
              <a:endParaRPr lang="en-US" sz="1867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E826BF59-8D1F-414E-BB9B-F7A1C633C229}"/>
              </a:ext>
            </a:extLst>
          </p:cNvPr>
          <p:cNvGrpSpPr/>
          <p:nvPr/>
        </p:nvGrpSpPr>
        <p:grpSpPr>
          <a:xfrm>
            <a:off x="253249" y="54890"/>
            <a:ext cx="4602275" cy="3367185"/>
            <a:chOff x="447404" y="272301"/>
            <a:chExt cx="3706467" cy="1403735"/>
          </a:xfrm>
        </p:grpSpPr>
        <p:pic>
          <p:nvPicPr>
            <p:cNvPr id="21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xmlns="" id="{B14A26F2-8791-481B-9770-54454C7D2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404" y="272301"/>
              <a:ext cx="3706467" cy="1403735"/>
            </a:xfrm>
            <a:prstGeom prst="rect">
              <a:avLst/>
            </a:prstGeom>
          </p:spPr>
        </p:pic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xmlns="" id="{03E4F906-3975-41C4-A402-1C8565725800}"/>
                </a:ext>
              </a:extLst>
            </p:cNvPr>
            <p:cNvSpPr txBox="1"/>
            <p:nvPr/>
          </p:nvSpPr>
          <p:spPr>
            <a:xfrm>
              <a:off x="910346" y="439092"/>
              <a:ext cx="2786070" cy="98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Tiết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1,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chuẩn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bị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để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đi giao.</a:t>
              </a:r>
              <a:endPara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defTabSz="1219170"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xmlns="" id="{2790C49A-FD3B-4400-8E3E-B7B258A9345E}"/>
              </a:ext>
            </a:extLst>
          </p:cNvPr>
          <p:cNvGrpSpPr/>
          <p:nvPr/>
        </p:nvGrpSpPr>
        <p:grpSpPr>
          <a:xfrm>
            <a:off x="32815" y="110305"/>
            <a:ext cx="5303381" cy="3367185"/>
            <a:chOff x="447404" y="272301"/>
            <a:chExt cx="3053369" cy="1403735"/>
          </a:xfrm>
        </p:grpSpPr>
        <p:pic>
          <p:nvPicPr>
            <p:cNvPr id="35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xmlns="" id="{9A6D07DA-5CC0-4505-8EA5-211C53BD2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404" y="272301"/>
              <a:ext cx="3053369" cy="1403735"/>
            </a:xfrm>
            <a:prstGeom prst="rect">
              <a:avLst/>
            </a:prstGeom>
          </p:spPr>
        </p:pic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xmlns="" id="{3F7FFED7-C6A0-4429-BEC2-5903B2CE85D2}"/>
                </a:ext>
              </a:extLst>
            </p:cNvPr>
            <p:cNvSpPr txBox="1"/>
            <p:nvPr/>
          </p:nvSpPr>
          <p:spPr>
            <a:xfrm>
              <a:off x="604622" y="490994"/>
              <a:ext cx="2786070" cy="98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Sang </a:t>
              </a:r>
              <a:r>
                <a:rPr lang="vi-VN" sz="3733" b="1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tiết</a:t>
              </a:r>
              <a:r>
                <a:rPr lang="vi-VN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này</a:t>
              </a:r>
              <a:r>
                <a:rPr lang="vi-VN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bắt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đầu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hành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trình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giao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nhé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</a:t>
              </a:r>
              <a:endPara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defTabSz="1219170"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Hình ảnh 36">
            <a:extLst>
              <a:ext uri="{FF2B5EF4-FFF2-40B4-BE49-F238E27FC236}">
                <a16:creationId xmlns:a16="http://schemas.microsoft.com/office/drawing/2014/main" xmlns="" id="{BC684117-99EB-43DA-BD5E-3DA0A51DD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653" y="2977662"/>
            <a:ext cx="4865156" cy="38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03" b="50565"/>
          <a:stretch/>
        </p:blipFill>
        <p:spPr>
          <a:xfrm>
            <a:off x="4245598" y="372378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2" b="50000"/>
          <a:stretch/>
        </p:blipFill>
        <p:spPr>
          <a:xfrm>
            <a:off x="8447163" y="1248073"/>
            <a:ext cx="3307075" cy="2344863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01" t="50000"/>
          <a:stretch/>
        </p:blipFill>
        <p:spPr>
          <a:xfrm>
            <a:off x="5865821" y="3764708"/>
            <a:ext cx="2854268" cy="2094651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xmlns="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060381" y="1443915"/>
            <a:ext cx="1386783" cy="976589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xmlns="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8610942" y="2274949"/>
            <a:ext cx="171772" cy="2807746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Nhóm 53">
            <a:extLst>
              <a:ext uri="{FF2B5EF4-FFF2-40B4-BE49-F238E27FC236}">
                <a16:creationId xmlns:a16="http://schemas.microsoft.com/office/drawing/2014/main" xmlns="" id="{74E2A413-3794-489D-9FE5-E5CC85A37212}"/>
              </a:ext>
            </a:extLst>
          </p:cNvPr>
          <p:cNvGrpSpPr/>
          <p:nvPr/>
        </p:nvGrpSpPr>
        <p:grpSpPr>
          <a:xfrm>
            <a:off x="5880774" y="2520920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xmlns="" id="{468FE28B-FBC1-4FD1-A294-7DF5915C879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xmlns="" id="{86E95CA7-E177-4E4E-BAA8-82BB35C301E9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6" name="Hình Bầu dục 45">
                <a:extLst>
                  <a:ext uri="{FF2B5EF4-FFF2-40B4-BE49-F238E27FC236}">
                    <a16:creationId xmlns:a16="http://schemas.microsoft.com/office/drawing/2014/main" xmlns="" id="{9088CE57-D9D7-4A89-AE18-66DAD5941DA5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xmlns="" id="{EB27C5F0-93F7-4AC1-B55B-523094C3085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0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2A0FBD53-4BD2-486A-93AB-94A37BE25D5E}"/>
              </a:ext>
            </a:extLst>
          </p:cNvPr>
          <p:cNvGrpSpPr/>
          <p:nvPr/>
        </p:nvGrpSpPr>
        <p:grpSpPr>
          <a:xfrm>
            <a:off x="10117975" y="3592934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xmlns="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xmlns="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xmlns="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xmlns="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xmlns="" id="{67C06A97-8D6D-4502-8A01-1EB4468BD9D9}"/>
              </a:ext>
            </a:extLst>
          </p:cNvPr>
          <p:cNvGrpSpPr/>
          <p:nvPr/>
        </p:nvGrpSpPr>
        <p:grpSpPr>
          <a:xfrm>
            <a:off x="5100928" y="5492717"/>
            <a:ext cx="809493" cy="770065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xmlns="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xmlns="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xmlns="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xmlns="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3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xmlns="" id="{12EE7A6E-426E-41E5-9BBB-5C46B7D03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3"/>
          <a:stretch/>
        </p:blipFill>
        <p:spPr>
          <a:xfrm>
            <a:off x="1516147" y="766098"/>
            <a:ext cx="3354183" cy="5170484"/>
          </a:xfrm>
          <a:prstGeom prst="rect">
            <a:avLst/>
          </a:prstGeom>
        </p:spPr>
      </p:pic>
      <p:pic>
        <p:nvPicPr>
          <p:cNvPr id="32" name="Hình ảnh 31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xmlns="" id="{43B0BCC1-BAB9-45E4-BB34-31A4C85F8F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3" r="71361" b="14639"/>
          <a:stretch/>
        </p:blipFill>
        <p:spPr>
          <a:xfrm flipH="1">
            <a:off x="6611194" y="766098"/>
            <a:ext cx="898373" cy="756117"/>
          </a:xfrm>
          <a:prstGeom prst="rect">
            <a:avLst/>
          </a:prstGeom>
        </p:spPr>
      </p:pic>
      <p:sp>
        <p:nvSpPr>
          <p:cNvPr id="76" name="TextBox 3">
            <a:extLst>
              <a:ext uri="{FF2B5EF4-FFF2-40B4-BE49-F238E27FC236}">
                <a16:creationId xmlns:a16="http://schemas.microsoft.com/office/drawing/2014/main" xmlns="" id="{CA1834E0-170A-41D4-9300-540299168DA1}"/>
              </a:ext>
            </a:extLst>
          </p:cNvPr>
          <p:cNvSpPr txBox="1"/>
          <p:nvPr/>
        </p:nvSpPr>
        <p:spPr>
          <a:xfrm>
            <a:off x="3754558" y="2201798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anh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shipper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77" name="TextBox 3">
            <a:extLst>
              <a:ext uri="{FF2B5EF4-FFF2-40B4-BE49-F238E27FC236}">
                <a16:creationId xmlns:a16="http://schemas.microsoft.com/office/drawing/2014/main" xmlns="" id="{5F8EF77B-76E9-4747-8874-96899A7D8595}"/>
              </a:ext>
            </a:extLst>
          </p:cNvPr>
          <p:cNvSpPr txBox="1"/>
          <p:nvPr/>
        </p:nvSpPr>
        <p:spPr>
          <a:xfrm>
            <a:off x="7817476" y="747742"/>
            <a:ext cx="42055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78" name="TextBox 3">
            <a:extLst>
              <a:ext uri="{FF2B5EF4-FFF2-40B4-BE49-F238E27FC236}">
                <a16:creationId xmlns:a16="http://schemas.microsoft.com/office/drawing/2014/main" xmlns="" id="{F7C48BFE-135D-4983-8475-0C0DE5A476E1}"/>
              </a:ext>
            </a:extLst>
          </p:cNvPr>
          <p:cNvSpPr txBox="1"/>
          <p:nvPr/>
        </p:nvSpPr>
        <p:spPr>
          <a:xfrm>
            <a:off x="6161912" y="5569857"/>
            <a:ext cx="424602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2222 C -0.00468 0.00679 0.01285 0.01203 0.03039 0.0321 C 0.04775 0.05216 0.05799 0.07993 0.05278 0.09444 C 0.0474 0.10895 0.05816 0.13734 0.07552 0.1574 C 0.09236 0.17654 0.11181 0.18333 0.11684 0.16821 " pathEditMode="relative" rAng="1980000" ptsTypes="AAAAA">
                                      <p:cBhvr>
                                        <p:cTn id="11" dur="4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72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may-www_nhacchuongvui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25">
            <a:extLst>
              <a:ext uri="{FF2B5EF4-FFF2-40B4-BE49-F238E27FC236}">
                <a16:creationId xmlns:a16="http://schemas.microsoft.com/office/drawing/2014/main" xmlns="" id="{9015611C-2B29-4705-8BB5-F047D934424B}"/>
              </a:ext>
            </a:extLst>
          </p:cNvPr>
          <p:cNvSpPr txBox="1"/>
          <p:nvPr/>
        </p:nvSpPr>
        <p:spPr>
          <a:xfrm>
            <a:off x="1295263" y="400619"/>
            <a:ext cx="568656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F0EA374-6FE5-4C27-A8CE-E7D83A122D91}"/>
              </a:ext>
            </a:extLst>
          </p:cNvPr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14" name="Hộp Văn bản 15">
            <a:extLst>
              <a:ext uri="{FF2B5EF4-FFF2-40B4-BE49-F238E27FC236}">
                <a16:creationId xmlns:a16="http://schemas.microsoft.com/office/drawing/2014/main" xmlns="" id="{87202A7A-0A67-4EEB-9E86-67BA4231DEFA}"/>
              </a:ext>
            </a:extLst>
          </p:cNvPr>
          <p:cNvSpPr txBox="1"/>
          <p:nvPr/>
        </p:nvSpPr>
        <p:spPr>
          <a:xfrm>
            <a:off x="0" y="1710681"/>
            <a:ext cx="586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a) 182 – (96 – 54) 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5" name="Hộp Văn bản 15">
            <a:extLst>
              <a:ext uri="{FF2B5EF4-FFF2-40B4-BE49-F238E27FC236}">
                <a16:creationId xmlns:a16="http://schemas.microsoft.com/office/drawing/2014/main" xmlns="" id="{4754F358-7F59-4610-AFA7-ECD1EA16A0EC}"/>
              </a:ext>
            </a:extLst>
          </p:cNvPr>
          <p:cNvSpPr txBox="1"/>
          <p:nvPr/>
        </p:nvSpPr>
        <p:spPr>
          <a:xfrm>
            <a:off x="6543676" y="1767831"/>
            <a:ext cx="53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4800" b="1" kern="0" dirty="0">
                <a:solidFill>
                  <a:srgbClr val="002060"/>
                </a:solidFill>
                <a:cs typeface="Arial"/>
                <a:sym typeface="Arial"/>
              </a:rPr>
              <a:t>b) 7 x (48 : 6)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16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xmlns="" id="{31E7D0E3-EDB8-44D6-A2E9-C273BD133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73"/>
          <a:stretch/>
        </p:blipFill>
        <p:spPr>
          <a:xfrm>
            <a:off x="71522" y="4686299"/>
            <a:ext cx="1678037" cy="25866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53A36ED-713D-4527-B27F-663D99FBBA81}"/>
              </a:ext>
            </a:extLst>
          </p:cNvPr>
          <p:cNvSpPr txBox="1"/>
          <p:nvPr/>
        </p:nvSpPr>
        <p:spPr>
          <a:xfrm>
            <a:off x="971550" y="24765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182 – 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3A14B6A-1BBE-4A20-B17B-E3955D2AB6AE}"/>
              </a:ext>
            </a:extLst>
          </p:cNvPr>
          <p:cNvSpPr txBox="1"/>
          <p:nvPr/>
        </p:nvSpPr>
        <p:spPr>
          <a:xfrm>
            <a:off x="981075" y="30575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140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4DF081A-3FB9-459C-9956-997C439C6A15}"/>
              </a:ext>
            </a:extLst>
          </p:cNvPr>
          <p:cNvSpPr txBox="1"/>
          <p:nvPr/>
        </p:nvSpPr>
        <p:spPr>
          <a:xfrm>
            <a:off x="7524750" y="25431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7 x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E5C4AC-0A90-4206-818A-17C18DF765EE}"/>
              </a:ext>
            </a:extLst>
          </p:cNvPr>
          <p:cNvSpPr txBox="1"/>
          <p:nvPr/>
        </p:nvSpPr>
        <p:spPr>
          <a:xfrm>
            <a:off x="7534275" y="31242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56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03" b="50565"/>
          <a:stretch/>
        </p:blipFill>
        <p:spPr>
          <a:xfrm>
            <a:off x="4245598" y="372378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2" b="50000"/>
          <a:stretch/>
        </p:blipFill>
        <p:spPr>
          <a:xfrm>
            <a:off x="8186935" y="920203"/>
            <a:ext cx="3307075" cy="2344863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01" t="50000"/>
          <a:stretch/>
        </p:blipFill>
        <p:spPr>
          <a:xfrm>
            <a:off x="6009585" y="3997252"/>
            <a:ext cx="2854268" cy="2094651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xmlns="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060380" y="1443915"/>
            <a:ext cx="1126555" cy="648720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xmlns="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8272503" y="2429284"/>
            <a:ext cx="732187" cy="2403753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2A0FBD53-4BD2-486A-93AB-94A37BE25D5E}"/>
              </a:ext>
            </a:extLst>
          </p:cNvPr>
          <p:cNvGrpSpPr/>
          <p:nvPr/>
        </p:nvGrpSpPr>
        <p:grpSpPr>
          <a:xfrm>
            <a:off x="10117975" y="3592934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xmlns="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xmlns="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xmlns="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xmlns="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xmlns="" id="{67C06A97-8D6D-4502-8A01-1EB4468BD9D9}"/>
              </a:ext>
            </a:extLst>
          </p:cNvPr>
          <p:cNvGrpSpPr/>
          <p:nvPr/>
        </p:nvGrpSpPr>
        <p:grpSpPr>
          <a:xfrm>
            <a:off x="5363031" y="5505786"/>
            <a:ext cx="809493" cy="770065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xmlns="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xmlns="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xmlns="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xmlns="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3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xmlns="" id="{12EE7A6E-426E-41E5-9BBB-5C46B7D03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3"/>
          <a:stretch/>
        </p:blipFill>
        <p:spPr>
          <a:xfrm>
            <a:off x="1528847" y="797590"/>
            <a:ext cx="3354183" cy="5170484"/>
          </a:xfrm>
          <a:prstGeom prst="rect">
            <a:avLst/>
          </a:prstGeom>
        </p:spPr>
      </p:pic>
      <p:pic>
        <p:nvPicPr>
          <p:cNvPr id="38" name="Hình ảnh 37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xmlns="" id="{EB5B8BD5-6FA2-4E08-8BE7-95E2343D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3" r="71361" b="14639"/>
          <a:stretch/>
        </p:blipFill>
        <p:spPr>
          <a:xfrm>
            <a:off x="9547823" y="2672883"/>
            <a:ext cx="898373" cy="756117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xmlns="" id="{D9E3BB30-BA9F-4F43-8C33-9EA2D0BE1E20}"/>
              </a:ext>
            </a:extLst>
          </p:cNvPr>
          <p:cNvSpPr txBox="1"/>
          <p:nvPr/>
        </p:nvSpPr>
        <p:spPr>
          <a:xfrm>
            <a:off x="4447827" y="2216593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anh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shipper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5615AED4-ECFC-4B83-8EBD-00422EFA6B43}"/>
              </a:ext>
            </a:extLst>
          </p:cNvPr>
          <p:cNvGrpSpPr/>
          <p:nvPr/>
        </p:nvGrpSpPr>
        <p:grpSpPr>
          <a:xfrm>
            <a:off x="6589386" y="2698745"/>
            <a:ext cx="809493" cy="770065"/>
            <a:chOff x="4234875" y="1979179"/>
            <a:chExt cx="607120" cy="577549"/>
          </a:xfrm>
        </p:grpSpPr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xmlns="" id="{A03461E2-7249-4B36-A9A1-83BBA296F171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xmlns="" id="{AB999DCE-A3E5-47E9-9D56-8ED2EFF80514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3" name="Hình Bầu dục 32">
                <a:extLst>
                  <a:ext uri="{FF2B5EF4-FFF2-40B4-BE49-F238E27FC236}">
                    <a16:creationId xmlns:a16="http://schemas.microsoft.com/office/drawing/2014/main" xmlns="" id="{82AD1A1B-E00A-48CE-A398-E92E3EE892B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21EADC6C-50B9-437A-9E1D-FBFBB4F7240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0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sp>
        <p:nvSpPr>
          <p:cNvPr id="34" name="TextBox 3">
            <a:extLst>
              <a:ext uri="{FF2B5EF4-FFF2-40B4-BE49-F238E27FC236}">
                <a16:creationId xmlns:a16="http://schemas.microsoft.com/office/drawing/2014/main" xmlns="" id="{B747C798-6253-4E6D-9895-5BA14E2E0966}"/>
              </a:ext>
            </a:extLst>
          </p:cNvPr>
          <p:cNvSpPr txBox="1"/>
          <p:nvPr/>
        </p:nvSpPr>
        <p:spPr>
          <a:xfrm>
            <a:off x="8482452" y="468058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xmlns="" id="{0A06FBB9-7B4A-46D9-9B14-614C788A02C5}"/>
              </a:ext>
            </a:extLst>
          </p:cNvPr>
          <p:cNvSpPr txBox="1"/>
          <p:nvPr/>
        </p:nvSpPr>
        <p:spPr>
          <a:xfrm>
            <a:off x="6299543" y="5821995"/>
            <a:ext cx="418491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7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924E-17 -2.46914E-7 C 0.00087 0.00247 -0.02413 0.01605 -0.05694 0.03179 C -0.08958 0.04722 -0.11788 0.05895 -0.11788 0.05617 C -0.1191 0.0537 -0.14653 0.06451 -0.17934 0.07994 C -0.21128 0.09568 -0.2401 0.11142 -0.23906 0.11389 " pathEditMode="relative" rAng="9900000" ptsTypes="AAAAA">
                                      <p:cBhvr>
                                        <p:cTn id="11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may-www_nhacchuongvui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1"/>
            </a:gs>
            <a:gs pos="39000">
              <a:schemeClr val="accent2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22">
            <a:extLst>
              <a:ext uri="{FF2B5EF4-FFF2-40B4-BE49-F238E27FC236}">
                <a16:creationId xmlns:a16="http://schemas.microsoft.com/office/drawing/2014/main" xmlns="" id="{112ECC04-B3BD-4445-B948-4E650A3F6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198" y="2114434"/>
            <a:ext cx="6469243" cy="5182357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xmlns="" id="{0A5EFFCE-015F-41C9-9CBF-D906266C29C0}"/>
              </a:ext>
            </a:extLst>
          </p:cNvPr>
          <p:cNvGrpSpPr/>
          <p:nvPr/>
        </p:nvGrpSpPr>
        <p:grpSpPr>
          <a:xfrm>
            <a:off x="5048652" y="1252062"/>
            <a:ext cx="6469241" cy="5698979"/>
            <a:chOff x="2819433" y="-237150"/>
            <a:chExt cx="5950859" cy="24456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xmlns="" id="{D3B5525E-6537-4246-81C7-FB7B7197C588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3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2DC67C89-EED5-4CF0-AFB9-AB70CB2E4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xmlns="" id="{2272202C-2C71-41B7-A9D2-3B6D088D1C9E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xmlns="" id="{00068A5E-5341-484D-9A29-9CAFB57A66F7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xmlns="" id="{0E426CD8-2265-42ED-8183-F77FE9B8572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xmlns="" id="{C63D0EE4-1765-4490-8720-227B71B0CB2A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xmlns="" id="{D37C9DA1-85AA-4009-BCF2-2A405256D3EB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xmlns="" id="{F04D5877-7920-48EE-A27E-9CBC51F05F43}"/>
                </a:ext>
              </a:extLst>
            </p:cNvPr>
            <p:cNvSpPr txBox="1"/>
            <p:nvPr/>
          </p:nvSpPr>
          <p:spPr>
            <a:xfrm>
              <a:off x="4089666" y="692532"/>
              <a:ext cx="3986940" cy="120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Tìm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số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điện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thoại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liên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hệ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với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khách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chưa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nhận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được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đơn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trong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ngày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hôm nay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bằng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cách</a:t>
              </a:r>
              <a:r>
                <a:rPr lang="vi-VN" sz="2933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933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hoàn thành bài tập 1</a:t>
              </a:r>
              <a:endParaRPr lang="en-US" sz="2933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xmlns="" id="{00BBDBE6-B703-4E33-B984-63091B831444}"/>
              </a:ext>
            </a:extLst>
          </p:cNvPr>
          <p:cNvGrpSpPr/>
          <p:nvPr/>
        </p:nvGrpSpPr>
        <p:grpSpPr>
          <a:xfrm>
            <a:off x="4110439" y="-720712"/>
            <a:ext cx="7934479" cy="3260878"/>
            <a:chOff x="2946399" y="-241604"/>
            <a:chExt cx="5950859" cy="2445658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xmlns="" id="{7BBBB5EE-D2D6-499F-96C2-1D2E3D365D2B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5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7E34469D-4F70-46BD-9E42-BE5B5D4D2C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xmlns="" id="{C74F101C-868B-4F11-A112-B1022F4EA277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xmlns="" id="{93061D35-9319-44B4-845D-0FF90DB93DCB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3" name="Hình Bầu dục 52">
                <a:extLst>
                  <a:ext uri="{FF2B5EF4-FFF2-40B4-BE49-F238E27FC236}">
                    <a16:creationId xmlns:a16="http://schemas.microsoft.com/office/drawing/2014/main" xmlns="" id="{7A77615B-F3E1-47E9-A674-5A38CBAD1BEB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xmlns="" id="{75B22C0F-2369-4793-9E63-7BD066D27AE1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5" name="Hình Bầu dục 54">
                <a:extLst>
                  <a:ext uri="{FF2B5EF4-FFF2-40B4-BE49-F238E27FC236}">
                    <a16:creationId xmlns:a16="http://schemas.microsoft.com/office/drawing/2014/main" xmlns="" id="{C7625820-8472-416A-A5D6-AD4A94E64635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xmlns="" id="{14E046A0-A4A9-47FC-834B-3AACDF178BF5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xmlns="" id="{CD1D23D3-FE8F-41E3-AF59-A0F34A0285AD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GỌI ĐIỆN</a:t>
              </a:r>
              <a:endParaRPr lang="en-US" sz="2133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C5F9565F-F6BD-48C4-9129-A13F69493677}"/>
              </a:ext>
            </a:extLst>
          </p:cNvPr>
          <p:cNvGrpSpPr/>
          <p:nvPr/>
        </p:nvGrpSpPr>
        <p:grpSpPr>
          <a:xfrm>
            <a:off x="798604" y="305789"/>
            <a:ext cx="2814488" cy="2002528"/>
            <a:chOff x="598953" y="229342"/>
            <a:chExt cx="2110866" cy="1501896"/>
          </a:xfrm>
        </p:grpSpPr>
        <p:grpSp>
          <p:nvGrpSpPr>
            <p:cNvPr id="57" name="Nhóm 56">
              <a:extLst>
                <a:ext uri="{FF2B5EF4-FFF2-40B4-BE49-F238E27FC236}">
                  <a16:creationId xmlns:a16="http://schemas.microsoft.com/office/drawing/2014/main" xmlns="" id="{91B7195E-A74E-4A7C-861E-6B9FE6F380FC}"/>
                </a:ext>
              </a:extLst>
            </p:cNvPr>
            <p:cNvGrpSpPr/>
            <p:nvPr/>
          </p:nvGrpSpPr>
          <p:grpSpPr>
            <a:xfrm>
              <a:off x="598953" y="229342"/>
              <a:ext cx="2110866" cy="1501896"/>
              <a:chOff x="522967" y="220904"/>
              <a:chExt cx="2110866" cy="1501896"/>
            </a:xfrm>
          </p:grpSpPr>
          <p:sp>
            <p:nvSpPr>
              <p:cNvPr id="32" name="Bong bóng Ý nghĩ: Hình đám mây 31">
                <a:extLst>
                  <a:ext uri="{FF2B5EF4-FFF2-40B4-BE49-F238E27FC236}">
                    <a16:creationId xmlns:a16="http://schemas.microsoft.com/office/drawing/2014/main" xmlns="" id="{4E709B0C-977F-4134-AC35-339F29733E15}"/>
                  </a:ext>
                </a:extLst>
              </p:cNvPr>
              <p:cNvSpPr/>
              <p:nvPr/>
            </p:nvSpPr>
            <p:spPr>
              <a:xfrm rot="846031">
                <a:off x="522967" y="220904"/>
                <a:ext cx="2110866" cy="1501896"/>
              </a:xfrm>
              <a:prstGeom prst="cloudCallout">
                <a:avLst>
                  <a:gd name="adj1" fmla="val -30033"/>
                  <a:gd name="adj2" fmla="val 6008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grpSp>
            <p:nvGrpSpPr>
              <p:cNvPr id="56" name="Nhóm 55">
                <a:extLst>
                  <a:ext uri="{FF2B5EF4-FFF2-40B4-BE49-F238E27FC236}">
                    <a16:creationId xmlns:a16="http://schemas.microsoft.com/office/drawing/2014/main" xmlns="" id="{CD3F3F28-9D30-4A50-8BEE-5788483193D5}"/>
                  </a:ext>
                </a:extLst>
              </p:cNvPr>
              <p:cNvGrpSpPr/>
              <p:nvPr/>
            </p:nvGrpSpPr>
            <p:grpSpPr>
              <a:xfrm>
                <a:off x="808477" y="657226"/>
                <a:ext cx="782198" cy="780686"/>
                <a:chOff x="3318130" y="2607419"/>
                <a:chExt cx="808828" cy="740089"/>
              </a:xfrm>
            </p:grpSpPr>
            <p:sp>
              <p:nvSpPr>
                <p:cNvPr id="27" name="Hình Bầu dục 26">
                  <a:extLst>
                    <a:ext uri="{FF2B5EF4-FFF2-40B4-BE49-F238E27FC236}">
                      <a16:creationId xmlns:a16="http://schemas.microsoft.com/office/drawing/2014/main" xmlns="" id="{A8E008CB-7EF5-4D02-AA29-3ED7383FBC9F}"/>
                    </a:ext>
                  </a:extLst>
                </p:cNvPr>
                <p:cNvSpPr/>
                <p:nvPr/>
              </p:nvSpPr>
              <p:spPr>
                <a:xfrm>
                  <a:off x="3390105" y="2676877"/>
                  <a:ext cx="664878" cy="585165"/>
                </a:xfrm>
                <a:prstGeom prst="ellipse">
                  <a:avLst/>
                </a:prstGeom>
                <a:solidFill>
                  <a:srgbClr val="47BE0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22" name="Hình ảnh 21">
                  <a:extLst>
                    <a:ext uri="{FF2B5EF4-FFF2-40B4-BE49-F238E27FC236}">
                      <a16:creationId xmlns:a16="http://schemas.microsoft.com/office/drawing/2014/main" xmlns="" id="{400D8FB4-389A-4CE9-8A62-F2E580830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duotone>
                    <a:prstClr val="black"/>
                    <a:schemeClr val="bg1">
                      <a:tint val="45000"/>
                      <a:satMod val="400000"/>
                    </a:schemeClr>
                  </a:duotone>
                </a:blip>
                <a:srcRect b="8499"/>
                <a:stretch/>
              </p:blipFill>
              <p:spPr>
                <a:xfrm>
                  <a:off x="3318130" y="2607419"/>
                  <a:ext cx="808828" cy="74008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xmlns="" id="{8469AC77-FC00-4B27-AD50-EDF3C38C6DAE}"/>
                </a:ext>
              </a:extLst>
            </p:cNvPr>
            <p:cNvSpPr/>
            <p:nvPr/>
          </p:nvSpPr>
          <p:spPr>
            <a:xfrm>
              <a:off x="1560150" y="734932"/>
              <a:ext cx="173473" cy="121737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xmlns="" id="{333386D7-08DF-4A74-A15B-1394E7BCDDDA}"/>
                </a:ext>
              </a:extLst>
            </p:cNvPr>
            <p:cNvSpPr/>
            <p:nvPr/>
          </p:nvSpPr>
          <p:spPr>
            <a:xfrm>
              <a:off x="1729068" y="533400"/>
              <a:ext cx="144571" cy="132264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xmlns="" id="{127B0227-EA01-4A24-AA9C-79E34578E026}"/>
                </a:ext>
              </a:extLst>
            </p:cNvPr>
            <p:cNvSpPr/>
            <p:nvPr/>
          </p:nvSpPr>
          <p:spPr>
            <a:xfrm>
              <a:off x="1955484" y="641701"/>
              <a:ext cx="144572" cy="130334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6385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DE5C9CEC-B796-4F6E-9780-38C3BDE00AD1}"/>
              </a:ext>
            </a:extLst>
          </p:cNvPr>
          <p:cNvSpPr txBox="1"/>
          <p:nvPr/>
        </p:nvSpPr>
        <p:spPr>
          <a:xfrm>
            <a:off x="1630017" y="367631"/>
            <a:ext cx="954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000" b="0" i="0" dirty="0">
                <a:solidFill>
                  <a:srgbClr val="000000"/>
                </a:solidFill>
                <a:effectLst/>
              </a:rPr>
              <a:t>Chọn số là giá trị của mỗi biểu thức dưới đây:</a:t>
            </a:r>
            <a:endParaRPr lang="en-US" sz="4000" kern="0" dirty="0">
              <a:solidFill>
                <a:srgbClr val="3AD0D7"/>
              </a:solidFill>
              <a:cs typeface="Arial"/>
              <a:sym typeface="Arial"/>
            </a:endParaRPr>
          </a:p>
        </p:txBody>
      </p:sp>
      <p:sp>
        <p:nvSpPr>
          <p:cNvPr id="48" name="TextBox 7">
            <a:extLst>
              <a:ext uri="{FF2B5EF4-FFF2-40B4-BE49-F238E27FC236}">
                <a16:creationId xmlns:a16="http://schemas.microsoft.com/office/drawing/2014/main" xmlns="" id="{09EB7523-3CE5-4CF0-AC0F-B2FFDC8F8E42}"/>
              </a:ext>
            </a:extLst>
          </p:cNvPr>
          <p:cNvSpPr txBox="1"/>
          <p:nvPr/>
        </p:nvSpPr>
        <p:spPr>
          <a:xfrm>
            <a:off x="532746" y="3619627"/>
            <a:ext cx="4572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18</a:t>
            </a:r>
            <a:r>
              <a:rPr lang="vi-VN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:</a:t>
            </a:r>
            <a:r>
              <a:rPr lang="vi-VN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2  </a:t>
            </a:r>
            <a:endParaRPr lang="en-US" sz="7200" dirty="0">
              <a:solidFill>
                <a:srgbClr val="FFFFFF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E815BDB-51A7-4C24-912D-9689E591CF9C}"/>
              </a:ext>
            </a:extLst>
          </p:cNvPr>
          <p:cNvSpPr/>
          <p:nvPr/>
        </p:nvSpPr>
        <p:spPr>
          <a:xfrm>
            <a:off x="787369" y="311774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>
                <a:solidFill>
                  <a:srgbClr val="FFFFFF"/>
                </a:solidFill>
                <a:latin typeface="Calibri"/>
                <a:sym typeface="Arial"/>
              </a:rPr>
              <a:t>2</a:t>
            </a:r>
            <a:endParaRPr lang="en-US" sz="4800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25924BA-B5ED-44C5-A329-018256FA0CDE}"/>
              </a:ext>
            </a:extLst>
          </p:cNvPr>
          <p:cNvGrpSpPr/>
          <p:nvPr/>
        </p:nvGrpSpPr>
        <p:grpSpPr>
          <a:xfrm>
            <a:off x="5020056" y="5038344"/>
            <a:ext cx="2611840" cy="2221166"/>
            <a:chOff x="4753739" y="4604247"/>
            <a:chExt cx="3006173" cy="2408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3CF1901-D70E-45DF-AF78-83779099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>
              <a:extLst>
                <a:ext uri="{FF2B5EF4-FFF2-40B4-BE49-F238E27FC236}">
                  <a16:creationId xmlns:a16="http://schemas.microsoft.com/office/drawing/2014/main" xmlns="" id="{10AEF8B5-E3E8-4506-8AD7-3D1DB5C3A81B}"/>
                </a:ext>
              </a:extLst>
            </p:cNvPr>
            <p:cNvSpPr/>
            <p:nvPr/>
          </p:nvSpPr>
          <p:spPr>
            <a:xfrm>
              <a:off x="4753739" y="5845662"/>
              <a:ext cx="3006173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ysClr val="windowText" lastClr="000000"/>
                  </a:solidFill>
                  <a:latin typeface="Calibri"/>
                  <a:sym typeface="Arial"/>
                </a:rPr>
                <a:t>0972.115.126</a:t>
              </a:r>
            </a:p>
          </p:txBody>
        </p:sp>
      </p:grpSp>
      <p:pic>
        <p:nvPicPr>
          <p:cNvPr id="22" name="Hình ảnh 22">
            <a:extLst>
              <a:ext uri="{FF2B5EF4-FFF2-40B4-BE49-F238E27FC236}">
                <a16:creationId xmlns:a16="http://schemas.microsoft.com/office/drawing/2014/main" xmlns="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xmlns="" id="{26718647-3C36-4C3F-8C4A-8385FF12B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33" y="3617158"/>
            <a:ext cx="3308542" cy="1928081"/>
          </a:xfrm>
          <a:prstGeom prst="rect">
            <a:avLst/>
          </a:prstGeom>
        </p:spPr>
      </p:pic>
      <p:pic>
        <p:nvPicPr>
          <p:cNvPr id="8" name="Picture 7" descr="A close-up of a speedometer&#10;&#10;Description automatically generated with low confidence">
            <a:extLst>
              <a:ext uri="{FF2B5EF4-FFF2-40B4-BE49-F238E27FC236}">
                <a16:creationId xmlns:a16="http://schemas.microsoft.com/office/drawing/2014/main" xmlns="" id="{5FF7175C-DB89-4D5C-95FE-29D3A4686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" y="3968672"/>
            <a:ext cx="3279325" cy="1823122"/>
          </a:xfrm>
          <a:prstGeom prst="rect">
            <a:avLst/>
          </a:prstGeom>
        </p:spPr>
      </p:pic>
      <p:pic>
        <p:nvPicPr>
          <p:cNvPr id="24" name="Picture 23" descr="A picture containing text, helmet, clipart&#10;&#10;Description automatically generated">
            <a:extLst>
              <a:ext uri="{FF2B5EF4-FFF2-40B4-BE49-F238E27FC236}">
                <a16:creationId xmlns:a16="http://schemas.microsoft.com/office/drawing/2014/main" xmlns="" id="{31C8CAEE-F0B0-46A0-AA12-3A81B1963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" y="1195545"/>
            <a:ext cx="3371207" cy="190546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90108C6-5B61-48F3-8BA4-7773BE4FEA2B}"/>
              </a:ext>
            </a:extLst>
          </p:cNvPr>
          <p:cNvGrpSpPr/>
          <p:nvPr/>
        </p:nvGrpSpPr>
        <p:grpSpPr>
          <a:xfrm>
            <a:off x="5595731" y="1822452"/>
            <a:ext cx="1212574" cy="1192792"/>
            <a:chOff x="4263887" y="2011296"/>
            <a:chExt cx="1212574" cy="1192792"/>
          </a:xfrm>
        </p:grpSpPr>
        <p:pic>
          <p:nvPicPr>
            <p:cNvPr id="26" name="Picture 25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xmlns="" id="{1D252B5B-9246-4C38-9ED4-0C8924EF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ED57463-84F0-4509-A33D-DD49634C00B1}"/>
                </a:ext>
              </a:extLst>
            </p:cNvPr>
            <p:cNvSpPr txBox="1"/>
            <p:nvPr/>
          </p:nvSpPr>
          <p:spPr>
            <a:xfrm>
              <a:off x="4432853" y="2315818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F1097DA-F7D0-49A3-ADA0-88C7A1AE570A}"/>
              </a:ext>
            </a:extLst>
          </p:cNvPr>
          <p:cNvGrpSpPr/>
          <p:nvPr/>
        </p:nvGrpSpPr>
        <p:grpSpPr>
          <a:xfrm>
            <a:off x="4025348" y="2478435"/>
            <a:ext cx="1184814" cy="1192792"/>
            <a:chOff x="4263887" y="2011296"/>
            <a:chExt cx="1184814" cy="1192792"/>
          </a:xfrm>
        </p:grpSpPr>
        <p:pic>
          <p:nvPicPr>
            <p:cNvPr id="37" name="Picture 36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xmlns="" id="{AE5F2BA6-A4C2-4616-B6D9-DFACC767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DD12EDE-0B76-4BA9-AEA4-4EEF03195997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50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6E8678C-BBA8-40FC-88B7-D03F3124A570}"/>
              </a:ext>
            </a:extLst>
          </p:cNvPr>
          <p:cNvGrpSpPr/>
          <p:nvPr/>
        </p:nvGrpSpPr>
        <p:grpSpPr>
          <a:xfrm>
            <a:off x="4562061" y="3830157"/>
            <a:ext cx="1184814" cy="1192792"/>
            <a:chOff x="4263887" y="2011296"/>
            <a:chExt cx="1184814" cy="1192792"/>
          </a:xfrm>
        </p:grpSpPr>
        <p:pic>
          <p:nvPicPr>
            <p:cNvPr id="40" name="Picture 39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xmlns="" id="{DC65B193-0AEE-41A7-8093-FB4160C0D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86FE585-38E3-4BD0-818C-3EF811163EA3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40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1A3E3DE-F4FC-49E7-A2B7-B2797456E709}"/>
              </a:ext>
            </a:extLst>
          </p:cNvPr>
          <p:cNvGrpSpPr/>
          <p:nvPr/>
        </p:nvGrpSpPr>
        <p:grpSpPr>
          <a:xfrm>
            <a:off x="6202017" y="3184114"/>
            <a:ext cx="1184814" cy="1192792"/>
            <a:chOff x="4263887" y="2011296"/>
            <a:chExt cx="1184814" cy="1192792"/>
          </a:xfrm>
        </p:grpSpPr>
        <p:pic>
          <p:nvPicPr>
            <p:cNvPr id="43" name="Picture 42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xmlns="" id="{46991A29-BC81-4D01-97B8-34C969574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97C3ED9-E867-4FB7-8FE9-C8B5C6E03B3C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210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9C070EE-A6BB-4B43-B4FA-238AA91D6FE7}"/>
              </a:ext>
            </a:extLst>
          </p:cNvPr>
          <p:cNvGrpSpPr/>
          <p:nvPr/>
        </p:nvGrpSpPr>
        <p:grpSpPr>
          <a:xfrm>
            <a:off x="8039010" y="1068968"/>
            <a:ext cx="3167559" cy="2055387"/>
            <a:chOff x="7526946" y="1434728"/>
            <a:chExt cx="3167559" cy="2055387"/>
          </a:xfrm>
        </p:grpSpPr>
        <p:pic>
          <p:nvPicPr>
            <p:cNvPr id="10" name="Picture 9" descr="A picture containing clipart, helmet&#10;&#10;Description automatically generated">
              <a:extLst>
                <a:ext uri="{FF2B5EF4-FFF2-40B4-BE49-F238E27FC236}">
                  <a16:creationId xmlns:a16="http://schemas.microsoft.com/office/drawing/2014/main" xmlns="" id="{FA4A352B-908B-49DF-B824-224AAEBF4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946" y="1434728"/>
              <a:ext cx="3167559" cy="189125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0BEF371-969B-459E-8551-9964D2616DE2}"/>
                </a:ext>
              </a:extLst>
            </p:cNvPr>
            <p:cNvSpPr txBox="1"/>
            <p:nvPr/>
          </p:nvSpPr>
          <p:spPr>
            <a:xfrm>
              <a:off x="8522208" y="2843784"/>
              <a:ext cx="978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BA70F55-0EB2-4B3A-98CF-A82CC9D77393}"/>
              </a:ext>
            </a:extLst>
          </p:cNvPr>
          <p:cNvSpPr txBox="1"/>
          <p:nvPr/>
        </p:nvSpPr>
        <p:spPr>
          <a:xfrm>
            <a:off x="8875776" y="4971288"/>
            <a:ext cx="97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D08EC85-EC2A-40AB-BF6E-FCBF254ABA78}"/>
              </a:ext>
            </a:extLst>
          </p:cNvPr>
          <p:cNvSpPr txBox="1"/>
          <p:nvPr/>
        </p:nvSpPr>
        <p:spPr>
          <a:xfrm>
            <a:off x="1243584" y="2814566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4 x 10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3134091-1B1B-4292-A19C-1C6DC41F608E}"/>
              </a:ext>
            </a:extLst>
          </p:cNvPr>
          <p:cNvSpPr txBox="1"/>
          <p:nvPr/>
        </p:nvSpPr>
        <p:spPr>
          <a:xfrm>
            <a:off x="1261872" y="3354062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40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0692CB2C-05ED-4F26-A467-84022892A030}"/>
              </a:ext>
            </a:extLst>
          </p:cNvPr>
          <p:cNvCxnSpPr>
            <a:cxnSpLocks/>
          </p:cNvCxnSpPr>
          <p:nvPr/>
        </p:nvCxnSpPr>
        <p:spPr>
          <a:xfrm>
            <a:off x="3410712" y="2322576"/>
            <a:ext cx="1115568" cy="20756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F34CF22-BA72-497D-9E0C-EFB0FE8430F0}"/>
              </a:ext>
            </a:extLst>
          </p:cNvPr>
          <p:cNvSpPr txBox="1"/>
          <p:nvPr/>
        </p:nvSpPr>
        <p:spPr>
          <a:xfrm>
            <a:off x="9262872" y="261339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 : 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5FB26E9-7B59-4510-BAFB-9F5E431C2A11}"/>
              </a:ext>
            </a:extLst>
          </p:cNvPr>
          <p:cNvSpPr txBox="1"/>
          <p:nvPr/>
        </p:nvSpPr>
        <p:spPr>
          <a:xfrm>
            <a:off x="9281160" y="315289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50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39BCD539-73F6-44FA-A286-7252FE9FFE2F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5148469" y="2304288"/>
            <a:ext cx="2934827" cy="780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6A149AB-4CC3-4A25-BED1-0A7F3C92518F}"/>
              </a:ext>
            </a:extLst>
          </p:cNvPr>
          <p:cNvSpPr txBox="1"/>
          <p:nvPr/>
        </p:nvSpPr>
        <p:spPr>
          <a:xfrm>
            <a:off x="1362456" y="544803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dirty="0">
                <a:solidFill>
                  <a:srgbClr val="002060"/>
                </a:solidFill>
              </a:rPr>
              <a:t>70 x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CBB46B8-7BD4-4779-850B-4D4B8BC055D2}"/>
              </a:ext>
            </a:extLst>
          </p:cNvPr>
          <p:cNvSpPr txBox="1"/>
          <p:nvPr/>
        </p:nvSpPr>
        <p:spPr>
          <a:xfrm>
            <a:off x="1380744" y="598753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210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885DE343-C0BB-4808-BE50-C3EA18448408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3511296" y="4376906"/>
            <a:ext cx="3283128" cy="7345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E8F6257-040D-4C0C-A4C0-F65F314BF987}"/>
              </a:ext>
            </a:extLst>
          </p:cNvPr>
          <p:cNvSpPr txBox="1"/>
          <p:nvPr/>
        </p:nvSpPr>
        <p:spPr>
          <a:xfrm>
            <a:off x="8065008" y="540231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dirty="0">
                <a:solidFill>
                  <a:srgbClr val="002060"/>
                </a:solidFill>
              </a:rPr>
              <a:t>52 + 48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FE55158-6271-4079-AAB1-38B9900B8F5D}"/>
              </a:ext>
            </a:extLst>
          </p:cNvPr>
          <p:cNvSpPr txBox="1"/>
          <p:nvPr/>
        </p:nvSpPr>
        <p:spPr>
          <a:xfrm>
            <a:off x="8083296" y="594181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548D1D42-176B-4D8E-8889-D38879056EA1}"/>
              </a:ext>
            </a:extLst>
          </p:cNvPr>
          <p:cNvCxnSpPr>
            <a:cxnSpLocks/>
          </p:cNvCxnSpPr>
          <p:nvPr/>
        </p:nvCxnSpPr>
        <p:spPr>
          <a:xfrm flipH="1" flipV="1">
            <a:off x="6720840" y="2724912"/>
            <a:ext cx="914400" cy="2029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DE5C9CEC-B796-4F6E-9780-38C3BDE00AD1}"/>
              </a:ext>
            </a:extLst>
          </p:cNvPr>
          <p:cNvSpPr txBox="1"/>
          <p:nvPr/>
        </p:nvSpPr>
        <p:spPr>
          <a:xfrm>
            <a:off x="1428750" y="367631"/>
            <a:ext cx="998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</a:rPr>
              <a:t>Chọn số là giá trị của mỗi biểu thức dưới đây: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E815BDB-51A7-4C24-912D-9689E591CF9C}"/>
              </a:ext>
            </a:extLst>
          </p:cNvPr>
          <p:cNvSpPr/>
          <p:nvPr/>
        </p:nvSpPr>
        <p:spPr>
          <a:xfrm>
            <a:off x="634969" y="283199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3</a:t>
            </a:r>
          </a:p>
        </p:txBody>
      </p:sp>
      <p:pic>
        <p:nvPicPr>
          <p:cNvPr id="22" name="Hình ảnh 22">
            <a:extLst>
              <a:ext uri="{FF2B5EF4-FFF2-40B4-BE49-F238E27FC236}">
                <a16:creationId xmlns:a16="http://schemas.microsoft.com/office/drawing/2014/main" xmlns="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14C2680-5741-434D-B17E-FA5C9DD2EC18}"/>
              </a:ext>
            </a:extLst>
          </p:cNvPr>
          <p:cNvSpPr/>
          <p:nvPr/>
        </p:nvSpPr>
        <p:spPr>
          <a:xfrm>
            <a:off x="1333500" y="1400175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a) 27 + 34 + 66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F0A60EB-931E-4740-BBD7-43DB61DC4C05}"/>
              </a:ext>
            </a:extLst>
          </p:cNvPr>
          <p:cNvSpPr/>
          <p:nvPr/>
        </p:nvSpPr>
        <p:spPr>
          <a:xfrm>
            <a:off x="6553200" y="1371600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b) 7 x 5 x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7568A7-0021-44A0-8B3E-1E1855271B10}"/>
              </a:ext>
            </a:extLst>
          </p:cNvPr>
          <p:cNvSpPr txBox="1"/>
          <p:nvPr/>
        </p:nvSpPr>
        <p:spPr>
          <a:xfrm>
            <a:off x="1685925" y="2571750"/>
            <a:ext cx="339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27 + (34 + 66)</a:t>
            </a:r>
          </a:p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27 + 100</a:t>
            </a:r>
          </a:p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127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C92BFD-CC03-457A-9653-C2BB5BF84E0C}"/>
              </a:ext>
            </a:extLst>
          </p:cNvPr>
          <p:cNvSpPr txBox="1"/>
          <p:nvPr/>
        </p:nvSpPr>
        <p:spPr>
          <a:xfrm>
            <a:off x="6953250" y="2533650"/>
            <a:ext cx="339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</a:rPr>
              <a:t>= 7 x (5 x 2)</a:t>
            </a:r>
          </a:p>
          <a:p>
            <a:r>
              <a:rPr lang="pt-BR" sz="4000" b="1" dirty="0">
                <a:solidFill>
                  <a:srgbClr val="000000"/>
                </a:solidFill>
              </a:rPr>
              <a:t>= 7 x 10</a:t>
            </a:r>
          </a:p>
          <a:p>
            <a:r>
              <a:rPr lang="pt-BR" sz="4000" b="1" dirty="0">
                <a:solidFill>
                  <a:srgbClr val="000000"/>
                </a:solidFill>
              </a:rPr>
              <a:t>= 70</a:t>
            </a:r>
          </a:p>
        </p:txBody>
      </p:sp>
    </p:spTree>
    <p:extLst>
      <p:ext uri="{BB962C8B-B14F-4D97-AF65-F5344CB8AC3E}">
        <p14:creationId xmlns:p14="http://schemas.microsoft.com/office/powerpoint/2010/main" val="31035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2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590</Words>
  <Application>Microsoft Office PowerPoint</Application>
  <PresentationFormat>Widescreen</PresentationFormat>
  <Paragraphs>91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Coiny</vt:lpstr>
      <vt:lpstr>Karla</vt:lpstr>
      <vt:lpstr>Love Ya Like A Sister</vt:lpstr>
      <vt:lpstr>Patrick Hand</vt:lpstr>
      <vt:lpstr>Tahoma</vt:lpstr>
      <vt:lpstr>Times New Roman</vt:lpstr>
      <vt:lpstr>2_Printable Number Sense Activities for Pre-K by Slidesgo</vt:lpstr>
      <vt:lpstr>Printable Number Sense Activities for Pre-K by Slidesgo</vt:lpstr>
      <vt:lpstr>1_Printable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32</cp:revision>
  <dcterms:created xsi:type="dcterms:W3CDTF">2022-09-24T23:54:01Z</dcterms:created>
  <dcterms:modified xsi:type="dcterms:W3CDTF">2024-12-16T19:22:51Z</dcterms:modified>
</cp:coreProperties>
</file>