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8"/>
  </p:notesMasterIdLst>
  <p:sldIdLst>
    <p:sldId id="290" r:id="rId3"/>
    <p:sldId id="272" r:id="rId4"/>
    <p:sldId id="357" r:id="rId5"/>
    <p:sldId id="358" r:id="rId6"/>
    <p:sldId id="355" r:id="rId7"/>
    <p:sldId id="356" r:id="rId8"/>
    <p:sldId id="359" r:id="rId9"/>
    <p:sldId id="286" r:id="rId10"/>
    <p:sldId id="360" r:id="rId11"/>
    <p:sldId id="361" r:id="rId12"/>
    <p:sldId id="362" r:id="rId13"/>
    <p:sldId id="363" r:id="rId14"/>
    <p:sldId id="309" r:id="rId15"/>
    <p:sldId id="3213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FAC5E-C026-4A51-8B68-E129AA6FEC9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DB58-4C8A-4D34-AA48-5AFA9517F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8276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14371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643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72000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7846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2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2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2116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0043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39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D96B62F-BC2C-4F44-9CA0-469865CAF35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3429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8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5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21808" y="1"/>
            <a:ext cx="11170192" cy="601747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1E37DA-3E95-412D-B2B7-94A53C8698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9737" y="2241067"/>
            <a:ext cx="7531020" cy="22293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1244364-7A83-4C60-BF56-39FF4F5B589D}"/>
              </a:ext>
            </a:extLst>
          </p:cNvPr>
          <p:cNvSpPr txBox="1"/>
          <p:nvPr/>
        </p:nvSpPr>
        <p:spPr>
          <a:xfrm>
            <a:off x="859117" y="383177"/>
            <a:ext cx="110482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Sáu</a:t>
            </a:r>
            <a:r>
              <a:rPr lang="en-US" sz="37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ngày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7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10</a:t>
            </a:r>
            <a:r>
              <a:rPr lang="en-US" sz="37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tháng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7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năm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733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2025</a:t>
            </a:r>
            <a:endParaRPr lang="en-US" sz="3733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E353131-0F46-4685-B7C2-01DDFAD6047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29081" y="1095337"/>
            <a:ext cx="2699628" cy="7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71549" y="0"/>
            <a:ext cx="11001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49542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58D2875-40D9-4DAE-A831-00C886ABC9CF}"/>
              </a:ext>
            </a:extLst>
          </p:cNvPr>
          <p:cNvSpPr/>
          <p:nvPr/>
        </p:nvSpPr>
        <p:spPr>
          <a:xfrm>
            <a:off x="7934325" y="3143250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A290F5-C0C5-4486-BE2F-ACACD62970E4}"/>
              </a:ext>
            </a:extLst>
          </p:cNvPr>
          <p:cNvSpPr txBox="1"/>
          <p:nvPr/>
        </p:nvSpPr>
        <p:spPr>
          <a:xfrm>
            <a:off x="1600199" y="17907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fr-FR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fr-FR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là: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A7B2590-6D08-47B0-8F31-88D892945A8D}"/>
              </a:ext>
            </a:extLst>
          </p:cNvPr>
          <p:cNvSpPr txBox="1"/>
          <p:nvPr/>
        </p:nvSpPr>
        <p:spPr>
          <a:xfrm>
            <a:off x="152399" y="24669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BC, BE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4D95705-7F2D-49D0-A8D2-7046AACE7B1C}"/>
              </a:ext>
            </a:extLst>
          </p:cNvPr>
          <p:cNvSpPr/>
          <p:nvPr/>
        </p:nvSpPr>
        <p:spPr>
          <a:xfrm>
            <a:off x="10801350" y="315277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158E1D6-DA18-4199-9994-A10D73A4A3F7}"/>
              </a:ext>
            </a:extLst>
          </p:cNvPr>
          <p:cNvSpPr txBox="1"/>
          <p:nvPr/>
        </p:nvSpPr>
        <p:spPr>
          <a:xfrm>
            <a:off x="133349" y="326707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CB, CD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A3199A3-51B1-425A-8B0A-487295C33B96}"/>
              </a:ext>
            </a:extLst>
          </p:cNvPr>
          <p:cNvSpPr/>
          <p:nvPr/>
        </p:nvSpPr>
        <p:spPr>
          <a:xfrm>
            <a:off x="7943850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AF10535-057B-4000-8F38-095B9A75D265}"/>
              </a:ext>
            </a:extLst>
          </p:cNvPr>
          <p:cNvSpPr txBox="1"/>
          <p:nvPr/>
        </p:nvSpPr>
        <p:spPr>
          <a:xfrm>
            <a:off x="95249" y="40481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đỉnh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E;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cạnh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EB, 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38F98F1-8F4D-4F6D-AC07-C32C45D2CE05}"/>
              </a:ext>
            </a:extLst>
          </p:cNvPr>
          <p:cNvSpPr/>
          <p:nvPr/>
        </p:nvSpPr>
        <p:spPr>
          <a:xfrm>
            <a:off x="10829925" y="5191125"/>
            <a:ext cx="276225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4C25FD0-D8A1-419B-AAFF-C677F0FCFFA3}"/>
              </a:ext>
            </a:extLst>
          </p:cNvPr>
          <p:cNvSpPr txBox="1"/>
          <p:nvPr/>
        </p:nvSpPr>
        <p:spPr>
          <a:xfrm>
            <a:off x="123824" y="4914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Góc vuông đỉnh D; cạnh DC, DE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7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409700" y="497798"/>
            <a:ext cx="661034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189"/>
            <a:r>
              <a:rPr lang="en-US" altLang="zh-CN" sz="3733" b="1">
                <a:solidFill>
                  <a:srgbClr val="C00000"/>
                </a:solidFill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 giá trị của biểu thức.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6A55FF04-DFBB-4093-9524-F41A1BD09A3D}"/>
              </a:ext>
            </a:extLst>
          </p:cNvPr>
          <p:cNvSpPr/>
          <p:nvPr/>
        </p:nvSpPr>
        <p:spPr>
          <a:xfrm>
            <a:off x="1219199" y="1571625"/>
            <a:ext cx="41052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a) 175 + 42 – 75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D64CBBA4-5D03-4953-83C1-AABCE7E9082F}"/>
              </a:ext>
            </a:extLst>
          </p:cNvPr>
          <p:cNvSpPr/>
          <p:nvPr/>
        </p:nvSpPr>
        <p:spPr>
          <a:xfrm>
            <a:off x="7200900" y="1457325"/>
            <a:ext cx="4076700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12 x (12 – 9)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F1B8856-DDC7-47DD-A0D8-F032A0DB3AEE}"/>
              </a:ext>
            </a:extLst>
          </p:cNvPr>
          <p:cNvSpPr txBox="1"/>
          <p:nvPr/>
        </p:nvSpPr>
        <p:spPr>
          <a:xfrm>
            <a:off x="1781175" y="27527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217 – 75           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A566AD7-DEEA-4391-B690-06B9D6BA2590}"/>
              </a:ext>
            </a:extLst>
          </p:cNvPr>
          <p:cNvSpPr txBox="1"/>
          <p:nvPr/>
        </p:nvSpPr>
        <p:spPr>
          <a:xfrm>
            <a:off x="1781175" y="3495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142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C122106-C692-46A2-8EA0-D05A523F35D7}"/>
              </a:ext>
            </a:extLst>
          </p:cNvPr>
          <p:cNvSpPr txBox="1"/>
          <p:nvPr/>
        </p:nvSpPr>
        <p:spPr>
          <a:xfrm>
            <a:off x="7277100" y="273367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12 x 3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2EC31B8-0AB4-4628-9530-068F06969A85}"/>
              </a:ext>
            </a:extLst>
          </p:cNvPr>
          <p:cNvSpPr txBox="1"/>
          <p:nvPr/>
        </p:nvSpPr>
        <p:spPr>
          <a:xfrm>
            <a:off x="7277100" y="3476625"/>
            <a:ext cx="4695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=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36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41" grpId="0" animBg="1"/>
      <p:bldP spid="42" grpId="0" animBg="1"/>
      <p:bldP spid="6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790575" y="278723"/>
            <a:ext cx="10772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189"/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Cửa hàng nhà bà Năm có 1 thùng đựng 100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 và 5 can, mỗi can đựng 10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i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l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vi-VN" altLang="zh-CN" sz="3200" b="1" dirty="0">
                <a:solidFill>
                  <a:srgbClr val="00206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nước mắm. Hỏi cửa hàng nhà bà Năm có tất cả bao nhiêu lít nước mắm?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0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02F0677-B912-4F19-AD40-AAE9F8BEB0F9}"/>
              </a:ext>
            </a:extLst>
          </p:cNvPr>
          <p:cNvSpPr txBox="1"/>
          <p:nvPr/>
        </p:nvSpPr>
        <p:spPr>
          <a:xfrm>
            <a:off x="85725" y="2227213"/>
            <a:ext cx="6153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can: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can 10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….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E3A937-E18A-489C-8018-F0136653785B}"/>
              </a:ext>
            </a:extLst>
          </p:cNvPr>
          <p:cNvSpPr txBox="1"/>
          <p:nvPr/>
        </p:nvSpPr>
        <p:spPr>
          <a:xfrm>
            <a:off x="5391150" y="2198638"/>
            <a:ext cx="68008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i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5 can là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5 = 50 (lít)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nhà bà Năm có tất cả số lít nước mắm là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+ 50 = 150 (lít)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150 lít</a:t>
            </a:r>
          </a:p>
        </p:txBody>
      </p:sp>
    </p:spTree>
    <p:extLst>
      <p:ext uri="{BB962C8B-B14F-4D97-AF65-F5344CB8AC3E}">
        <p14:creationId xmlns:p14="http://schemas.microsoft.com/office/powerpoint/2010/main" val="18620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912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3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2850435" y="2836267"/>
            <a:ext cx="41809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r>
              <a:rPr lang="en-US" altLang="zh-CN" sz="66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CỦNG CỐ</a:t>
            </a:r>
          </a:p>
        </p:txBody>
      </p:sp>
      <p:sp>
        <p:nvSpPr>
          <p:cNvPr id="10" name="文本框 18"/>
          <p:cNvSpPr txBox="1"/>
          <p:nvPr/>
        </p:nvSpPr>
        <p:spPr>
          <a:xfrm>
            <a:off x="4415209" y="1538240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altLang="zh-CN" sz="60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03</a:t>
            </a:r>
            <a:endParaRPr lang="zh-CN" altLang="en-US" sz="60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5" y="3707291"/>
            <a:ext cx="2906667" cy="2994151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1"/>
            <a:ext cx="2224563" cy="18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64885" y="381000"/>
            <a:ext cx="1166223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398099" y="776657"/>
            <a:ext cx="7842166" cy="1199522"/>
          </a:xfrm>
          <a:prstGeom prst="roundRect">
            <a:avLst>
              <a:gd name="adj" fmla="val 50000"/>
            </a:avLst>
          </a:prstGeom>
          <a:noFill/>
          <a:ln w="25400" cmpd="sng">
            <a:solidFill>
              <a:srgbClr val="75950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A0CC3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开头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329519" y="708077"/>
            <a:ext cx="7842166" cy="1199522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en-US" altLang="zh-CN" sz="36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Thi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đua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ghép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que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tính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45DBC6B-EB62-4F63-93B6-F3FA60387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812" y="650849"/>
            <a:ext cx="1343413" cy="1343413"/>
          </a:xfrm>
          <a:prstGeom prst="rect">
            <a:avLst/>
          </a:prstGeom>
        </p:spPr>
      </p:pic>
      <p:grpSp>
        <p:nvGrpSpPr>
          <p:cNvPr id="14" name="组合 18">
            <a:extLst>
              <a:ext uri="{FF2B5EF4-FFF2-40B4-BE49-F238E27FC236}">
                <a16:creationId xmlns="" xmlns:a16="http://schemas.microsoft.com/office/drawing/2014/main" id="{5834382A-C067-4A1D-B864-20423D84ACD0}"/>
              </a:ext>
            </a:extLst>
          </p:cNvPr>
          <p:cNvGrpSpPr/>
          <p:nvPr/>
        </p:nvGrpSpPr>
        <p:grpSpPr>
          <a:xfrm>
            <a:off x="947100" y="2506251"/>
            <a:ext cx="5780676" cy="1866417"/>
            <a:chOff x="1317" y="3050"/>
            <a:chExt cx="16681" cy="3768"/>
          </a:xfrm>
        </p:grpSpPr>
        <p:grpSp>
          <p:nvGrpSpPr>
            <p:cNvPr id="15" name="组合 15">
              <a:extLst>
                <a:ext uri="{FF2B5EF4-FFF2-40B4-BE49-F238E27FC236}">
                  <a16:creationId xmlns="" xmlns:a16="http://schemas.microsoft.com/office/drawing/2014/main" id="{2CCED4DD-67F6-4446-AE0E-AA7E8581411F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="" xmlns:a16="http://schemas.microsoft.com/office/drawing/2014/main" id="{7E5B3AE6-9AAB-4AF7-8530-4F1D49EF4772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="" xmlns:a16="http://schemas.microsoft.com/office/drawing/2014/main" id="{C82684BA-C6E5-42EE-B53C-490FF953E0C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="" xmlns:a16="http://schemas.microsoft.com/office/drawing/2014/main" id="{03E09A23-E4D0-4B56-9376-C6C5734038D8}"/>
                </a:ext>
              </a:extLst>
            </p:cNvPr>
            <p:cNvSpPr txBox="1"/>
            <p:nvPr/>
          </p:nvSpPr>
          <p:spPr>
            <a:xfrm>
              <a:off x="2307" y="3050"/>
              <a:ext cx="14864" cy="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đua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que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chữ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vuông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25" descr="卡通人物&#10;&#10;中度可信度描述已自动生成">
            <a:extLst>
              <a:ext uri="{FF2B5EF4-FFF2-40B4-BE49-F238E27FC236}">
                <a16:creationId xmlns="" xmlns:a16="http://schemas.microsoft.com/office/drawing/2014/main" id="{39FE9F1F-13FF-48E2-A0CE-BCB8CF9784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210540" y="2251854"/>
            <a:ext cx="1578110" cy="1578110"/>
          </a:xfrm>
          <a:prstGeom prst="rect">
            <a:avLst/>
          </a:prstGeom>
        </p:spPr>
      </p:pic>
      <p:grpSp>
        <p:nvGrpSpPr>
          <p:cNvPr id="521" name="组合 18">
            <a:extLst>
              <a:ext uri="{FF2B5EF4-FFF2-40B4-BE49-F238E27FC236}">
                <a16:creationId xmlns="" xmlns:a16="http://schemas.microsoft.com/office/drawing/2014/main" id="{DE86CB07-B8EC-4034-9877-17D5B268EC06}"/>
              </a:ext>
            </a:extLst>
          </p:cNvPr>
          <p:cNvGrpSpPr/>
          <p:nvPr/>
        </p:nvGrpSpPr>
        <p:grpSpPr>
          <a:xfrm>
            <a:off x="947100" y="4397478"/>
            <a:ext cx="5780676" cy="1416933"/>
            <a:chOff x="1317" y="3053"/>
            <a:chExt cx="16681" cy="3765"/>
          </a:xfrm>
        </p:grpSpPr>
        <p:grpSp>
          <p:nvGrpSpPr>
            <p:cNvPr id="522" name="组合 15">
              <a:extLst>
                <a:ext uri="{FF2B5EF4-FFF2-40B4-BE49-F238E27FC236}">
                  <a16:creationId xmlns="" xmlns:a16="http://schemas.microsoft.com/office/drawing/2014/main" id="{6417447A-2D34-484E-A6E4-DE7751A7E7C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524" name="圆角矩形 14">
                <a:extLst>
                  <a:ext uri="{FF2B5EF4-FFF2-40B4-BE49-F238E27FC236}">
                    <a16:creationId xmlns="" xmlns:a16="http://schemas.microsoft.com/office/drawing/2014/main" id="{0B634004-8403-47FE-A0D6-AAC715091F6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5" name="圆角矩形 13">
                <a:extLst>
                  <a:ext uri="{FF2B5EF4-FFF2-40B4-BE49-F238E27FC236}">
                    <a16:creationId xmlns="" xmlns:a16="http://schemas.microsoft.com/office/drawing/2014/main" id="{EE5DD126-45E2-4F70-A251-13980CAC991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3" name="文本框 17">
              <a:extLst>
                <a:ext uri="{FF2B5EF4-FFF2-40B4-BE49-F238E27FC236}">
                  <a16:creationId xmlns="" xmlns:a16="http://schemas.microsoft.com/office/drawing/2014/main" id="{D3CE6E99-B695-4867-835D-F2E5FB69FBDA}"/>
                </a:ext>
              </a:extLst>
            </p:cNvPr>
            <p:cNvSpPr txBox="1"/>
            <p:nvPr/>
          </p:nvSpPr>
          <p:spPr>
            <a:xfrm>
              <a:off x="2867" y="3440"/>
              <a:ext cx="6027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bốn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26" name="图片 25" descr="卡通人物&#10;&#10;中度可信度描述已自动生成">
            <a:extLst>
              <a:ext uri="{FF2B5EF4-FFF2-40B4-BE49-F238E27FC236}">
                <a16:creationId xmlns="" xmlns:a16="http://schemas.microsoft.com/office/drawing/2014/main" id="{EAD9D0E6-143B-42EF-A6E9-8AA05AC482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192074" y="4258711"/>
            <a:ext cx="1578110" cy="1578110"/>
          </a:xfrm>
          <a:prstGeom prst="rect">
            <a:avLst/>
          </a:prstGeom>
        </p:spPr>
      </p:pic>
      <p:grpSp>
        <p:nvGrpSpPr>
          <p:cNvPr id="527" name="Group 526">
            <a:extLst>
              <a:ext uri="{FF2B5EF4-FFF2-40B4-BE49-F238E27FC236}">
                <a16:creationId xmlns="" xmlns:a16="http://schemas.microsoft.com/office/drawing/2014/main" id="{7B4A4A80-B9F9-485C-B4D8-829ADFE089A9}"/>
              </a:ext>
            </a:extLst>
          </p:cNvPr>
          <p:cNvGrpSpPr/>
          <p:nvPr/>
        </p:nvGrpSpPr>
        <p:grpSpPr>
          <a:xfrm>
            <a:off x="3455089" y="4494999"/>
            <a:ext cx="842903" cy="1081827"/>
            <a:chOff x="7840095" y="-3367017"/>
            <a:chExt cx="1748992" cy="2244751"/>
          </a:xfrm>
        </p:grpSpPr>
        <p:sp>
          <p:nvSpPr>
            <p:cNvPr id="528" name="Freeform: Shape 527">
              <a:extLst>
                <a:ext uri="{FF2B5EF4-FFF2-40B4-BE49-F238E27FC236}">
                  <a16:creationId xmlns="" xmlns:a16="http://schemas.microsoft.com/office/drawing/2014/main" id="{30A2D8C5-70F6-4001-9BC9-A4D48B2D6F32}"/>
                </a:ext>
              </a:extLst>
            </p:cNvPr>
            <p:cNvSpPr/>
            <p:nvPr/>
          </p:nvSpPr>
          <p:spPr>
            <a:xfrm>
              <a:off x="8004789" y="-2877154"/>
              <a:ext cx="1399949" cy="521406"/>
            </a:xfrm>
            <a:custGeom>
              <a:avLst/>
              <a:gdLst>
                <a:gd name="connsiteX0" fmla="*/ 8361 w 1399949"/>
                <a:gd name="connsiteY0" fmla="*/ 318180 h 521406"/>
                <a:gd name="connsiteX1" fmla="*/ 1693 w 1399949"/>
                <a:gd name="connsiteY1" fmla="*/ 268650 h 521406"/>
                <a:gd name="connsiteX2" fmla="*/ 13123 w 1399949"/>
                <a:gd name="connsiteY2" fmla="*/ 263888 h 521406"/>
                <a:gd name="connsiteX3" fmla="*/ 36936 w 1399949"/>
                <a:gd name="connsiteY3" fmla="*/ 294368 h 521406"/>
                <a:gd name="connsiteX4" fmla="*/ 40746 w 1399949"/>
                <a:gd name="connsiteY4" fmla="*/ 306750 h 521406"/>
                <a:gd name="connsiteX5" fmla="*/ 61701 w 1399949"/>
                <a:gd name="connsiteY5" fmla="*/ 333420 h 521406"/>
                <a:gd name="connsiteX6" fmla="*/ 86466 w 1399949"/>
                <a:gd name="connsiteY6" fmla="*/ 310560 h 521406"/>
                <a:gd name="connsiteX7" fmla="*/ 126471 w 1399949"/>
                <a:gd name="connsiteY7" fmla="*/ 284843 h 521406"/>
                <a:gd name="connsiteX8" fmla="*/ 165523 w 1399949"/>
                <a:gd name="connsiteY8" fmla="*/ 255315 h 521406"/>
                <a:gd name="connsiteX9" fmla="*/ 299826 w 1399949"/>
                <a:gd name="connsiteY9" fmla="*/ 188640 h 521406"/>
                <a:gd name="connsiteX10" fmla="*/ 373168 w 1399949"/>
                <a:gd name="connsiteY10" fmla="*/ 29573 h 521406"/>
                <a:gd name="connsiteX11" fmla="*/ 396028 w 1399949"/>
                <a:gd name="connsiteY11" fmla="*/ 1950 h 521406"/>
                <a:gd name="connsiteX12" fmla="*/ 414126 w 1399949"/>
                <a:gd name="connsiteY12" fmla="*/ 24810 h 521406"/>
                <a:gd name="connsiteX13" fmla="*/ 416983 w 1399949"/>
                <a:gd name="connsiteY13" fmla="*/ 139110 h 521406"/>
                <a:gd name="connsiteX14" fmla="*/ 483658 w 1399949"/>
                <a:gd name="connsiteY14" fmla="*/ 195308 h 521406"/>
                <a:gd name="connsiteX15" fmla="*/ 754169 w 1399949"/>
                <a:gd name="connsiteY15" fmla="*/ 185783 h 521406"/>
                <a:gd name="connsiteX16" fmla="*/ 881803 w 1399949"/>
                <a:gd name="connsiteY16" fmla="*/ 196260 h 521406"/>
                <a:gd name="connsiteX17" fmla="*/ 951336 w 1399949"/>
                <a:gd name="connsiteY17" fmla="*/ 143873 h 521406"/>
                <a:gd name="connsiteX18" fmla="*/ 958956 w 1399949"/>
                <a:gd name="connsiteY18" fmla="*/ 60053 h 521406"/>
                <a:gd name="connsiteX19" fmla="*/ 971338 w 1399949"/>
                <a:gd name="connsiteY19" fmla="*/ 1950 h 521406"/>
                <a:gd name="connsiteX20" fmla="*/ 985626 w 1399949"/>
                <a:gd name="connsiteY20" fmla="*/ 3855 h 521406"/>
                <a:gd name="connsiteX21" fmla="*/ 998008 w 1399949"/>
                <a:gd name="connsiteY21" fmla="*/ 68625 h 521406"/>
                <a:gd name="connsiteX22" fmla="*/ 1000866 w 1399949"/>
                <a:gd name="connsiteY22" fmla="*/ 81960 h 521406"/>
                <a:gd name="connsiteX23" fmla="*/ 1012296 w 1399949"/>
                <a:gd name="connsiteY23" fmla="*/ 133395 h 521406"/>
                <a:gd name="connsiteX24" fmla="*/ 1150408 w 1399949"/>
                <a:gd name="connsiteY24" fmla="*/ 242933 h 521406"/>
                <a:gd name="connsiteX25" fmla="*/ 1208511 w 1399949"/>
                <a:gd name="connsiteY25" fmla="*/ 261983 h 521406"/>
                <a:gd name="connsiteX26" fmla="*/ 1287569 w 1399949"/>
                <a:gd name="connsiteY26" fmla="*/ 236265 h 521406"/>
                <a:gd name="connsiteX27" fmla="*/ 1316144 w 1399949"/>
                <a:gd name="connsiteY27" fmla="*/ 262935 h 521406"/>
                <a:gd name="connsiteX28" fmla="*/ 1323763 w 1399949"/>
                <a:gd name="connsiteY28" fmla="*/ 302940 h 521406"/>
                <a:gd name="connsiteX29" fmla="*/ 1368531 w 1399949"/>
                <a:gd name="connsiteY29" fmla="*/ 360090 h 521406"/>
                <a:gd name="connsiteX30" fmla="*/ 1379961 w 1399949"/>
                <a:gd name="connsiteY30" fmla="*/ 411525 h 521406"/>
                <a:gd name="connsiteX31" fmla="*/ 1341861 w 1399949"/>
                <a:gd name="connsiteY31" fmla="*/ 444863 h 521406"/>
                <a:gd name="connsiteX32" fmla="*/ 1330431 w 1399949"/>
                <a:gd name="connsiteY32" fmla="*/ 499155 h 521406"/>
                <a:gd name="connsiteX33" fmla="*/ 1289473 w 1399949"/>
                <a:gd name="connsiteY33" fmla="*/ 510585 h 521406"/>
                <a:gd name="connsiteX34" fmla="*/ 1289473 w 1399949"/>
                <a:gd name="connsiteY34" fmla="*/ 432480 h 521406"/>
                <a:gd name="connsiteX35" fmla="*/ 1235181 w 1399949"/>
                <a:gd name="connsiteY35" fmla="*/ 331515 h 521406"/>
                <a:gd name="connsiteX36" fmla="*/ 1217083 w 1399949"/>
                <a:gd name="connsiteY36" fmla="*/ 325800 h 521406"/>
                <a:gd name="connsiteX37" fmla="*/ 991341 w 1399949"/>
                <a:gd name="connsiteY37" fmla="*/ 258173 h 521406"/>
                <a:gd name="connsiteX38" fmla="*/ 829416 w 1399949"/>
                <a:gd name="connsiteY38" fmla="*/ 244838 h 521406"/>
                <a:gd name="connsiteX39" fmla="*/ 427461 w 1399949"/>
                <a:gd name="connsiteY39" fmla="*/ 264840 h 521406"/>
                <a:gd name="connsiteX40" fmla="*/ 356023 w 1399949"/>
                <a:gd name="connsiteY40" fmla="*/ 185783 h 521406"/>
                <a:gd name="connsiteX41" fmla="*/ 291253 w 1399949"/>
                <a:gd name="connsiteY41" fmla="*/ 295320 h 521406"/>
                <a:gd name="connsiteX42" fmla="*/ 208386 w 1399949"/>
                <a:gd name="connsiteY42" fmla="*/ 327705 h 521406"/>
                <a:gd name="connsiteX43" fmla="*/ 149331 w 1399949"/>
                <a:gd name="connsiteY43" fmla="*/ 426765 h 521406"/>
                <a:gd name="connsiteX44" fmla="*/ 155046 w 1399949"/>
                <a:gd name="connsiteY44" fmla="*/ 463913 h 521406"/>
                <a:gd name="connsiteX45" fmla="*/ 135043 w 1399949"/>
                <a:gd name="connsiteY45" fmla="*/ 500108 h 521406"/>
                <a:gd name="connsiteX46" fmla="*/ 106468 w 1399949"/>
                <a:gd name="connsiteY46" fmla="*/ 468675 h 521406"/>
                <a:gd name="connsiteX47" fmla="*/ 97896 w 1399949"/>
                <a:gd name="connsiteY47" fmla="*/ 413430 h 521406"/>
                <a:gd name="connsiteX48" fmla="*/ 35983 w 1399949"/>
                <a:gd name="connsiteY48" fmla="*/ 389618 h 521406"/>
                <a:gd name="connsiteX49" fmla="*/ 21696 w 1399949"/>
                <a:gd name="connsiteY49" fmla="*/ 375330 h 521406"/>
                <a:gd name="connsiteX50" fmla="*/ 8361 w 1399949"/>
                <a:gd name="connsiteY50" fmla="*/ 318180 h 52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99949" h="521406">
                  <a:moveTo>
                    <a:pt x="8361" y="318180"/>
                  </a:moveTo>
                  <a:cubicBezTo>
                    <a:pt x="-4022" y="302940"/>
                    <a:pt x="741" y="285795"/>
                    <a:pt x="1693" y="268650"/>
                  </a:cubicBezTo>
                  <a:cubicBezTo>
                    <a:pt x="4551" y="264840"/>
                    <a:pt x="9313" y="263888"/>
                    <a:pt x="13123" y="263888"/>
                  </a:cubicBezTo>
                  <a:cubicBezTo>
                    <a:pt x="28363" y="268650"/>
                    <a:pt x="31221" y="281985"/>
                    <a:pt x="36936" y="294368"/>
                  </a:cubicBezTo>
                  <a:cubicBezTo>
                    <a:pt x="38841" y="298178"/>
                    <a:pt x="39793" y="301988"/>
                    <a:pt x="40746" y="306750"/>
                  </a:cubicBezTo>
                  <a:cubicBezTo>
                    <a:pt x="44556" y="318180"/>
                    <a:pt x="41698" y="334373"/>
                    <a:pt x="61701" y="333420"/>
                  </a:cubicBezTo>
                  <a:cubicBezTo>
                    <a:pt x="72178" y="327705"/>
                    <a:pt x="76941" y="316275"/>
                    <a:pt x="86466" y="310560"/>
                  </a:cubicBezTo>
                  <a:cubicBezTo>
                    <a:pt x="100753" y="302940"/>
                    <a:pt x="115993" y="297225"/>
                    <a:pt x="126471" y="284843"/>
                  </a:cubicBezTo>
                  <a:cubicBezTo>
                    <a:pt x="137901" y="273413"/>
                    <a:pt x="143616" y="253410"/>
                    <a:pt x="165523" y="255315"/>
                  </a:cubicBezTo>
                  <a:cubicBezTo>
                    <a:pt x="236961" y="265793"/>
                    <a:pt x="269346" y="250553"/>
                    <a:pt x="299826" y="188640"/>
                  </a:cubicBezTo>
                  <a:cubicBezTo>
                    <a:pt x="325543" y="136253"/>
                    <a:pt x="343641" y="80055"/>
                    <a:pt x="373168" y="29573"/>
                  </a:cubicBezTo>
                  <a:cubicBezTo>
                    <a:pt x="380788" y="20048"/>
                    <a:pt x="382693" y="3855"/>
                    <a:pt x="396028" y="1950"/>
                  </a:cubicBezTo>
                  <a:cubicBezTo>
                    <a:pt x="408411" y="998"/>
                    <a:pt x="411268" y="14333"/>
                    <a:pt x="414126" y="24810"/>
                  </a:cubicBezTo>
                  <a:cubicBezTo>
                    <a:pt x="418888" y="62910"/>
                    <a:pt x="415078" y="101010"/>
                    <a:pt x="416983" y="139110"/>
                  </a:cubicBezTo>
                  <a:cubicBezTo>
                    <a:pt x="420793" y="196260"/>
                    <a:pt x="424603" y="201975"/>
                    <a:pt x="483658" y="195308"/>
                  </a:cubicBezTo>
                  <a:cubicBezTo>
                    <a:pt x="574146" y="185783"/>
                    <a:pt x="664633" y="187688"/>
                    <a:pt x="754169" y="185783"/>
                  </a:cubicBezTo>
                  <a:cubicBezTo>
                    <a:pt x="797031" y="184830"/>
                    <a:pt x="839894" y="193403"/>
                    <a:pt x="881803" y="196260"/>
                  </a:cubicBezTo>
                  <a:cubicBezTo>
                    <a:pt x="920856" y="199118"/>
                    <a:pt x="946573" y="185783"/>
                    <a:pt x="951336" y="143873"/>
                  </a:cubicBezTo>
                  <a:cubicBezTo>
                    <a:pt x="961813" y="116250"/>
                    <a:pt x="957051" y="87675"/>
                    <a:pt x="958956" y="60053"/>
                  </a:cubicBezTo>
                  <a:cubicBezTo>
                    <a:pt x="959908" y="40050"/>
                    <a:pt x="955146" y="18143"/>
                    <a:pt x="971338" y="1950"/>
                  </a:cubicBezTo>
                  <a:cubicBezTo>
                    <a:pt x="976101" y="-907"/>
                    <a:pt x="980863" y="-907"/>
                    <a:pt x="985626" y="3855"/>
                  </a:cubicBezTo>
                  <a:cubicBezTo>
                    <a:pt x="999913" y="23858"/>
                    <a:pt x="991341" y="47670"/>
                    <a:pt x="998008" y="68625"/>
                  </a:cubicBezTo>
                  <a:cubicBezTo>
                    <a:pt x="998961" y="73388"/>
                    <a:pt x="1000866" y="77198"/>
                    <a:pt x="1000866" y="81960"/>
                  </a:cubicBezTo>
                  <a:cubicBezTo>
                    <a:pt x="1003723" y="99105"/>
                    <a:pt x="1001819" y="118155"/>
                    <a:pt x="1012296" y="133395"/>
                  </a:cubicBezTo>
                  <a:cubicBezTo>
                    <a:pt x="1027536" y="208643"/>
                    <a:pt x="1078971" y="238170"/>
                    <a:pt x="1150408" y="242933"/>
                  </a:cubicBezTo>
                  <a:cubicBezTo>
                    <a:pt x="1170411" y="243885"/>
                    <a:pt x="1190413" y="251505"/>
                    <a:pt x="1208511" y="261983"/>
                  </a:cubicBezTo>
                  <a:cubicBezTo>
                    <a:pt x="1245658" y="282938"/>
                    <a:pt x="1272329" y="280080"/>
                    <a:pt x="1287569" y="236265"/>
                  </a:cubicBezTo>
                  <a:cubicBezTo>
                    <a:pt x="1308523" y="232455"/>
                    <a:pt x="1313286" y="246743"/>
                    <a:pt x="1316144" y="262935"/>
                  </a:cubicBezTo>
                  <a:cubicBezTo>
                    <a:pt x="1319001" y="276270"/>
                    <a:pt x="1316144" y="290558"/>
                    <a:pt x="1323763" y="302940"/>
                  </a:cubicBezTo>
                  <a:cubicBezTo>
                    <a:pt x="1335194" y="324848"/>
                    <a:pt x="1373294" y="325800"/>
                    <a:pt x="1368531" y="360090"/>
                  </a:cubicBezTo>
                  <a:cubicBezTo>
                    <a:pt x="1376151" y="376283"/>
                    <a:pt x="1427586" y="383903"/>
                    <a:pt x="1379961" y="411525"/>
                  </a:cubicBezTo>
                  <a:cubicBezTo>
                    <a:pt x="1366626" y="422003"/>
                    <a:pt x="1349481" y="427718"/>
                    <a:pt x="1341861" y="444863"/>
                  </a:cubicBezTo>
                  <a:cubicBezTo>
                    <a:pt x="1334241" y="462008"/>
                    <a:pt x="1339004" y="482010"/>
                    <a:pt x="1330431" y="499155"/>
                  </a:cubicBezTo>
                  <a:cubicBezTo>
                    <a:pt x="1320906" y="517253"/>
                    <a:pt x="1310429" y="532493"/>
                    <a:pt x="1289473" y="510585"/>
                  </a:cubicBezTo>
                  <a:cubicBezTo>
                    <a:pt x="1278996" y="484868"/>
                    <a:pt x="1283758" y="458198"/>
                    <a:pt x="1289473" y="432480"/>
                  </a:cubicBezTo>
                  <a:cubicBezTo>
                    <a:pt x="1307571" y="358185"/>
                    <a:pt x="1305666" y="354375"/>
                    <a:pt x="1235181" y="331515"/>
                  </a:cubicBezTo>
                  <a:cubicBezTo>
                    <a:pt x="1229466" y="329610"/>
                    <a:pt x="1222798" y="328658"/>
                    <a:pt x="1217083" y="325800"/>
                  </a:cubicBezTo>
                  <a:cubicBezTo>
                    <a:pt x="1144694" y="293415"/>
                    <a:pt x="1066588" y="276270"/>
                    <a:pt x="991341" y="258173"/>
                  </a:cubicBezTo>
                  <a:cubicBezTo>
                    <a:pt x="941811" y="246743"/>
                    <a:pt x="883708" y="244838"/>
                    <a:pt x="829416" y="244838"/>
                  </a:cubicBezTo>
                  <a:cubicBezTo>
                    <a:pt x="695113" y="244838"/>
                    <a:pt x="560811" y="239123"/>
                    <a:pt x="427461" y="264840"/>
                  </a:cubicBezTo>
                  <a:cubicBezTo>
                    <a:pt x="377931" y="274365"/>
                    <a:pt x="361738" y="254363"/>
                    <a:pt x="356023" y="185783"/>
                  </a:cubicBezTo>
                  <a:cubicBezTo>
                    <a:pt x="337926" y="222930"/>
                    <a:pt x="335068" y="270555"/>
                    <a:pt x="291253" y="295320"/>
                  </a:cubicBezTo>
                  <a:cubicBezTo>
                    <a:pt x="263631" y="306750"/>
                    <a:pt x="236008" y="316275"/>
                    <a:pt x="208386" y="327705"/>
                  </a:cubicBezTo>
                  <a:cubicBezTo>
                    <a:pt x="149331" y="351518"/>
                    <a:pt x="142663" y="363900"/>
                    <a:pt x="149331" y="426765"/>
                  </a:cubicBezTo>
                  <a:cubicBezTo>
                    <a:pt x="150283" y="439148"/>
                    <a:pt x="154093" y="451530"/>
                    <a:pt x="155046" y="463913"/>
                  </a:cubicBezTo>
                  <a:cubicBezTo>
                    <a:pt x="155046" y="479153"/>
                    <a:pt x="155046" y="498203"/>
                    <a:pt x="135043" y="500108"/>
                  </a:cubicBezTo>
                  <a:cubicBezTo>
                    <a:pt x="115993" y="502013"/>
                    <a:pt x="112183" y="482963"/>
                    <a:pt x="106468" y="468675"/>
                  </a:cubicBezTo>
                  <a:cubicBezTo>
                    <a:pt x="99801" y="450578"/>
                    <a:pt x="103611" y="431528"/>
                    <a:pt x="97896" y="413430"/>
                  </a:cubicBezTo>
                  <a:cubicBezTo>
                    <a:pt x="88371" y="375330"/>
                    <a:pt x="55033" y="402000"/>
                    <a:pt x="35983" y="389618"/>
                  </a:cubicBezTo>
                  <a:cubicBezTo>
                    <a:pt x="29316" y="386760"/>
                    <a:pt x="24553" y="381998"/>
                    <a:pt x="21696" y="375330"/>
                  </a:cubicBezTo>
                  <a:cubicBezTo>
                    <a:pt x="14076" y="358185"/>
                    <a:pt x="25506" y="334373"/>
                    <a:pt x="8361" y="318180"/>
                  </a:cubicBezTo>
                  <a:close/>
                </a:path>
              </a:pathLst>
            </a:custGeom>
            <a:solidFill>
              <a:srgbClr val="4B1D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="" xmlns:a16="http://schemas.microsoft.com/office/drawing/2014/main" id="{EC3B2259-84A3-4F39-AC91-F8DE937F5CCC}"/>
                </a:ext>
              </a:extLst>
            </p:cNvPr>
            <p:cNvSpPr/>
            <p:nvPr/>
          </p:nvSpPr>
          <p:spPr>
            <a:xfrm>
              <a:off x="8421248" y="-3367017"/>
              <a:ext cx="1091347" cy="1153171"/>
            </a:xfrm>
            <a:custGeom>
              <a:avLst/>
              <a:gdLst>
                <a:gd name="connsiteX0" fmla="*/ 957786 w 1091347"/>
                <a:gd name="connsiteY0" fmla="*/ 892816 h 1153171"/>
                <a:gd name="connsiteX1" fmla="*/ 975884 w 1091347"/>
                <a:gd name="connsiteY1" fmla="*/ 879481 h 1153171"/>
                <a:gd name="connsiteX2" fmla="*/ 938736 w 1091347"/>
                <a:gd name="connsiteY2" fmla="*/ 854716 h 1153171"/>
                <a:gd name="connsiteX3" fmla="*/ 1016842 w 1091347"/>
                <a:gd name="connsiteY3" fmla="*/ 770896 h 1153171"/>
                <a:gd name="connsiteX4" fmla="*/ 999697 w 1091347"/>
                <a:gd name="connsiteY4" fmla="*/ 521341 h 1153171"/>
                <a:gd name="connsiteX5" fmla="*/ 822532 w 1091347"/>
                <a:gd name="connsiteY5" fmla="*/ 234638 h 1153171"/>
                <a:gd name="connsiteX6" fmla="*/ 585359 w 1091347"/>
                <a:gd name="connsiteY6" fmla="*/ 84143 h 1153171"/>
                <a:gd name="connsiteX7" fmla="*/ 519636 w 1091347"/>
                <a:gd name="connsiteY7" fmla="*/ 83191 h 1153171"/>
                <a:gd name="connsiteX8" fmla="*/ 412004 w 1091347"/>
                <a:gd name="connsiteY8" fmla="*/ 53663 h 1153171"/>
                <a:gd name="connsiteX9" fmla="*/ 375809 w 1091347"/>
                <a:gd name="connsiteY9" fmla="*/ 50806 h 1153171"/>
                <a:gd name="connsiteX10" fmla="*/ 211979 w 1091347"/>
                <a:gd name="connsiteY10" fmla="*/ 59378 h 1153171"/>
                <a:gd name="connsiteX11" fmla="*/ 182452 w 1091347"/>
                <a:gd name="connsiteY11" fmla="*/ 59378 h 1153171"/>
                <a:gd name="connsiteX12" fmla="*/ 71961 w 1091347"/>
                <a:gd name="connsiteY12" fmla="*/ 93668 h 1153171"/>
                <a:gd name="connsiteX13" fmla="*/ 19574 w 1091347"/>
                <a:gd name="connsiteY13" fmla="*/ 108908 h 1153171"/>
                <a:gd name="connsiteX14" fmla="*/ 3382 w 1091347"/>
                <a:gd name="connsiteY14" fmla="*/ 71761 h 1153171"/>
                <a:gd name="connsiteX15" fmla="*/ 410099 w 1091347"/>
                <a:gd name="connsiteY15" fmla="*/ 5086 h 1153171"/>
                <a:gd name="connsiteX16" fmla="*/ 1044464 w 1091347"/>
                <a:gd name="connsiteY16" fmla="*/ 532771 h 1153171"/>
                <a:gd name="connsiteX17" fmla="*/ 1044464 w 1091347"/>
                <a:gd name="connsiteY17" fmla="*/ 842333 h 1153171"/>
                <a:gd name="connsiteX18" fmla="*/ 1047322 w 1091347"/>
                <a:gd name="connsiteY18" fmla="*/ 894721 h 1153171"/>
                <a:gd name="connsiteX19" fmla="*/ 1026367 w 1091347"/>
                <a:gd name="connsiteY19" fmla="*/ 1133798 h 1153171"/>
                <a:gd name="connsiteX20" fmla="*/ 1010174 w 1091347"/>
                <a:gd name="connsiteY20" fmla="*/ 1150944 h 1153171"/>
                <a:gd name="connsiteX21" fmla="*/ 991124 w 1091347"/>
                <a:gd name="connsiteY21" fmla="*/ 1147134 h 1153171"/>
                <a:gd name="connsiteX22" fmla="*/ 990172 w 1091347"/>
                <a:gd name="connsiteY22" fmla="*/ 1126179 h 1153171"/>
                <a:gd name="connsiteX23" fmla="*/ 1013032 w 1091347"/>
                <a:gd name="connsiteY23" fmla="*/ 1096651 h 1153171"/>
                <a:gd name="connsiteX24" fmla="*/ 968264 w 1091347"/>
                <a:gd name="connsiteY24" fmla="*/ 901389 h 1153171"/>
                <a:gd name="connsiteX25" fmla="*/ 957786 w 1091347"/>
                <a:gd name="connsiteY25" fmla="*/ 892816 h 1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91347" h="1153171">
                  <a:moveTo>
                    <a:pt x="957786" y="892816"/>
                  </a:moveTo>
                  <a:cubicBezTo>
                    <a:pt x="963502" y="888054"/>
                    <a:pt x="969217" y="884243"/>
                    <a:pt x="975884" y="879481"/>
                  </a:cubicBezTo>
                  <a:cubicBezTo>
                    <a:pt x="972074" y="859479"/>
                    <a:pt x="930164" y="892816"/>
                    <a:pt x="938736" y="854716"/>
                  </a:cubicBezTo>
                  <a:cubicBezTo>
                    <a:pt x="1008269" y="841381"/>
                    <a:pt x="1012079" y="841381"/>
                    <a:pt x="1016842" y="770896"/>
                  </a:cubicBezTo>
                  <a:cubicBezTo>
                    <a:pt x="1023509" y="687076"/>
                    <a:pt x="1025414" y="603256"/>
                    <a:pt x="999697" y="521341"/>
                  </a:cubicBezTo>
                  <a:cubicBezTo>
                    <a:pt x="957786" y="414661"/>
                    <a:pt x="907304" y="315601"/>
                    <a:pt x="822532" y="234638"/>
                  </a:cubicBezTo>
                  <a:cubicBezTo>
                    <a:pt x="752999" y="167963"/>
                    <a:pt x="673942" y="119386"/>
                    <a:pt x="585359" y="84143"/>
                  </a:cubicBezTo>
                  <a:cubicBezTo>
                    <a:pt x="563452" y="74618"/>
                    <a:pt x="541544" y="89858"/>
                    <a:pt x="519636" y="83191"/>
                  </a:cubicBezTo>
                  <a:cubicBezTo>
                    <a:pt x="483442" y="74618"/>
                    <a:pt x="452961" y="46043"/>
                    <a:pt x="412004" y="53663"/>
                  </a:cubicBezTo>
                  <a:cubicBezTo>
                    <a:pt x="399622" y="55568"/>
                    <a:pt x="388192" y="50806"/>
                    <a:pt x="375809" y="50806"/>
                  </a:cubicBezTo>
                  <a:cubicBezTo>
                    <a:pt x="320564" y="50806"/>
                    <a:pt x="265319" y="44138"/>
                    <a:pt x="211979" y="59378"/>
                  </a:cubicBezTo>
                  <a:cubicBezTo>
                    <a:pt x="202454" y="61283"/>
                    <a:pt x="191977" y="60331"/>
                    <a:pt x="182452" y="59378"/>
                  </a:cubicBezTo>
                  <a:cubicBezTo>
                    <a:pt x="140542" y="54616"/>
                    <a:pt x="107204" y="77476"/>
                    <a:pt x="71961" y="93668"/>
                  </a:cubicBezTo>
                  <a:cubicBezTo>
                    <a:pt x="54817" y="101288"/>
                    <a:pt x="39577" y="113671"/>
                    <a:pt x="19574" y="108908"/>
                  </a:cubicBezTo>
                  <a:cubicBezTo>
                    <a:pt x="3382" y="101288"/>
                    <a:pt x="-5191" y="89858"/>
                    <a:pt x="3382" y="71761"/>
                  </a:cubicBezTo>
                  <a:cubicBezTo>
                    <a:pt x="131969" y="7943"/>
                    <a:pt x="269129" y="-10154"/>
                    <a:pt x="410099" y="5086"/>
                  </a:cubicBezTo>
                  <a:cubicBezTo>
                    <a:pt x="722519" y="39376"/>
                    <a:pt x="956834" y="234638"/>
                    <a:pt x="1044464" y="532771"/>
                  </a:cubicBezTo>
                  <a:cubicBezTo>
                    <a:pt x="1073992" y="635641"/>
                    <a:pt x="1073992" y="738511"/>
                    <a:pt x="1044464" y="842333"/>
                  </a:cubicBezTo>
                  <a:cubicBezTo>
                    <a:pt x="1039702" y="859479"/>
                    <a:pt x="1032082" y="875671"/>
                    <a:pt x="1047322" y="894721"/>
                  </a:cubicBezTo>
                  <a:cubicBezTo>
                    <a:pt x="1113044" y="980446"/>
                    <a:pt x="1104472" y="1058551"/>
                    <a:pt x="1026367" y="1133798"/>
                  </a:cubicBezTo>
                  <a:cubicBezTo>
                    <a:pt x="1020652" y="1139514"/>
                    <a:pt x="1014936" y="1145229"/>
                    <a:pt x="1010174" y="1150944"/>
                  </a:cubicBezTo>
                  <a:cubicBezTo>
                    <a:pt x="1002554" y="1154754"/>
                    <a:pt x="996839" y="1153801"/>
                    <a:pt x="991124" y="1147134"/>
                  </a:cubicBezTo>
                  <a:cubicBezTo>
                    <a:pt x="988267" y="1140466"/>
                    <a:pt x="987314" y="1133798"/>
                    <a:pt x="990172" y="1126179"/>
                  </a:cubicBezTo>
                  <a:cubicBezTo>
                    <a:pt x="994934" y="1113796"/>
                    <a:pt x="1005411" y="1106176"/>
                    <a:pt x="1013032" y="1096651"/>
                  </a:cubicBezTo>
                  <a:cubicBezTo>
                    <a:pt x="1076849" y="1020451"/>
                    <a:pt x="1058752" y="940441"/>
                    <a:pt x="968264" y="901389"/>
                  </a:cubicBezTo>
                  <a:cubicBezTo>
                    <a:pt x="964454" y="899483"/>
                    <a:pt x="960644" y="896626"/>
                    <a:pt x="957786" y="892816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="" xmlns:a16="http://schemas.microsoft.com/office/drawing/2014/main" id="{E236E2A9-2E2F-43D6-9CF5-4CD68C2B58D4}"/>
                </a:ext>
              </a:extLst>
            </p:cNvPr>
            <p:cNvSpPr/>
            <p:nvPr/>
          </p:nvSpPr>
          <p:spPr>
            <a:xfrm>
              <a:off x="8939932" y="-2277863"/>
              <a:ext cx="649155" cy="386262"/>
            </a:xfrm>
            <a:custGeom>
              <a:avLst/>
              <a:gdLst>
                <a:gd name="connsiteX0" fmla="*/ 477202 w 649155"/>
                <a:gd name="connsiteY0" fmla="*/ 41787 h 386262"/>
                <a:gd name="connsiteX1" fmla="*/ 479107 w 649155"/>
                <a:gd name="connsiteY1" fmla="*/ 62742 h 386262"/>
                <a:gd name="connsiteX2" fmla="*/ 504825 w 649155"/>
                <a:gd name="connsiteY2" fmla="*/ 87507 h 386262"/>
                <a:gd name="connsiteX3" fmla="*/ 628650 w 649155"/>
                <a:gd name="connsiteY3" fmla="*/ 166565 h 386262"/>
                <a:gd name="connsiteX4" fmla="*/ 639127 w 649155"/>
                <a:gd name="connsiteY4" fmla="*/ 228477 h 386262"/>
                <a:gd name="connsiteX5" fmla="*/ 486727 w 649155"/>
                <a:gd name="connsiteY5" fmla="*/ 377067 h 386262"/>
                <a:gd name="connsiteX6" fmla="*/ 421005 w 649155"/>
                <a:gd name="connsiteY6" fmla="*/ 361827 h 386262"/>
                <a:gd name="connsiteX7" fmla="*/ 327660 w 649155"/>
                <a:gd name="connsiteY7" fmla="*/ 197997 h 386262"/>
                <a:gd name="connsiteX8" fmla="*/ 285750 w 649155"/>
                <a:gd name="connsiteY8" fmla="*/ 189425 h 386262"/>
                <a:gd name="connsiteX9" fmla="*/ 89535 w 649155"/>
                <a:gd name="connsiteY9" fmla="*/ 309440 h 386262"/>
                <a:gd name="connsiteX10" fmla="*/ 50482 w 649155"/>
                <a:gd name="connsiteY10" fmla="*/ 338967 h 386262"/>
                <a:gd name="connsiteX11" fmla="*/ 0 w 649155"/>
                <a:gd name="connsiteY11" fmla="*/ 307535 h 386262"/>
                <a:gd name="connsiteX12" fmla="*/ 39052 w 649155"/>
                <a:gd name="connsiteY12" fmla="*/ 284675 h 386262"/>
                <a:gd name="connsiteX13" fmla="*/ 140017 w 649155"/>
                <a:gd name="connsiteY13" fmla="*/ 245622 h 386262"/>
                <a:gd name="connsiteX14" fmla="*/ 300038 w 649155"/>
                <a:gd name="connsiteY14" fmla="*/ 112272 h 386262"/>
                <a:gd name="connsiteX15" fmla="*/ 354330 w 649155"/>
                <a:gd name="connsiteY15" fmla="*/ 830 h 386262"/>
                <a:gd name="connsiteX16" fmla="*/ 387667 w 649155"/>
                <a:gd name="connsiteY16" fmla="*/ 45597 h 386262"/>
                <a:gd name="connsiteX17" fmla="*/ 426720 w 649155"/>
                <a:gd name="connsiteY17" fmla="*/ 57980 h 386262"/>
                <a:gd name="connsiteX18" fmla="*/ 477202 w 649155"/>
                <a:gd name="connsiteY18" fmla="*/ 41787 h 38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55" h="386262">
                  <a:moveTo>
                    <a:pt x="477202" y="41787"/>
                  </a:moveTo>
                  <a:cubicBezTo>
                    <a:pt x="478155" y="48455"/>
                    <a:pt x="478155" y="55122"/>
                    <a:pt x="479107" y="62742"/>
                  </a:cubicBezTo>
                  <a:cubicBezTo>
                    <a:pt x="491490" y="66552"/>
                    <a:pt x="492442" y="83697"/>
                    <a:pt x="504825" y="87507"/>
                  </a:cubicBezTo>
                  <a:cubicBezTo>
                    <a:pt x="550545" y="106557"/>
                    <a:pt x="589597" y="136085"/>
                    <a:pt x="628650" y="166565"/>
                  </a:cubicBezTo>
                  <a:cubicBezTo>
                    <a:pt x="650557" y="184662"/>
                    <a:pt x="656272" y="203712"/>
                    <a:pt x="639127" y="228477"/>
                  </a:cubicBezTo>
                  <a:cubicBezTo>
                    <a:pt x="597217" y="286580"/>
                    <a:pt x="545782" y="336110"/>
                    <a:pt x="486727" y="377067"/>
                  </a:cubicBezTo>
                  <a:cubicBezTo>
                    <a:pt x="461010" y="395165"/>
                    <a:pt x="439102" y="384687"/>
                    <a:pt x="421005" y="361827"/>
                  </a:cubicBezTo>
                  <a:cubicBezTo>
                    <a:pt x="380047" y="312297"/>
                    <a:pt x="345757" y="258957"/>
                    <a:pt x="327660" y="197997"/>
                  </a:cubicBezTo>
                  <a:cubicBezTo>
                    <a:pt x="316230" y="160850"/>
                    <a:pt x="306705" y="169422"/>
                    <a:pt x="285750" y="189425"/>
                  </a:cubicBezTo>
                  <a:cubicBezTo>
                    <a:pt x="229552" y="244670"/>
                    <a:pt x="165735" y="287532"/>
                    <a:pt x="89535" y="309440"/>
                  </a:cubicBezTo>
                  <a:cubicBezTo>
                    <a:pt x="65722" y="304677"/>
                    <a:pt x="69532" y="337062"/>
                    <a:pt x="50482" y="338967"/>
                  </a:cubicBezTo>
                  <a:cubicBezTo>
                    <a:pt x="32385" y="330395"/>
                    <a:pt x="5715" y="335157"/>
                    <a:pt x="0" y="307535"/>
                  </a:cubicBezTo>
                  <a:cubicBezTo>
                    <a:pt x="7620" y="291342"/>
                    <a:pt x="23813" y="287532"/>
                    <a:pt x="39052" y="284675"/>
                  </a:cubicBezTo>
                  <a:cubicBezTo>
                    <a:pt x="75247" y="278007"/>
                    <a:pt x="107632" y="261815"/>
                    <a:pt x="140017" y="245622"/>
                  </a:cubicBezTo>
                  <a:cubicBezTo>
                    <a:pt x="207645" y="218000"/>
                    <a:pt x="260985" y="174185"/>
                    <a:pt x="300038" y="112272"/>
                  </a:cubicBezTo>
                  <a:cubicBezTo>
                    <a:pt x="321945" y="77030"/>
                    <a:pt x="333375" y="36072"/>
                    <a:pt x="354330" y="830"/>
                  </a:cubicBezTo>
                  <a:cubicBezTo>
                    <a:pt x="393382" y="-4885"/>
                    <a:pt x="390525" y="19880"/>
                    <a:pt x="387667" y="45597"/>
                  </a:cubicBezTo>
                  <a:cubicBezTo>
                    <a:pt x="391477" y="76077"/>
                    <a:pt x="410527" y="62742"/>
                    <a:pt x="426720" y="57980"/>
                  </a:cubicBezTo>
                  <a:cubicBezTo>
                    <a:pt x="442913" y="53217"/>
                    <a:pt x="455295" y="33215"/>
                    <a:pt x="477202" y="41787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="" xmlns:a16="http://schemas.microsoft.com/office/drawing/2014/main" id="{2C59ABEF-35FD-445D-9B83-6751BE126C8D}"/>
                </a:ext>
              </a:extLst>
            </p:cNvPr>
            <p:cNvSpPr/>
            <p:nvPr/>
          </p:nvSpPr>
          <p:spPr>
            <a:xfrm>
              <a:off x="7840095" y="-2505832"/>
              <a:ext cx="364948" cy="580703"/>
            </a:xfrm>
            <a:custGeom>
              <a:avLst/>
              <a:gdLst>
                <a:gd name="connsiteX0" fmla="*/ 195914 w 364948"/>
                <a:gd name="connsiteY0" fmla="*/ 1151 h 580703"/>
                <a:gd name="connsiteX1" fmla="*/ 207344 w 364948"/>
                <a:gd name="connsiteY1" fmla="*/ 11629 h 580703"/>
                <a:gd name="connsiteX2" fmla="*/ 204487 w 364948"/>
                <a:gd name="connsiteY2" fmla="*/ 24964 h 580703"/>
                <a:gd name="connsiteX3" fmla="*/ 257827 w 364948"/>
                <a:gd name="connsiteY3" fmla="*/ 276424 h 580703"/>
                <a:gd name="connsiteX4" fmla="*/ 299737 w 364948"/>
                <a:gd name="connsiteY4" fmla="*/ 288806 h 580703"/>
                <a:gd name="connsiteX5" fmla="*/ 310214 w 364948"/>
                <a:gd name="connsiteY5" fmla="*/ 282139 h 580703"/>
                <a:gd name="connsiteX6" fmla="*/ 356887 w 364948"/>
                <a:gd name="connsiteY6" fmla="*/ 307856 h 580703"/>
                <a:gd name="connsiteX7" fmla="*/ 364507 w 364948"/>
                <a:gd name="connsiteY7" fmla="*/ 325954 h 580703"/>
                <a:gd name="connsiteX8" fmla="*/ 330217 w 364948"/>
                <a:gd name="connsiteY8" fmla="*/ 356434 h 580703"/>
                <a:gd name="connsiteX9" fmla="*/ 225442 w 364948"/>
                <a:gd name="connsiteY9" fmla="*/ 560269 h 580703"/>
                <a:gd name="connsiteX10" fmla="*/ 154957 w 364948"/>
                <a:gd name="connsiteY10" fmla="*/ 567889 h 580703"/>
                <a:gd name="connsiteX11" fmla="*/ 11129 w 364948"/>
                <a:gd name="connsiteY11" fmla="*/ 425014 h 580703"/>
                <a:gd name="connsiteX12" fmla="*/ 19702 w 364948"/>
                <a:gd name="connsiteY12" fmla="*/ 364054 h 580703"/>
                <a:gd name="connsiteX13" fmla="*/ 129239 w 364948"/>
                <a:gd name="connsiteY13" fmla="*/ 289759 h 580703"/>
                <a:gd name="connsiteX14" fmla="*/ 150194 w 364948"/>
                <a:gd name="connsiteY14" fmla="*/ 225941 h 580703"/>
                <a:gd name="connsiteX15" fmla="*/ 168292 w 364948"/>
                <a:gd name="connsiteY15" fmla="*/ 9724 h 580703"/>
                <a:gd name="connsiteX16" fmla="*/ 195914 w 364948"/>
                <a:gd name="connsiteY16" fmla="*/ 1151 h 5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948" h="580703">
                  <a:moveTo>
                    <a:pt x="195914" y="1151"/>
                  </a:moveTo>
                  <a:cubicBezTo>
                    <a:pt x="199724" y="4961"/>
                    <a:pt x="203534" y="8771"/>
                    <a:pt x="207344" y="11629"/>
                  </a:cubicBezTo>
                  <a:cubicBezTo>
                    <a:pt x="208297" y="16391"/>
                    <a:pt x="207344" y="21154"/>
                    <a:pt x="204487" y="24964"/>
                  </a:cubicBezTo>
                  <a:cubicBezTo>
                    <a:pt x="133049" y="123071"/>
                    <a:pt x="154004" y="218321"/>
                    <a:pt x="257827" y="276424"/>
                  </a:cubicBezTo>
                  <a:cubicBezTo>
                    <a:pt x="271162" y="282139"/>
                    <a:pt x="283544" y="292616"/>
                    <a:pt x="299737" y="288806"/>
                  </a:cubicBezTo>
                  <a:cubicBezTo>
                    <a:pt x="303547" y="286901"/>
                    <a:pt x="306404" y="284996"/>
                    <a:pt x="310214" y="282139"/>
                  </a:cubicBezTo>
                  <a:cubicBezTo>
                    <a:pt x="340694" y="264041"/>
                    <a:pt x="342599" y="297379"/>
                    <a:pt x="356887" y="307856"/>
                  </a:cubicBezTo>
                  <a:cubicBezTo>
                    <a:pt x="360697" y="313571"/>
                    <a:pt x="363554" y="319286"/>
                    <a:pt x="364507" y="325954"/>
                  </a:cubicBezTo>
                  <a:cubicBezTo>
                    <a:pt x="369269" y="353576"/>
                    <a:pt x="334027" y="338336"/>
                    <a:pt x="330217" y="356434"/>
                  </a:cubicBezTo>
                  <a:cubicBezTo>
                    <a:pt x="314977" y="434539"/>
                    <a:pt x="274972" y="500261"/>
                    <a:pt x="225442" y="560269"/>
                  </a:cubicBezTo>
                  <a:cubicBezTo>
                    <a:pt x="204487" y="585034"/>
                    <a:pt x="180674" y="586939"/>
                    <a:pt x="154957" y="567889"/>
                  </a:cubicBezTo>
                  <a:cubicBezTo>
                    <a:pt x="99712" y="526931"/>
                    <a:pt x="51134" y="480259"/>
                    <a:pt x="11129" y="425014"/>
                  </a:cubicBezTo>
                  <a:cubicBezTo>
                    <a:pt x="-6968" y="400249"/>
                    <a:pt x="-2206" y="382151"/>
                    <a:pt x="19702" y="364054"/>
                  </a:cubicBezTo>
                  <a:cubicBezTo>
                    <a:pt x="53992" y="335479"/>
                    <a:pt x="89234" y="307856"/>
                    <a:pt x="129239" y="289759"/>
                  </a:cubicBezTo>
                  <a:cubicBezTo>
                    <a:pt x="163529" y="274519"/>
                    <a:pt x="174007" y="263089"/>
                    <a:pt x="150194" y="225941"/>
                  </a:cubicBezTo>
                  <a:cubicBezTo>
                    <a:pt x="100664" y="146884"/>
                    <a:pt x="110189" y="64969"/>
                    <a:pt x="168292" y="9724"/>
                  </a:cubicBezTo>
                  <a:cubicBezTo>
                    <a:pt x="176864" y="7819"/>
                    <a:pt x="183532" y="-3611"/>
                    <a:pt x="195914" y="1151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="" xmlns:a16="http://schemas.microsoft.com/office/drawing/2014/main" id="{827BD522-9008-48D6-96DC-51478AE3EEB1}"/>
                </a:ext>
              </a:extLst>
            </p:cNvPr>
            <p:cNvSpPr/>
            <p:nvPr/>
          </p:nvSpPr>
          <p:spPr>
            <a:xfrm>
              <a:off x="8287584" y="-1976519"/>
              <a:ext cx="220901" cy="561497"/>
            </a:xfrm>
            <a:custGeom>
              <a:avLst/>
              <a:gdLst>
                <a:gd name="connsiteX0" fmla="*/ 52273 w 220901"/>
                <a:gd name="connsiteY0" fmla="*/ 561498 h 561497"/>
                <a:gd name="connsiteX1" fmla="*/ 36080 w 220901"/>
                <a:gd name="connsiteY1" fmla="*/ 498633 h 561497"/>
                <a:gd name="connsiteX2" fmla="*/ 8458 w 220901"/>
                <a:gd name="connsiteY2" fmla="*/ 402430 h 561497"/>
                <a:gd name="connsiteX3" fmla="*/ 6553 w 220901"/>
                <a:gd name="connsiteY3" fmla="*/ 342423 h 561497"/>
                <a:gd name="connsiteX4" fmla="*/ 184670 w 220901"/>
                <a:gd name="connsiteY4" fmla="*/ 53815 h 561497"/>
                <a:gd name="connsiteX5" fmla="*/ 176098 w 220901"/>
                <a:gd name="connsiteY5" fmla="*/ 8095 h 561497"/>
                <a:gd name="connsiteX6" fmla="*/ 203720 w 220901"/>
                <a:gd name="connsiteY6" fmla="*/ 2380 h 561497"/>
                <a:gd name="connsiteX7" fmla="*/ 220865 w 220901"/>
                <a:gd name="connsiteY7" fmla="*/ 42385 h 561497"/>
                <a:gd name="connsiteX8" fmla="*/ 193243 w 220901"/>
                <a:gd name="connsiteY8" fmla="*/ 107155 h 561497"/>
                <a:gd name="connsiteX9" fmla="*/ 54178 w 220901"/>
                <a:gd name="connsiteY9" fmla="*/ 329088 h 561497"/>
                <a:gd name="connsiteX10" fmla="*/ 70370 w 220901"/>
                <a:gd name="connsiteY10" fmla="*/ 391000 h 561497"/>
                <a:gd name="connsiteX11" fmla="*/ 118948 w 220901"/>
                <a:gd name="connsiteY11" fmla="*/ 365283 h 561497"/>
                <a:gd name="connsiteX12" fmla="*/ 149428 w 220901"/>
                <a:gd name="connsiteY12" fmla="*/ 240505 h 561497"/>
                <a:gd name="connsiteX13" fmla="*/ 179908 w 220901"/>
                <a:gd name="connsiteY13" fmla="*/ 207168 h 561497"/>
                <a:gd name="connsiteX14" fmla="*/ 185623 w 220901"/>
                <a:gd name="connsiteY14" fmla="*/ 282415 h 561497"/>
                <a:gd name="connsiteX15" fmla="*/ 182765 w 220901"/>
                <a:gd name="connsiteY15" fmla="*/ 403383 h 561497"/>
                <a:gd name="connsiteX16" fmla="*/ 163715 w 220901"/>
                <a:gd name="connsiteY16" fmla="*/ 437673 h 561497"/>
                <a:gd name="connsiteX17" fmla="*/ 156095 w 220901"/>
                <a:gd name="connsiteY17" fmla="*/ 485298 h 561497"/>
                <a:gd name="connsiteX18" fmla="*/ 101803 w 220901"/>
                <a:gd name="connsiteY18" fmla="*/ 514825 h 561497"/>
                <a:gd name="connsiteX19" fmla="*/ 67513 w 220901"/>
                <a:gd name="connsiteY19" fmla="*/ 542448 h 561497"/>
                <a:gd name="connsiteX20" fmla="*/ 52273 w 220901"/>
                <a:gd name="connsiteY20" fmla="*/ 561498 h 5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901" h="561497">
                  <a:moveTo>
                    <a:pt x="52273" y="561498"/>
                  </a:moveTo>
                  <a:cubicBezTo>
                    <a:pt x="25603" y="546258"/>
                    <a:pt x="17983" y="532923"/>
                    <a:pt x="36080" y="498633"/>
                  </a:cubicBezTo>
                  <a:cubicBezTo>
                    <a:pt x="51320" y="469105"/>
                    <a:pt x="21793" y="431958"/>
                    <a:pt x="8458" y="402430"/>
                  </a:cubicBezTo>
                  <a:cubicBezTo>
                    <a:pt x="-2972" y="378618"/>
                    <a:pt x="-2020" y="363378"/>
                    <a:pt x="6553" y="342423"/>
                  </a:cubicBezTo>
                  <a:cubicBezTo>
                    <a:pt x="51320" y="236695"/>
                    <a:pt x="118948" y="146208"/>
                    <a:pt x="184670" y="53815"/>
                  </a:cubicBezTo>
                  <a:cubicBezTo>
                    <a:pt x="199910" y="32860"/>
                    <a:pt x="202768" y="18573"/>
                    <a:pt x="176098" y="8095"/>
                  </a:cubicBezTo>
                  <a:cubicBezTo>
                    <a:pt x="183718" y="-1430"/>
                    <a:pt x="193243" y="-1430"/>
                    <a:pt x="203720" y="2380"/>
                  </a:cubicBezTo>
                  <a:cubicBezTo>
                    <a:pt x="218008" y="11905"/>
                    <a:pt x="218008" y="28098"/>
                    <a:pt x="220865" y="42385"/>
                  </a:cubicBezTo>
                  <a:cubicBezTo>
                    <a:pt x="221818" y="68103"/>
                    <a:pt x="203720" y="86200"/>
                    <a:pt x="193243" y="107155"/>
                  </a:cubicBezTo>
                  <a:cubicBezTo>
                    <a:pt x="142760" y="178593"/>
                    <a:pt x="94183" y="250983"/>
                    <a:pt x="54178" y="329088"/>
                  </a:cubicBezTo>
                  <a:cubicBezTo>
                    <a:pt x="40843" y="354805"/>
                    <a:pt x="37033" y="376713"/>
                    <a:pt x="70370" y="391000"/>
                  </a:cubicBezTo>
                  <a:cubicBezTo>
                    <a:pt x="105613" y="407193"/>
                    <a:pt x="110375" y="404335"/>
                    <a:pt x="118948" y="365283"/>
                  </a:cubicBezTo>
                  <a:cubicBezTo>
                    <a:pt x="128473" y="323373"/>
                    <a:pt x="137045" y="281463"/>
                    <a:pt x="149428" y="240505"/>
                  </a:cubicBezTo>
                  <a:cubicBezTo>
                    <a:pt x="153238" y="226218"/>
                    <a:pt x="154190" y="203358"/>
                    <a:pt x="179908" y="207168"/>
                  </a:cubicBezTo>
                  <a:cubicBezTo>
                    <a:pt x="197053" y="230980"/>
                    <a:pt x="177050" y="257650"/>
                    <a:pt x="185623" y="282415"/>
                  </a:cubicBezTo>
                  <a:cubicBezTo>
                    <a:pt x="189433" y="323373"/>
                    <a:pt x="163715" y="362425"/>
                    <a:pt x="182765" y="403383"/>
                  </a:cubicBezTo>
                  <a:cubicBezTo>
                    <a:pt x="182765" y="418623"/>
                    <a:pt x="167525" y="425290"/>
                    <a:pt x="163715" y="437673"/>
                  </a:cubicBezTo>
                  <a:cubicBezTo>
                    <a:pt x="160858" y="452913"/>
                    <a:pt x="162763" y="470058"/>
                    <a:pt x="156095" y="485298"/>
                  </a:cubicBezTo>
                  <a:cubicBezTo>
                    <a:pt x="144665" y="507205"/>
                    <a:pt x="123710" y="511968"/>
                    <a:pt x="101803" y="514825"/>
                  </a:cubicBezTo>
                  <a:cubicBezTo>
                    <a:pt x="81800" y="512920"/>
                    <a:pt x="70370" y="522445"/>
                    <a:pt x="67513" y="542448"/>
                  </a:cubicBezTo>
                  <a:cubicBezTo>
                    <a:pt x="64655" y="550068"/>
                    <a:pt x="60845" y="557688"/>
                    <a:pt x="52273" y="561498"/>
                  </a:cubicBezTo>
                  <a:close/>
                </a:path>
              </a:pathLst>
            </a:custGeom>
            <a:solidFill>
              <a:srgbClr val="3C35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="" xmlns:a16="http://schemas.microsoft.com/office/drawing/2014/main" id="{935E6A6F-9C17-44D6-B0EB-E3E99B17CC4B}"/>
                </a:ext>
              </a:extLst>
            </p:cNvPr>
            <p:cNvSpPr/>
            <p:nvPr/>
          </p:nvSpPr>
          <p:spPr>
            <a:xfrm>
              <a:off x="8453205" y="-1375376"/>
              <a:ext cx="278737" cy="253110"/>
            </a:xfrm>
            <a:custGeom>
              <a:avLst/>
              <a:gdLst>
                <a:gd name="connsiteX0" fmla="*/ 277178 w 278737"/>
                <a:gd name="connsiteY0" fmla="*/ 33697 h 253110"/>
                <a:gd name="connsiteX1" fmla="*/ 265747 w 278737"/>
                <a:gd name="connsiteY1" fmla="*/ 154665 h 253110"/>
                <a:gd name="connsiteX2" fmla="*/ 227647 w 278737"/>
                <a:gd name="connsiteY2" fmla="*/ 248010 h 253110"/>
                <a:gd name="connsiteX3" fmla="*/ 75247 w 278737"/>
                <a:gd name="connsiteY3" fmla="*/ 194670 h 253110"/>
                <a:gd name="connsiteX4" fmla="*/ 49530 w 278737"/>
                <a:gd name="connsiteY4" fmla="*/ 139425 h 253110"/>
                <a:gd name="connsiteX5" fmla="*/ 0 w 278737"/>
                <a:gd name="connsiteY5" fmla="*/ 7027 h 253110"/>
                <a:gd name="connsiteX6" fmla="*/ 273367 w 278737"/>
                <a:gd name="connsiteY6" fmla="*/ 19410 h 253110"/>
                <a:gd name="connsiteX7" fmla="*/ 277178 w 278737"/>
                <a:gd name="connsiteY7" fmla="*/ 33697 h 25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737" h="253110">
                  <a:moveTo>
                    <a:pt x="277178" y="33697"/>
                  </a:moveTo>
                  <a:cubicBezTo>
                    <a:pt x="248603" y="71797"/>
                    <a:pt x="264795" y="114660"/>
                    <a:pt x="265747" y="154665"/>
                  </a:cubicBezTo>
                  <a:cubicBezTo>
                    <a:pt x="266700" y="191812"/>
                    <a:pt x="289560" y="239437"/>
                    <a:pt x="227647" y="248010"/>
                  </a:cubicBezTo>
                  <a:cubicBezTo>
                    <a:pt x="140970" y="259440"/>
                    <a:pt x="88582" y="255630"/>
                    <a:pt x="75247" y="194670"/>
                  </a:cubicBezTo>
                  <a:cubicBezTo>
                    <a:pt x="70485" y="175620"/>
                    <a:pt x="58103" y="157522"/>
                    <a:pt x="49530" y="139425"/>
                  </a:cubicBezTo>
                  <a:cubicBezTo>
                    <a:pt x="36195" y="94657"/>
                    <a:pt x="31432" y="46080"/>
                    <a:pt x="0" y="7027"/>
                  </a:cubicBezTo>
                  <a:cubicBezTo>
                    <a:pt x="91440" y="1312"/>
                    <a:pt x="183832" y="-10118"/>
                    <a:pt x="273367" y="19410"/>
                  </a:cubicBezTo>
                  <a:cubicBezTo>
                    <a:pt x="279082" y="22267"/>
                    <a:pt x="280035" y="27030"/>
                    <a:pt x="277178" y="33697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="" xmlns:a16="http://schemas.microsoft.com/office/drawing/2014/main" id="{0CE9C3C6-FD4D-4A99-B3CC-A1830F04270E}"/>
                </a:ext>
              </a:extLst>
            </p:cNvPr>
            <p:cNvSpPr/>
            <p:nvPr/>
          </p:nvSpPr>
          <p:spPr>
            <a:xfrm>
              <a:off x="8006482" y="-3296209"/>
              <a:ext cx="440443" cy="541020"/>
            </a:xfrm>
            <a:custGeom>
              <a:avLst/>
              <a:gdLst>
                <a:gd name="connsiteX0" fmla="*/ 419100 w 440443"/>
                <a:gd name="connsiteY0" fmla="*/ 0 h 541020"/>
                <a:gd name="connsiteX1" fmla="*/ 440055 w 440443"/>
                <a:gd name="connsiteY1" fmla="*/ 31432 h 541020"/>
                <a:gd name="connsiteX2" fmla="*/ 414338 w 440443"/>
                <a:gd name="connsiteY2" fmla="*/ 60007 h 541020"/>
                <a:gd name="connsiteX3" fmla="*/ 393383 w 440443"/>
                <a:gd name="connsiteY3" fmla="*/ 60007 h 541020"/>
                <a:gd name="connsiteX4" fmla="*/ 233363 w 440443"/>
                <a:gd name="connsiteY4" fmla="*/ 163830 h 541020"/>
                <a:gd name="connsiteX5" fmla="*/ 40005 w 440443"/>
                <a:gd name="connsiteY5" fmla="*/ 501015 h 541020"/>
                <a:gd name="connsiteX6" fmla="*/ 24765 w 440443"/>
                <a:gd name="connsiteY6" fmla="*/ 535305 h 541020"/>
                <a:gd name="connsiteX7" fmla="*/ 12383 w 440443"/>
                <a:gd name="connsiteY7" fmla="*/ 541020 h 541020"/>
                <a:gd name="connsiteX8" fmla="*/ 0 w 440443"/>
                <a:gd name="connsiteY8" fmla="*/ 535305 h 541020"/>
                <a:gd name="connsiteX9" fmla="*/ 76200 w 440443"/>
                <a:gd name="connsiteY9" fmla="*/ 308610 h 541020"/>
                <a:gd name="connsiteX10" fmla="*/ 419100 w 440443"/>
                <a:gd name="connsiteY10" fmla="*/ 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443" h="541020">
                  <a:moveTo>
                    <a:pt x="419100" y="0"/>
                  </a:moveTo>
                  <a:cubicBezTo>
                    <a:pt x="420053" y="14288"/>
                    <a:pt x="425767" y="25718"/>
                    <a:pt x="440055" y="31432"/>
                  </a:cubicBezTo>
                  <a:cubicBezTo>
                    <a:pt x="442913" y="50482"/>
                    <a:pt x="429578" y="55245"/>
                    <a:pt x="414338" y="60007"/>
                  </a:cubicBezTo>
                  <a:cubicBezTo>
                    <a:pt x="407670" y="60960"/>
                    <a:pt x="401003" y="60960"/>
                    <a:pt x="393383" y="60007"/>
                  </a:cubicBezTo>
                  <a:cubicBezTo>
                    <a:pt x="326708" y="74295"/>
                    <a:pt x="281940" y="121920"/>
                    <a:pt x="233363" y="163830"/>
                  </a:cubicBezTo>
                  <a:cubicBezTo>
                    <a:pt x="135255" y="257175"/>
                    <a:pt x="70485" y="368618"/>
                    <a:pt x="40005" y="501015"/>
                  </a:cubicBezTo>
                  <a:cubicBezTo>
                    <a:pt x="37148" y="513398"/>
                    <a:pt x="33338" y="525780"/>
                    <a:pt x="24765" y="535305"/>
                  </a:cubicBezTo>
                  <a:cubicBezTo>
                    <a:pt x="20955" y="539115"/>
                    <a:pt x="17145" y="541020"/>
                    <a:pt x="12383" y="541020"/>
                  </a:cubicBezTo>
                  <a:cubicBezTo>
                    <a:pt x="7620" y="541020"/>
                    <a:pt x="2858" y="539115"/>
                    <a:pt x="0" y="535305"/>
                  </a:cubicBezTo>
                  <a:cubicBezTo>
                    <a:pt x="1905" y="451485"/>
                    <a:pt x="36195" y="378143"/>
                    <a:pt x="76200" y="308610"/>
                  </a:cubicBezTo>
                  <a:cubicBezTo>
                    <a:pt x="157163" y="168593"/>
                    <a:pt x="266700" y="60960"/>
                    <a:pt x="419100" y="0"/>
                  </a:cubicBezTo>
                  <a:close/>
                </a:path>
              </a:pathLst>
            </a:custGeom>
            <a:solidFill>
              <a:srgbClr val="4E2D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="" xmlns:a16="http://schemas.microsoft.com/office/drawing/2014/main" id="{38679C71-102B-4F38-8F59-BC457A2BFE78}"/>
                </a:ext>
              </a:extLst>
            </p:cNvPr>
            <p:cNvSpPr/>
            <p:nvPr/>
          </p:nvSpPr>
          <p:spPr>
            <a:xfrm>
              <a:off x="8338905" y="-1465894"/>
              <a:ext cx="639365" cy="125417"/>
            </a:xfrm>
            <a:custGeom>
              <a:avLst/>
              <a:gdLst>
                <a:gd name="connsiteX0" fmla="*/ 394335 w 639365"/>
                <a:gd name="connsiteY0" fmla="*/ 116596 h 125417"/>
                <a:gd name="connsiteX1" fmla="*/ 114300 w 639365"/>
                <a:gd name="connsiteY1" fmla="*/ 96593 h 125417"/>
                <a:gd name="connsiteX2" fmla="*/ 0 w 639365"/>
                <a:gd name="connsiteY2" fmla="*/ 50873 h 125417"/>
                <a:gd name="connsiteX3" fmla="*/ 7620 w 639365"/>
                <a:gd name="connsiteY3" fmla="*/ 28966 h 125417"/>
                <a:gd name="connsiteX4" fmla="*/ 24765 w 639365"/>
                <a:gd name="connsiteY4" fmla="*/ 29918 h 125417"/>
                <a:gd name="connsiteX5" fmla="*/ 51435 w 639365"/>
                <a:gd name="connsiteY5" fmla="*/ 42301 h 125417"/>
                <a:gd name="connsiteX6" fmla="*/ 81915 w 639365"/>
                <a:gd name="connsiteY6" fmla="*/ 57541 h 125417"/>
                <a:gd name="connsiteX7" fmla="*/ 93345 w 639365"/>
                <a:gd name="connsiteY7" fmla="*/ 60398 h 125417"/>
                <a:gd name="connsiteX8" fmla="*/ 125730 w 639365"/>
                <a:gd name="connsiteY8" fmla="*/ 47063 h 125417"/>
                <a:gd name="connsiteX9" fmla="*/ 136207 w 639365"/>
                <a:gd name="connsiteY9" fmla="*/ 38491 h 125417"/>
                <a:gd name="connsiteX10" fmla="*/ 161925 w 639365"/>
                <a:gd name="connsiteY10" fmla="*/ 56588 h 125417"/>
                <a:gd name="connsiteX11" fmla="*/ 163830 w 639365"/>
                <a:gd name="connsiteY11" fmla="*/ 68971 h 125417"/>
                <a:gd name="connsiteX12" fmla="*/ 266700 w 639365"/>
                <a:gd name="connsiteY12" fmla="*/ 69923 h 125417"/>
                <a:gd name="connsiteX13" fmla="*/ 335280 w 639365"/>
                <a:gd name="connsiteY13" fmla="*/ 64208 h 125417"/>
                <a:gd name="connsiteX14" fmla="*/ 438150 w 639365"/>
                <a:gd name="connsiteY14" fmla="*/ 73733 h 125417"/>
                <a:gd name="connsiteX15" fmla="*/ 474345 w 639365"/>
                <a:gd name="connsiteY15" fmla="*/ 31823 h 125417"/>
                <a:gd name="connsiteX16" fmla="*/ 490538 w 639365"/>
                <a:gd name="connsiteY16" fmla="*/ 391 h 125417"/>
                <a:gd name="connsiteX17" fmla="*/ 517207 w 639365"/>
                <a:gd name="connsiteY17" fmla="*/ 23251 h 125417"/>
                <a:gd name="connsiteX18" fmla="*/ 601028 w 639365"/>
                <a:gd name="connsiteY18" fmla="*/ 53731 h 125417"/>
                <a:gd name="connsiteX19" fmla="*/ 637222 w 639365"/>
                <a:gd name="connsiteY19" fmla="*/ 64208 h 125417"/>
                <a:gd name="connsiteX20" fmla="*/ 637222 w 639365"/>
                <a:gd name="connsiteY20" fmla="*/ 78496 h 125417"/>
                <a:gd name="connsiteX21" fmla="*/ 551497 w 639365"/>
                <a:gd name="connsiteY21" fmla="*/ 99451 h 125417"/>
                <a:gd name="connsiteX22" fmla="*/ 497205 w 639365"/>
                <a:gd name="connsiteY22" fmla="*/ 112786 h 125417"/>
                <a:gd name="connsiteX23" fmla="*/ 429578 w 639365"/>
                <a:gd name="connsiteY23" fmla="*/ 124216 h 125417"/>
                <a:gd name="connsiteX24" fmla="*/ 394335 w 639365"/>
                <a:gd name="connsiteY24" fmla="*/ 116596 h 1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9365" h="125417">
                  <a:moveTo>
                    <a:pt x="394335" y="116596"/>
                  </a:moveTo>
                  <a:cubicBezTo>
                    <a:pt x="301942" y="92783"/>
                    <a:pt x="206692" y="117548"/>
                    <a:pt x="114300" y="96593"/>
                  </a:cubicBezTo>
                  <a:cubicBezTo>
                    <a:pt x="72390" y="91831"/>
                    <a:pt x="35242" y="74686"/>
                    <a:pt x="0" y="50873"/>
                  </a:cubicBezTo>
                  <a:cubicBezTo>
                    <a:pt x="2857" y="43253"/>
                    <a:pt x="4763" y="36586"/>
                    <a:pt x="7620" y="28966"/>
                  </a:cubicBezTo>
                  <a:cubicBezTo>
                    <a:pt x="13335" y="28966"/>
                    <a:pt x="19050" y="28013"/>
                    <a:pt x="24765" y="29918"/>
                  </a:cubicBezTo>
                  <a:cubicBezTo>
                    <a:pt x="34290" y="32776"/>
                    <a:pt x="42863" y="37538"/>
                    <a:pt x="51435" y="42301"/>
                  </a:cubicBezTo>
                  <a:cubicBezTo>
                    <a:pt x="60960" y="48016"/>
                    <a:pt x="71438" y="54683"/>
                    <a:pt x="81915" y="57541"/>
                  </a:cubicBezTo>
                  <a:cubicBezTo>
                    <a:pt x="85725" y="58493"/>
                    <a:pt x="89535" y="59446"/>
                    <a:pt x="93345" y="60398"/>
                  </a:cubicBezTo>
                  <a:cubicBezTo>
                    <a:pt x="107632" y="65161"/>
                    <a:pt x="117157" y="58493"/>
                    <a:pt x="125730" y="47063"/>
                  </a:cubicBezTo>
                  <a:cubicBezTo>
                    <a:pt x="128588" y="44206"/>
                    <a:pt x="132397" y="41348"/>
                    <a:pt x="136207" y="38491"/>
                  </a:cubicBezTo>
                  <a:cubicBezTo>
                    <a:pt x="154305" y="29918"/>
                    <a:pt x="159067" y="41348"/>
                    <a:pt x="161925" y="56588"/>
                  </a:cubicBezTo>
                  <a:cubicBezTo>
                    <a:pt x="162878" y="60398"/>
                    <a:pt x="162878" y="65161"/>
                    <a:pt x="163830" y="68971"/>
                  </a:cubicBezTo>
                  <a:cubicBezTo>
                    <a:pt x="198120" y="92783"/>
                    <a:pt x="232410" y="88973"/>
                    <a:pt x="266700" y="69923"/>
                  </a:cubicBezTo>
                  <a:cubicBezTo>
                    <a:pt x="298132" y="24203"/>
                    <a:pt x="297180" y="25156"/>
                    <a:pt x="335280" y="64208"/>
                  </a:cubicBezTo>
                  <a:cubicBezTo>
                    <a:pt x="366713" y="96593"/>
                    <a:pt x="403860" y="76591"/>
                    <a:pt x="438150" y="73733"/>
                  </a:cubicBezTo>
                  <a:cubicBezTo>
                    <a:pt x="463867" y="70876"/>
                    <a:pt x="472440" y="54683"/>
                    <a:pt x="474345" y="31823"/>
                  </a:cubicBezTo>
                  <a:cubicBezTo>
                    <a:pt x="475297" y="19441"/>
                    <a:pt x="476250" y="3248"/>
                    <a:pt x="490538" y="391"/>
                  </a:cubicBezTo>
                  <a:cubicBezTo>
                    <a:pt x="504825" y="-2467"/>
                    <a:pt x="513397" y="10868"/>
                    <a:pt x="517207" y="23251"/>
                  </a:cubicBezTo>
                  <a:cubicBezTo>
                    <a:pt x="532447" y="69923"/>
                    <a:pt x="569595" y="52778"/>
                    <a:pt x="601028" y="53731"/>
                  </a:cubicBezTo>
                  <a:cubicBezTo>
                    <a:pt x="613410" y="54683"/>
                    <a:pt x="626745" y="55636"/>
                    <a:pt x="637222" y="64208"/>
                  </a:cubicBezTo>
                  <a:cubicBezTo>
                    <a:pt x="640080" y="68971"/>
                    <a:pt x="640080" y="73733"/>
                    <a:pt x="637222" y="78496"/>
                  </a:cubicBezTo>
                  <a:cubicBezTo>
                    <a:pt x="610553" y="93736"/>
                    <a:pt x="581978" y="98498"/>
                    <a:pt x="551497" y="99451"/>
                  </a:cubicBezTo>
                  <a:cubicBezTo>
                    <a:pt x="532447" y="99451"/>
                    <a:pt x="514350" y="102308"/>
                    <a:pt x="497205" y="112786"/>
                  </a:cubicBezTo>
                  <a:cubicBezTo>
                    <a:pt x="475297" y="121358"/>
                    <a:pt x="451485" y="116596"/>
                    <a:pt x="429578" y="124216"/>
                  </a:cubicBezTo>
                  <a:cubicBezTo>
                    <a:pt x="418147" y="126121"/>
                    <a:pt x="405765" y="127073"/>
                    <a:pt x="394335" y="116596"/>
                  </a:cubicBezTo>
                  <a:close/>
                </a:path>
              </a:pathLst>
            </a:custGeom>
            <a:solidFill>
              <a:srgbClr val="23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="" xmlns:a16="http://schemas.microsoft.com/office/drawing/2014/main" id="{B4122149-9649-4D49-8DF9-074922640A13}"/>
                </a:ext>
              </a:extLst>
            </p:cNvPr>
            <p:cNvSpPr/>
            <p:nvPr/>
          </p:nvSpPr>
          <p:spPr>
            <a:xfrm>
              <a:off x="8794493" y="-1331094"/>
              <a:ext cx="253071" cy="184863"/>
            </a:xfrm>
            <a:custGeom>
              <a:avLst/>
              <a:gdLst>
                <a:gd name="connsiteX0" fmla="*/ 240689 w 253071"/>
                <a:gd name="connsiteY0" fmla="*/ 74188 h 184863"/>
                <a:gd name="connsiteX1" fmla="*/ 234974 w 253071"/>
                <a:gd name="connsiteY1" fmla="*/ 80855 h 184863"/>
                <a:gd name="connsiteX2" fmla="*/ 61619 w 253071"/>
                <a:gd name="connsiteY2" fmla="*/ 181821 h 184863"/>
                <a:gd name="connsiteX3" fmla="*/ 15899 w 253071"/>
                <a:gd name="connsiteY3" fmla="*/ 127528 h 184863"/>
                <a:gd name="connsiteX4" fmla="*/ 14947 w 253071"/>
                <a:gd name="connsiteY4" fmla="*/ 85618 h 184863"/>
                <a:gd name="connsiteX5" fmla="*/ 10184 w 253071"/>
                <a:gd name="connsiteY5" fmla="*/ 12275 h 184863"/>
                <a:gd name="connsiteX6" fmla="*/ 25424 w 253071"/>
                <a:gd name="connsiteY6" fmla="*/ 13228 h 184863"/>
                <a:gd name="connsiteX7" fmla="*/ 25424 w 253071"/>
                <a:gd name="connsiteY7" fmla="*/ 36088 h 184863"/>
                <a:gd name="connsiteX8" fmla="*/ 74954 w 253071"/>
                <a:gd name="connsiteY8" fmla="*/ 5608 h 184863"/>
                <a:gd name="connsiteX9" fmla="*/ 207352 w 253071"/>
                <a:gd name="connsiteY9" fmla="*/ 846 h 184863"/>
                <a:gd name="connsiteX10" fmla="*/ 253072 w 253071"/>
                <a:gd name="connsiteY10" fmla="*/ 28468 h 184863"/>
                <a:gd name="connsiteX11" fmla="*/ 240689 w 253071"/>
                <a:gd name="connsiteY11" fmla="*/ 74188 h 18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071" h="184863">
                  <a:moveTo>
                    <a:pt x="240689" y="74188"/>
                  </a:moveTo>
                  <a:cubicBezTo>
                    <a:pt x="238784" y="76093"/>
                    <a:pt x="234974" y="78950"/>
                    <a:pt x="234974" y="80855"/>
                  </a:cubicBezTo>
                  <a:cubicBezTo>
                    <a:pt x="209257" y="170391"/>
                    <a:pt x="148297" y="194203"/>
                    <a:pt x="61619" y="181821"/>
                  </a:cubicBezTo>
                  <a:cubicBezTo>
                    <a:pt x="24472" y="176105"/>
                    <a:pt x="5422" y="168486"/>
                    <a:pt x="15899" y="127528"/>
                  </a:cubicBezTo>
                  <a:cubicBezTo>
                    <a:pt x="18757" y="114193"/>
                    <a:pt x="14947" y="99905"/>
                    <a:pt x="14947" y="85618"/>
                  </a:cubicBezTo>
                  <a:cubicBezTo>
                    <a:pt x="-4103" y="62758"/>
                    <a:pt x="-4103" y="37993"/>
                    <a:pt x="10184" y="12275"/>
                  </a:cubicBezTo>
                  <a:cubicBezTo>
                    <a:pt x="15899" y="7513"/>
                    <a:pt x="21614" y="6561"/>
                    <a:pt x="25424" y="13228"/>
                  </a:cubicBezTo>
                  <a:cubicBezTo>
                    <a:pt x="29234" y="20848"/>
                    <a:pt x="33044" y="30373"/>
                    <a:pt x="25424" y="36088"/>
                  </a:cubicBezTo>
                  <a:cubicBezTo>
                    <a:pt x="31139" y="12275"/>
                    <a:pt x="50189" y="5608"/>
                    <a:pt x="74954" y="5608"/>
                  </a:cubicBezTo>
                  <a:cubicBezTo>
                    <a:pt x="118769" y="4655"/>
                    <a:pt x="163537" y="9418"/>
                    <a:pt x="207352" y="846"/>
                  </a:cubicBezTo>
                  <a:cubicBezTo>
                    <a:pt x="230212" y="-3917"/>
                    <a:pt x="241642" y="12275"/>
                    <a:pt x="253072" y="28468"/>
                  </a:cubicBezTo>
                  <a:cubicBezTo>
                    <a:pt x="247357" y="42755"/>
                    <a:pt x="244499" y="58948"/>
                    <a:pt x="240689" y="74188"/>
                  </a:cubicBezTo>
                  <a:close/>
                </a:path>
              </a:pathLst>
            </a:custGeom>
            <a:solidFill>
              <a:srgbClr val="5046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="" xmlns:a16="http://schemas.microsoft.com/office/drawing/2014/main" id="{C25BE289-1541-419F-89D7-9D9F2453881E}"/>
                </a:ext>
              </a:extLst>
            </p:cNvPr>
            <p:cNvSpPr/>
            <p:nvPr/>
          </p:nvSpPr>
          <p:spPr>
            <a:xfrm>
              <a:off x="8168812" y="-2179824"/>
              <a:ext cx="372022" cy="221107"/>
            </a:xfrm>
            <a:custGeom>
              <a:avLst/>
              <a:gdLst>
                <a:gd name="connsiteX0" fmla="*/ 324398 w 372022"/>
                <a:gd name="connsiteY0" fmla="*/ 210448 h 221107"/>
                <a:gd name="connsiteX1" fmla="*/ 293918 w 372022"/>
                <a:gd name="connsiteY1" fmla="*/ 210448 h 221107"/>
                <a:gd name="connsiteX2" fmla="*/ 39600 w 372022"/>
                <a:gd name="connsiteY2" fmla="*/ 58048 h 221107"/>
                <a:gd name="connsiteX3" fmla="*/ 1500 w 372022"/>
                <a:gd name="connsiteY3" fmla="*/ 32330 h 221107"/>
                <a:gd name="connsiteX4" fmla="*/ 28170 w 372022"/>
                <a:gd name="connsiteY4" fmla="*/ 898 h 221107"/>
                <a:gd name="connsiteX5" fmla="*/ 62461 w 372022"/>
                <a:gd name="connsiteY5" fmla="*/ 21853 h 221107"/>
                <a:gd name="connsiteX6" fmla="*/ 326303 w 372022"/>
                <a:gd name="connsiteY6" fmla="*/ 181873 h 221107"/>
                <a:gd name="connsiteX7" fmla="*/ 372023 w 372022"/>
                <a:gd name="connsiteY7" fmla="*/ 212353 h 221107"/>
                <a:gd name="connsiteX8" fmla="*/ 336781 w 372022"/>
                <a:gd name="connsiteY8" fmla="*/ 219020 h 221107"/>
                <a:gd name="connsiteX9" fmla="*/ 324398 w 372022"/>
                <a:gd name="connsiteY9" fmla="*/ 210448 h 22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022" h="221107">
                  <a:moveTo>
                    <a:pt x="324398" y="210448"/>
                  </a:moveTo>
                  <a:cubicBezTo>
                    <a:pt x="313920" y="210448"/>
                    <a:pt x="304395" y="210448"/>
                    <a:pt x="293918" y="210448"/>
                  </a:cubicBezTo>
                  <a:cubicBezTo>
                    <a:pt x="192953" y="186635"/>
                    <a:pt x="108181" y="135200"/>
                    <a:pt x="39600" y="58048"/>
                  </a:cubicBezTo>
                  <a:cubicBezTo>
                    <a:pt x="30075" y="46618"/>
                    <a:pt x="26265" y="21853"/>
                    <a:pt x="1500" y="32330"/>
                  </a:cubicBezTo>
                  <a:cubicBezTo>
                    <a:pt x="-8025" y="5660"/>
                    <a:pt x="31028" y="20900"/>
                    <a:pt x="28170" y="898"/>
                  </a:cubicBezTo>
                  <a:cubicBezTo>
                    <a:pt x="46268" y="-3865"/>
                    <a:pt x="53888" y="11375"/>
                    <a:pt x="62461" y="21853"/>
                  </a:cubicBezTo>
                  <a:cubicBezTo>
                    <a:pt x="129136" y="110435"/>
                    <a:pt x="225338" y="149488"/>
                    <a:pt x="326303" y="181873"/>
                  </a:cubicBezTo>
                  <a:cubicBezTo>
                    <a:pt x="343448" y="187588"/>
                    <a:pt x="370118" y="182825"/>
                    <a:pt x="372023" y="212353"/>
                  </a:cubicBezTo>
                  <a:cubicBezTo>
                    <a:pt x="361546" y="221878"/>
                    <a:pt x="349163" y="222830"/>
                    <a:pt x="336781" y="219020"/>
                  </a:cubicBezTo>
                  <a:cubicBezTo>
                    <a:pt x="332971" y="216163"/>
                    <a:pt x="328208" y="213305"/>
                    <a:pt x="324398" y="210448"/>
                  </a:cubicBezTo>
                  <a:close/>
                </a:path>
              </a:pathLst>
            </a:custGeom>
            <a:solidFill>
              <a:srgbClr val="4F2E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="" xmlns:a16="http://schemas.microsoft.com/office/drawing/2014/main" id="{F5E6AA7E-23BE-4FFA-AF3C-6DA89B227BF0}"/>
                </a:ext>
              </a:extLst>
            </p:cNvPr>
            <p:cNvSpPr/>
            <p:nvPr/>
          </p:nvSpPr>
          <p:spPr>
            <a:xfrm>
              <a:off x="8982795" y="-1971205"/>
              <a:ext cx="224789" cy="364731"/>
            </a:xfrm>
            <a:custGeom>
              <a:avLst/>
              <a:gdLst>
                <a:gd name="connsiteX0" fmla="*/ 4763 w 224789"/>
                <a:gd name="connsiteY0" fmla="*/ 26594 h 364731"/>
                <a:gd name="connsiteX1" fmla="*/ 44767 w 224789"/>
                <a:gd name="connsiteY1" fmla="*/ 1829 h 364731"/>
                <a:gd name="connsiteX2" fmla="*/ 45720 w 224789"/>
                <a:gd name="connsiteY2" fmla="*/ 46597 h 364731"/>
                <a:gd name="connsiteX3" fmla="*/ 224790 w 224789"/>
                <a:gd name="connsiteY3" fmla="*/ 324727 h 364731"/>
                <a:gd name="connsiteX4" fmla="*/ 207645 w 224789"/>
                <a:gd name="connsiteY4" fmla="*/ 364732 h 364731"/>
                <a:gd name="connsiteX5" fmla="*/ 143827 w 224789"/>
                <a:gd name="connsiteY5" fmla="*/ 255194 h 364731"/>
                <a:gd name="connsiteX6" fmla="*/ 22860 w 224789"/>
                <a:gd name="connsiteY6" fmla="*/ 79935 h 364731"/>
                <a:gd name="connsiteX7" fmla="*/ 0 w 224789"/>
                <a:gd name="connsiteY7" fmla="*/ 38977 h 364731"/>
                <a:gd name="connsiteX8" fmla="*/ 4763 w 224789"/>
                <a:gd name="connsiteY8" fmla="*/ 26594 h 36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89" h="364731">
                  <a:moveTo>
                    <a:pt x="4763" y="26594"/>
                  </a:moveTo>
                  <a:cubicBezTo>
                    <a:pt x="17145" y="17069"/>
                    <a:pt x="20955" y="-6743"/>
                    <a:pt x="44767" y="1829"/>
                  </a:cubicBezTo>
                  <a:cubicBezTo>
                    <a:pt x="17145" y="17069"/>
                    <a:pt x="34290" y="30404"/>
                    <a:pt x="45720" y="46597"/>
                  </a:cubicBezTo>
                  <a:cubicBezTo>
                    <a:pt x="112395" y="135179"/>
                    <a:pt x="179070" y="222810"/>
                    <a:pt x="224790" y="324727"/>
                  </a:cubicBezTo>
                  <a:cubicBezTo>
                    <a:pt x="217170" y="337110"/>
                    <a:pt x="232410" y="359969"/>
                    <a:pt x="207645" y="364732"/>
                  </a:cubicBezTo>
                  <a:cubicBezTo>
                    <a:pt x="179070" y="332347"/>
                    <a:pt x="166688" y="290437"/>
                    <a:pt x="143827" y="255194"/>
                  </a:cubicBezTo>
                  <a:cubicBezTo>
                    <a:pt x="105727" y="195187"/>
                    <a:pt x="63817" y="137085"/>
                    <a:pt x="22860" y="79935"/>
                  </a:cubicBezTo>
                  <a:cubicBezTo>
                    <a:pt x="13335" y="67552"/>
                    <a:pt x="952" y="57074"/>
                    <a:pt x="0" y="38977"/>
                  </a:cubicBezTo>
                  <a:cubicBezTo>
                    <a:pt x="0" y="34214"/>
                    <a:pt x="1905" y="30404"/>
                    <a:pt x="4763" y="26594"/>
                  </a:cubicBezTo>
                  <a:close/>
                </a:path>
              </a:pathLst>
            </a:custGeom>
            <a:solidFill>
              <a:srgbClr val="4442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="" xmlns:a16="http://schemas.microsoft.com/office/drawing/2014/main" id="{E508487A-14DC-46F8-B21B-782C2A3CAC6A}"/>
                </a:ext>
              </a:extLst>
            </p:cNvPr>
            <p:cNvSpPr/>
            <p:nvPr/>
          </p:nvSpPr>
          <p:spPr>
            <a:xfrm>
              <a:off x="8770387" y="-1438833"/>
              <a:ext cx="322233" cy="156209"/>
            </a:xfrm>
            <a:custGeom>
              <a:avLst/>
              <a:gdLst>
                <a:gd name="connsiteX0" fmla="*/ 275272 w 322233"/>
                <a:gd name="connsiteY0" fmla="*/ 135255 h 156209"/>
                <a:gd name="connsiteX1" fmla="*/ 205740 w 322233"/>
                <a:gd name="connsiteY1" fmla="*/ 123825 h 156209"/>
                <a:gd name="connsiteX2" fmla="*/ 91440 w 322233"/>
                <a:gd name="connsiteY2" fmla="*/ 124777 h 156209"/>
                <a:gd name="connsiteX3" fmla="*/ 55245 w 322233"/>
                <a:gd name="connsiteY3" fmla="*/ 156210 h 156209"/>
                <a:gd name="connsiteX4" fmla="*/ 37147 w 322233"/>
                <a:gd name="connsiteY4" fmla="*/ 115252 h 156209"/>
                <a:gd name="connsiteX5" fmla="*/ 0 w 322233"/>
                <a:gd name="connsiteY5" fmla="*/ 83820 h 156209"/>
                <a:gd name="connsiteX6" fmla="*/ 65722 w 322233"/>
                <a:gd name="connsiteY6" fmla="*/ 76200 h 156209"/>
                <a:gd name="connsiteX7" fmla="*/ 70485 w 322233"/>
                <a:gd name="connsiteY7" fmla="*/ 80010 h 156209"/>
                <a:gd name="connsiteX8" fmla="*/ 127635 w 322233"/>
                <a:gd name="connsiteY8" fmla="*/ 92392 h 156209"/>
                <a:gd name="connsiteX9" fmla="*/ 211455 w 322233"/>
                <a:gd name="connsiteY9" fmla="*/ 90488 h 156209"/>
                <a:gd name="connsiteX10" fmla="*/ 248603 w 322233"/>
                <a:gd name="connsiteY10" fmla="*/ 62865 h 156209"/>
                <a:gd name="connsiteX11" fmla="*/ 212408 w 322233"/>
                <a:gd name="connsiteY11" fmla="*/ 51435 h 156209"/>
                <a:gd name="connsiteX12" fmla="*/ 207645 w 322233"/>
                <a:gd name="connsiteY12" fmla="*/ 46672 h 156209"/>
                <a:gd name="connsiteX13" fmla="*/ 208597 w 322233"/>
                <a:gd name="connsiteY13" fmla="*/ 38100 h 156209"/>
                <a:gd name="connsiteX14" fmla="*/ 280035 w 322233"/>
                <a:gd name="connsiteY14" fmla="*/ 2857 h 156209"/>
                <a:gd name="connsiteX15" fmla="*/ 293370 w 322233"/>
                <a:gd name="connsiteY15" fmla="*/ 0 h 156209"/>
                <a:gd name="connsiteX16" fmla="*/ 321945 w 322233"/>
                <a:gd name="connsiteY16" fmla="*/ 20002 h 156209"/>
                <a:gd name="connsiteX17" fmla="*/ 320040 w 322233"/>
                <a:gd name="connsiteY17" fmla="*/ 21907 h 156209"/>
                <a:gd name="connsiteX18" fmla="*/ 318135 w 322233"/>
                <a:gd name="connsiteY18" fmla="*/ 20002 h 156209"/>
                <a:gd name="connsiteX19" fmla="*/ 293370 w 322233"/>
                <a:gd name="connsiteY19" fmla="*/ 56197 h 156209"/>
                <a:gd name="connsiteX20" fmla="*/ 275272 w 322233"/>
                <a:gd name="connsiteY20" fmla="*/ 135255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2233" h="156209">
                  <a:moveTo>
                    <a:pt x="275272" y="135255"/>
                  </a:moveTo>
                  <a:cubicBezTo>
                    <a:pt x="253365" y="120967"/>
                    <a:pt x="231458" y="120967"/>
                    <a:pt x="205740" y="123825"/>
                  </a:cubicBezTo>
                  <a:cubicBezTo>
                    <a:pt x="168593" y="128588"/>
                    <a:pt x="129540" y="125730"/>
                    <a:pt x="91440" y="124777"/>
                  </a:cubicBezTo>
                  <a:cubicBezTo>
                    <a:pt x="70485" y="124777"/>
                    <a:pt x="52388" y="125730"/>
                    <a:pt x="55245" y="156210"/>
                  </a:cubicBezTo>
                  <a:cubicBezTo>
                    <a:pt x="41910" y="142875"/>
                    <a:pt x="52388" y="123825"/>
                    <a:pt x="37147" y="115252"/>
                  </a:cubicBezTo>
                  <a:cubicBezTo>
                    <a:pt x="22860" y="106680"/>
                    <a:pt x="7620" y="100013"/>
                    <a:pt x="0" y="83820"/>
                  </a:cubicBezTo>
                  <a:cubicBezTo>
                    <a:pt x="20955" y="70485"/>
                    <a:pt x="43815" y="80010"/>
                    <a:pt x="65722" y="76200"/>
                  </a:cubicBezTo>
                  <a:cubicBezTo>
                    <a:pt x="67628" y="78105"/>
                    <a:pt x="68580" y="79057"/>
                    <a:pt x="70485" y="80010"/>
                  </a:cubicBezTo>
                  <a:cubicBezTo>
                    <a:pt x="85725" y="100013"/>
                    <a:pt x="107633" y="90488"/>
                    <a:pt x="127635" y="92392"/>
                  </a:cubicBezTo>
                  <a:cubicBezTo>
                    <a:pt x="156210" y="91440"/>
                    <a:pt x="183833" y="94297"/>
                    <a:pt x="211455" y="90488"/>
                  </a:cubicBezTo>
                  <a:cubicBezTo>
                    <a:pt x="228600" y="88582"/>
                    <a:pt x="250508" y="83820"/>
                    <a:pt x="248603" y="62865"/>
                  </a:cubicBezTo>
                  <a:cubicBezTo>
                    <a:pt x="246697" y="44767"/>
                    <a:pt x="223838" y="59055"/>
                    <a:pt x="212408" y="51435"/>
                  </a:cubicBezTo>
                  <a:cubicBezTo>
                    <a:pt x="210503" y="49530"/>
                    <a:pt x="209550" y="48577"/>
                    <a:pt x="207645" y="46672"/>
                  </a:cubicBezTo>
                  <a:cubicBezTo>
                    <a:pt x="207645" y="43815"/>
                    <a:pt x="208597" y="40957"/>
                    <a:pt x="208597" y="38100"/>
                  </a:cubicBezTo>
                  <a:cubicBezTo>
                    <a:pt x="218122" y="-2858"/>
                    <a:pt x="254318" y="9525"/>
                    <a:pt x="280035" y="2857"/>
                  </a:cubicBezTo>
                  <a:cubicBezTo>
                    <a:pt x="284797" y="1905"/>
                    <a:pt x="289560" y="952"/>
                    <a:pt x="293370" y="0"/>
                  </a:cubicBezTo>
                  <a:cubicBezTo>
                    <a:pt x="305753" y="1905"/>
                    <a:pt x="324803" y="-3810"/>
                    <a:pt x="321945" y="20002"/>
                  </a:cubicBezTo>
                  <a:lnTo>
                    <a:pt x="320040" y="21907"/>
                  </a:lnTo>
                  <a:lnTo>
                    <a:pt x="318135" y="20002"/>
                  </a:lnTo>
                  <a:cubicBezTo>
                    <a:pt x="294322" y="20955"/>
                    <a:pt x="301943" y="44767"/>
                    <a:pt x="293370" y="56197"/>
                  </a:cubicBezTo>
                  <a:cubicBezTo>
                    <a:pt x="287655" y="83820"/>
                    <a:pt x="281940" y="109538"/>
                    <a:pt x="275272" y="135255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="" xmlns:a16="http://schemas.microsoft.com/office/drawing/2014/main" id="{E58A19B4-10EB-4318-BC22-A09C614E8D1C}"/>
                </a:ext>
              </a:extLst>
            </p:cNvPr>
            <p:cNvSpPr/>
            <p:nvPr/>
          </p:nvSpPr>
          <p:spPr>
            <a:xfrm>
              <a:off x="9063450" y="-1646478"/>
              <a:ext cx="161401" cy="175547"/>
            </a:xfrm>
            <a:custGeom>
              <a:avLst/>
              <a:gdLst>
                <a:gd name="connsiteX0" fmla="*/ 124132 w 161401"/>
                <a:gd name="connsiteY0" fmla="*/ 38100 h 175547"/>
                <a:gd name="connsiteX1" fmla="*/ 144134 w 161401"/>
                <a:gd name="connsiteY1" fmla="*/ 0 h 175547"/>
                <a:gd name="connsiteX2" fmla="*/ 156517 w 161401"/>
                <a:gd name="connsiteY2" fmla="*/ 82867 h 175547"/>
                <a:gd name="connsiteX3" fmla="*/ 153659 w 161401"/>
                <a:gd name="connsiteY3" fmla="*/ 171450 h 175547"/>
                <a:gd name="connsiteX4" fmla="*/ 104129 w 161401"/>
                <a:gd name="connsiteY4" fmla="*/ 157163 h 175547"/>
                <a:gd name="connsiteX5" fmla="*/ 26024 w 161401"/>
                <a:gd name="connsiteY5" fmla="*/ 138113 h 175547"/>
                <a:gd name="connsiteX6" fmla="*/ 51742 w 161401"/>
                <a:gd name="connsiteY6" fmla="*/ 107633 h 175547"/>
                <a:gd name="connsiteX7" fmla="*/ 112702 w 161401"/>
                <a:gd name="connsiteY7" fmla="*/ 87630 h 175547"/>
                <a:gd name="connsiteX8" fmla="*/ 64124 w 161401"/>
                <a:gd name="connsiteY8" fmla="*/ 96202 h 175547"/>
                <a:gd name="connsiteX9" fmla="*/ 19357 w 161401"/>
                <a:gd name="connsiteY9" fmla="*/ 114300 h 175547"/>
                <a:gd name="connsiteX10" fmla="*/ 13642 w 161401"/>
                <a:gd name="connsiteY10" fmla="*/ 68580 h 175547"/>
                <a:gd name="connsiteX11" fmla="*/ 124132 w 161401"/>
                <a:gd name="connsiteY11" fmla="*/ 38100 h 1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401" h="175547">
                  <a:moveTo>
                    <a:pt x="124132" y="38100"/>
                  </a:moveTo>
                  <a:cubicBezTo>
                    <a:pt x="142229" y="31433"/>
                    <a:pt x="127942" y="7620"/>
                    <a:pt x="144134" y="0"/>
                  </a:cubicBezTo>
                  <a:cubicBezTo>
                    <a:pt x="170804" y="23813"/>
                    <a:pt x="159374" y="58102"/>
                    <a:pt x="156517" y="82867"/>
                  </a:cubicBezTo>
                  <a:cubicBezTo>
                    <a:pt x="151754" y="113347"/>
                    <a:pt x="146992" y="141922"/>
                    <a:pt x="153659" y="171450"/>
                  </a:cubicBezTo>
                  <a:cubicBezTo>
                    <a:pt x="131752" y="186690"/>
                    <a:pt x="123179" y="154305"/>
                    <a:pt x="104129" y="157163"/>
                  </a:cubicBezTo>
                  <a:cubicBezTo>
                    <a:pt x="77459" y="153352"/>
                    <a:pt x="46979" y="164783"/>
                    <a:pt x="26024" y="138113"/>
                  </a:cubicBezTo>
                  <a:cubicBezTo>
                    <a:pt x="23167" y="118110"/>
                    <a:pt x="38407" y="113347"/>
                    <a:pt x="51742" y="107633"/>
                  </a:cubicBezTo>
                  <a:cubicBezTo>
                    <a:pt x="69839" y="100013"/>
                    <a:pt x="91747" y="103822"/>
                    <a:pt x="112702" y="87630"/>
                  </a:cubicBezTo>
                  <a:cubicBezTo>
                    <a:pt x="91747" y="81915"/>
                    <a:pt x="77459" y="87630"/>
                    <a:pt x="64124" y="96202"/>
                  </a:cubicBezTo>
                  <a:cubicBezTo>
                    <a:pt x="49837" y="104775"/>
                    <a:pt x="34597" y="108585"/>
                    <a:pt x="19357" y="114300"/>
                  </a:cubicBezTo>
                  <a:cubicBezTo>
                    <a:pt x="-11123" y="102870"/>
                    <a:pt x="307" y="85725"/>
                    <a:pt x="13642" y="68580"/>
                  </a:cubicBezTo>
                  <a:cubicBezTo>
                    <a:pt x="49837" y="56197"/>
                    <a:pt x="81269" y="26670"/>
                    <a:pt x="124132" y="38100"/>
                  </a:cubicBezTo>
                  <a:close/>
                </a:path>
              </a:pathLst>
            </a:custGeom>
            <a:solidFill>
              <a:srgbClr val="302B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="" xmlns:a16="http://schemas.microsoft.com/office/drawing/2014/main" id="{B4C6F59C-5574-4012-8B64-6BC28D7B5F6D}"/>
                </a:ext>
              </a:extLst>
            </p:cNvPr>
            <p:cNvSpPr/>
            <p:nvPr/>
          </p:nvSpPr>
          <p:spPr>
            <a:xfrm>
              <a:off x="9054232" y="-1501987"/>
              <a:ext cx="162877" cy="86013"/>
            </a:xfrm>
            <a:custGeom>
              <a:avLst/>
              <a:gdLst>
                <a:gd name="connsiteX0" fmla="*/ 124777 w 162877"/>
                <a:gd name="connsiteY0" fmla="*/ 289 h 86013"/>
                <a:gd name="connsiteX1" fmla="*/ 162877 w 162877"/>
                <a:gd name="connsiteY1" fmla="*/ 27911 h 86013"/>
                <a:gd name="connsiteX2" fmla="*/ 39052 w 162877"/>
                <a:gd name="connsiteY2" fmla="*/ 86014 h 86013"/>
                <a:gd name="connsiteX3" fmla="*/ 0 w 162877"/>
                <a:gd name="connsiteY3" fmla="*/ 73631 h 86013"/>
                <a:gd name="connsiteX4" fmla="*/ 43815 w 162877"/>
                <a:gd name="connsiteY4" fmla="*/ 45056 h 86013"/>
                <a:gd name="connsiteX5" fmla="*/ 124777 w 162877"/>
                <a:gd name="connsiteY5" fmla="*/ 289 h 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" h="86013">
                  <a:moveTo>
                    <a:pt x="124777" y="289"/>
                  </a:moveTo>
                  <a:cubicBezTo>
                    <a:pt x="146685" y="-3521"/>
                    <a:pt x="140970" y="31721"/>
                    <a:pt x="162877" y="27911"/>
                  </a:cubicBezTo>
                  <a:cubicBezTo>
                    <a:pt x="127635" y="61249"/>
                    <a:pt x="84772" y="75536"/>
                    <a:pt x="39052" y="86014"/>
                  </a:cubicBezTo>
                  <a:cubicBezTo>
                    <a:pt x="29527" y="70774"/>
                    <a:pt x="12382" y="78394"/>
                    <a:pt x="0" y="73631"/>
                  </a:cubicBezTo>
                  <a:cubicBezTo>
                    <a:pt x="4763" y="48866"/>
                    <a:pt x="27622" y="50771"/>
                    <a:pt x="43815" y="45056"/>
                  </a:cubicBezTo>
                  <a:cubicBezTo>
                    <a:pt x="73342" y="34579"/>
                    <a:pt x="102870" y="24101"/>
                    <a:pt x="124777" y="289"/>
                  </a:cubicBezTo>
                  <a:close/>
                </a:path>
              </a:pathLst>
            </a:custGeom>
            <a:solidFill>
              <a:srgbClr val="2F41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="" xmlns:a16="http://schemas.microsoft.com/office/drawing/2014/main" id="{E3C6922A-74E0-4221-A269-2B5F9B6B01D8}"/>
                </a:ext>
              </a:extLst>
            </p:cNvPr>
            <p:cNvSpPr/>
            <p:nvPr/>
          </p:nvSpPr>
          <p:spPr>
            <a:xfrm>
              <a:off x="7998977" y="-2760904"/>
              <a:ext cx="33105" cy="152400"/>
            </a:xfrm>
            <a:custGeom>
              <a:avLst/>
              <a:gdLst>
                <a:gd name="connsiteX0" fmla="*/ 7505 w 33105"/>
                <a:gd name="connsiteY0" fmla="*/ 0 h 152400"/>
                <a:gd name="connsiteX1" fmla="*/ 17030 w 33105"/>
                <a:gd name="connsiteY1" fmla="*/ 0 h 152400"/>
                <a:gd name="connsiteX2" fmla="*/ 17030 w 33105"/>
                <a:gd name="connsiteY2" fmla="*/ 152400 h 152400"/>
                <a:gd name="connsiteX3" fmla="*/ 7505 w 33105"/>
                <a:gd name="connsiteY3" fmla="*/ 152400 h 152400"/>
                <a:gd name="connsiteX4" fmla="*/ 7505 w 33105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5" h="152400">
                  <a:moveTo>
                    <a:pt x="7505" y="0"/>
                  </a:moveTo>
                  <a:cubicBezTo>
                    <a:pt x="10363" y="0"/>
                    <a:pt x="14173" y="0"/>
                    <a:pt x="17030" y="0"/>
                  </a:cubicBezTo>
                  <a:cubicBezTo>
                    <a:pt x="37985" y="50482"/>
                    <a:pt x="38938" y="101918"/>
                    <a:pt x="17030" y="152400"/>
                  </a:cubicBezTo>
                  <a:cubicBezTo>
                    <a:pt x="14173" y="152400"/>
                    <a:pt x="10363" y="152400"/>
                    <a:pt x="7505" y="152400"/>
                  </a:cubicBezTo>
                  <a:cubicBezTo>
                    <a:pt x="-2972" y="101918"/>
                    <a:pt x="-2020" y="51435"/>
                    <a:pt x="7505" y="0"/>
                  </a:cubicBezTo>
                  <a:close/>
                </a:path>
              </a:pathLst>
            </a:custGeom>
            <a:solidFill>
              <a:srgbClr val="240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="" xmlns:a16="http://schemas.microsoft.com/office/drawing/2014/main" id="{1D3AAB13-8FFA-409E-A6FB-C2332FE39DDB}"/>
                </a:ext>
              </a:extLst>
            </p:cNvPr>
            <p:cNvSpPr/>
            <p:nvPr/>
          </p:nvSpPr>
          <p:spPr>
            <a:xfrm>
              <a:off x="8008387" y="-2558973"/>
              <a:ext cx="27622" cy="64151"/>
            </a:xfrm>
            <a:custGeom>
              <a:avLst/>
              <a:gdLst>
                <a:gd name="connsiteX0" fmla="*/ 27623 w 27622"/>
                <a:gd name="connsiteY0" fmla="*/ 54292 h 64151"/>
                <a:gd name="connsiteX1" fmla="*/ 0 w 27622"/>
                <a:gd name="connsiteY1" fmla="*/ 63817 h 64151"/>
                <a:gd name="connsiteX2" fmla="*/ 5715 w 27622"/>
                <a:gd name="connsiteY2" fmla="*/ 0 h 64151"/>
                <a:gd name="connsiteX3" fmla="*/ 27623 w 27622"/>
                <a:gd name="connsiteY3" fmla="*/ 54292 h 6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" h="64151">
                  <a:moveTo>
                    <a:pt x="27623" y="54292"/>
                  </a:moveTo>
                  <a:cubicBezTo>
                    <a:pt x="19050" y="59055"/>
                    <a:pt x="10478" y="65723"/>
                    <a:pt x="0" y="63817"/>
                  </a:cubicBezTo>
                  <a:cubicBezTo>
                    <a:pt x="19050" y="43815"/>
                    <a:pt x="9525" y="21908"/>
                    <a:pt x="5715" y="0"/>
                  </a:cubicBezTo>
                  <a:cubicBezTo>
                    <a:pt x="26670" y="12383"/>
                    <a:pt x="19050" y="37148"/>
                    <a:pt x="27623" y="54292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="" xmlns:a16="http://schemas.microsoft.com/office/drawing/2014/main" id="{955A51B7-572F-4C44-80A4-54C3DDF32894}"/>
                </a:ext>
              </a:extLst>
            </p:cNvPr>
            <p:cNvSpPr/>
            <p:nvPr/>
          </p:nvSpPr>
          <p:spPr>
            <a:xfrm>
              <a:off x="9064709" y="-1416959"/>
              <a:ext cx="24765" cy="36227"/>
            </a:xfrm>
            <a:custGeom>
              <a:avLst/>
              <a:gdLst>
                <a:gd name="connsiteX0" fmla="*/ 0 w 24765"/>
                <a:gd name="connsiteY0" fmla="*/ 36228 h 36227"/>
                <a:gd name="connsiteX1" fmla="*/ 24765 w 24765"/>
                <a:gd name="connsiteY1" fmla="*/ 33 h 36227"/>
                <a:gd name="connsiteX2" fmla="*/ 0 w 24765"/>
                <a:gd name="connsiteY2" fmla="*/ 36228 h 3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" h="36227">
                  <a:moveTo>
                    <a:pt x="0" y="36228"/>
                  </a:moveTo>
                  <a:cubicBezTo>
                    <a:pt x="953" y="19083"/>
                    <a:pt x="-3810" y="-920"/>
                    <a:pt x="24765" y="33"/>
                  </a:cubicBezTo>
                  <a:cubicBezTo>
                    <a:pt x="7620" y="6700"/>
                    <a:pt x="11430" y="26703"/>
                    <a:pt x="0" y="36228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="" xmlns:a16="http://schemas.microsoft.com/office/drawing/2014/main" id="{9BEEEBE9-C391-4E00-BA53-BDDC6D0B921B}"/>
                </a:ext>
              </a:extLst>
            </p:cNvPr>
            <p:cNvSpPr/>
            <p:nvPr/>
          </p:nvSpPr>
          <p:spPr>
            <a:xfrm>
              <a:off x="9419040" y="-2217026"/>
              <a:ext cx="25717" cy="26049"/>
            </a:xfrm>
            <a:custGeom>
              <a:avLst/>
              <a:gdLst>
                <a:gd name="connsiteX0" fmla="*/ 25718 w 25717"/>
                <a:gd name="connsiteY0" fmla="*/ 25717 h 26049"/>
                <a:gd name="connsiteX1" fmla="*/ 0 w 25717"/>
                <a:gd name="connsiteY1" fmla="*/ 952 h 26049"/>
                <a:gd name="connsiteX2" fmla="*/ 12382 w 25717"/>
                <a:gd name="connsiteY2" fmla="*/ 0 h 26049"/>
                <a:gd name="connsiteX3" fmla="*/ 25718 w 25717"/>
                <a:gd name="connsiteY3" fmla="*/ 25717 h 2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" h="26049">
                  <a:moveTo>
                    <a:pt x="25718" y="25717"/>
                  </a:moveTo>
                  <a:cubicBezTo>
                    <a:pt x="6668" y="28575"/>
                    <a:pt x="5715" y="12382"/>
                    <a:pt x="0" y="952"/>
                  </a:cubicBezTo>
                  <a:cubicBezTo>
                    <a:pt x="3810" y="952"/>
                    <a:pt x="8572" y="0"/>
                    <a:pt x="12382" y="0"/>
                  </a:cubicBezTo>
                  <a:cubicBezTo>
                    <a:pt x="16193" y="8573"/>
                    <a:pt x="20955" y="17145"/>
                    <a:pt x="25718" y="25717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="" xmlns:a16="http://schemas.microsoft.com/office/drawing/2014/main" id="{AC42719C-F250-4919-8CE7-56AB331EAA6E}"/>
                </a:ext>
              </a:extLst>
            </p:cNvPr>
            <p:cNvSpPr/>
            <p:nvPr/>
          </p:nvSpPr>
          <p:spPr>
            <a:xfrm>
              <a:off x="8134686" y="-2634221"/>
              <a:ext cx="1184493" cy="697509"/>
            </a:xfrm>
            <a:custGeom>
              <a:avLst/>
              <a:gdLst>
                <a:gd name="connsiteX0" fmla="*/ 407101 w 1184493"/>
                <a:gd name="connsiteY0" fmla="*/ 662940 h 697509"/>
                <a:gd name="connsiteX1" fmla="*/ 140401 w 1184493"/>
                <a:gd name="connsiteY1" fmla="*/ 541020 h 697509"/>
                <a:gd name="connsiteX2" fmla="*/ 62296 w 1184493"/>
                <a:gd name="connsiteY2" fmla="*/ 454343 h 697509"/>
                <a:gd name="connsiteX3" fmla="*/ 54676 w 1184493"/>
                <a:gd name="connsiteY3" fmla="*/ 443865 h 697509"/>
                <a:gd name="connsiteX4" fmla="*/ 11813 w 1184493"/>
                <a:gd name="connsiteY4" fmla="*/ 344805 h 697509"/>
                <a:gd name="connsiteX5" fmla="*/ 15623 w 1184493"/>
                <a:gd name="connsiteY5" fmla="*/ 256223 h 697509"/>
                <a:gd name="connsiteX6" fmla="*/ 15623 w 1184493"/>
                <a:gd name="connsiteY6" fmla="*/ 216218 h 697509"/>
                <a:gd name="connsiteX7" fmla="*/ 6098 w 1184493"/>
                <a:gd name="connsiteY7" fmla="*/ 121920 h 697509"/>
                <a:gd name="connsiteX8" fmla="*/ 25148 w 1184493"/>
                <a:gd name="connsiteY8" fmla="*/ 92393 h 697509"/>
                <a:gd name="connsiteX9" fmla="*/ 157546 w 1184493"/>
                <a:gd name="connsiteY9" fmla="*/ 43815 h 697509"/>
                <a:gd name="connsiteX10" fmla="*/ 490921 w 1184493"/>
                <a:gd name="connsiteY10" fmla="*/ 0 h 697509"/>
                <a:gd name="connsiteX11" fmla="*/ 774766 w 1184493"/>
                <a:gd name="connsiteY11" fmla="*/ 11430 h 697509"/>
                <a:gd name="connsiteX12" fmla="*/ 1053848 w 1184493"/>
                <a:gd name="connsiteY12" fmla="*/ 63818 h 697509"/>
                <a:gd name="connsiteX13" fmla="*/ 1126238 w 1184493"/>
                <a:gd name="connsiteY13" fmla="*/ 105727 h 697509"/>
                <a:gd name="connsiteX14" fmla="*/ 1152909 w 1184493"/>
                <a:gd name="connsiteY14" fmla="*/ 175260 h 697509"/>
                <a:gd name="connsiteX15" fmla="*/ 1162434 w 1184493"/>
                <a:gd name="connsiteY15" fmla="*/ 262890 h 697509"/>
                <a:gd name="connsiteX16" fmla="*/ 1158623 w 1184493"/>
                <a:gd name="connsiteY16" fmla="*/ 359093 h 697509"/>
                <a:gd name="connsiteX17" fmla="*/ 1110998 w 1184493"/>
                <a:gd name="connsiteY17" fmla="*/ 472440 h 697509"/>
                <a:gd name="connsiteX18" fmla="*/ 1070041 w 1184493"/>
                <a:gd name="connsiteY18" fmla="*/ 510540 h 697509"/>
                <a:gd name="connsiteX19" fmla="*/ 950026 w 1184493"/>
                <a:gd name="connsiteY19" fmla="*/ 607695 h 697509"/>
                <a:gd name="connsiteX20" fmla="*/ 807151 w 1184493"/>
                <a:gd name="connsiteY20" fmla="*/ 663893 h 697509"/>
                <a:gd name="connsiteX21" fmla="*/ 763336 w 1184493"/>
                <a:gd name="connsiteY21" fmla="*/ 684848 h 697509"/>
                <a:gd name="connsiteX22" fmla="*/ 471871 w 1184493"/>
                <a:gd name="connsiteY22" fmla="*/ 685800 h 697509"/>
                <a:gd name="connsiteX23" fmla="*/ 407101 w 1184493"/>
                <a:gd name="connsiteY23" fmla="*/ 662940 h 6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4493" h="697509">
                  <a:moveTo>
                    <a:pt x="407101" y="662940"/>
                  </a:moveTo>
                  <a:cubicBezTo>
                    <a:pt x="312803" y="633413"/>
                    <a:pt x="219458" y="604838"/>
                    <a:pt x="140401" y="541020"/>
                  </a:cubicBezTo>
                  <a:cubicBezTo>
                    <a:pt x="108968" y="516255"/>
                    <a:pt x="90871" y="481013"/>
                    <a:pt x="62296" y="454343"/>
                  </a:cubicBezTo>
                  <a:cubicBezTo>
                    <a:pt x="59438" y="450533"/>
                    <a:pt x="56581" y="447675"/>
                    <a:pt x="54676" y="443865"/>
                  </a:cubicBezTo>
                  <a:cubicBezTo>
                    <a:pt x="39436" y="410528"/>
                    <a:pt x="17528" y="381000"/>
                    <a:pt x="11813" y="344805"/>
                  </a:cubicBezTo>
                  <a:cubicBezTo>
                    <a:pt x="1336" y="315278"/>
                    <a:pt x="-10094" y="285750"/>
                    <a:pt x="15623" y="256223"/>
                  </a:cubicBezTo>
                  <a:cubicBezTo>
                    <a:pt x="24196" y="245745"/>
                    <a:pt x="24196" y="229552"/>
                    <a:pt x="15623" y="216218"/>
                  </a:cubicBezTo>
                  <a:cubicBezTo>
                    <a:pt x="2288" y="185738"/>
                    <a:pt x="8003" y="153352"/>
                    <a:pt x="6098" y="121920"/>
                  </a:cubicBezTo>
                  <a:cubicBezTo>
                    <a:pt x="5146" y="108585"/>
                    <a:pt x="11813" y="98108"/>
                    <a:pt x="25148" y="92393"/>
                  </a:cubicBezTo>
                  <a:cubicBezTo>
                    <a:pt x="68011" y="73343"/>
                    <a:pt x="110873" y="52388"/>
                    <a:pt x="157546" y="43815"/>
                  </a:cubicBezTo>
                  <a:cubicBezTo>
                    <a:pt x="266131" y="7620"/>
                    <a:pt x="378526" y="0"/>
                    <a:pt x="490921" y="0"/>
                  </a:cubicBezTo>
                  <a:cubicBezTo>
                    <a:pt x="586171" y="0"/>
                    <a:pt x="681421" y="952"/>
                    <a:pt x="774766" y="11430"/>
                  </a:cubicBezTo>
                  <a:cubicBezTo>
                    <a:pt x="868111" y="22860"/>
                    <a:pt x="962408" y="34290"/>
                    <a:pt x="1053848" y="63818"/>
                  </a:cubicBezTo>
                  <a:cubicBezTo>
                    <a:pt x="1079566" y="75248"/>
                    <a:pt x="1105284" y="86677"/>
                    <a:pt x="1126238" y="105727"/>
                  </a:cubicBezTo>
                  <a:cubicBezTo>
                    <a:pt x="1147193" y="124777"/>
                    <a:pt x="1161481" y="145733"/>
                    <a:pt x="1152909" y="175260"/>
                  </a:cubicBezTo>
                  <a:cubicBezTo>
                    <a:pt x="1143384" y="205740"/>
                    <a:pt x="1160528" y="233363"/>
                    <a:pt x="1162434" y="262890"/>
                  </a:cubicBezTo>
                  <a:cubicBezTo>
                    <a:pt x="1192913" y="302895"/>
                    <a:pt x="1191961" y="314325"/>
                    <a:pt x="1158623" y="359093"/>
                  </a:cubicBezTo>
                  <a:cubicBezTo>
                    <a:pt x="1155766" y="402908"/>
                    <a:pt x="1134811" y="438150"/>
                    <a:pt x="1110998" y="472440"/>
                  </a:cubicBezTo>
                  <a:cubicBezTo>
                    <a:pt x="1100521" y="488632"/>
                    <a:pt x="1086234" y="501015"/>
                    <a:pt x="1070041" y="510540"/>
                  </a:cubicBezTo>
                  <a:cubicBezTo>
                    <a:pt x="1024321" y="536257"/>
                    <a:pt x="987173" y="572453"/>
                    <a:pt x="950026" y="607695"/>
                  </a:cubicBezTo>
                  <a:cubicBezTo>
                    <a:pt x="910021" y="645795"/>
                    <a:pt x="854776" y="644843"/>
                    <a:pt x="807151" y="663893"/>
                  </a:cubicBezTo>
                  <a:cubicBezTo>
                    <a:pt x="796673" y="678180"/>
                    <a:pt x="780481" y="682943"/>
                    <a:pt x="763336" y="684848"/>
                  </a:cubicBezTo>
                  <a:cubicBezTo>
                    <a:pt x="666181" y="703898"/>
                    <a:pt x="569026" y="699135"/>
                    <a:pt x="471871" y="685800"/>
                  </a:cubicBezTo>
                  <a:cubicBezTo>
                    <a:pt x="449011" y="683895"/>
                    <a:pt x="425198" y="682943"/>
                    <a:pt x="407101" y="662940"/>
                  </a:cubicBezTo>
                  <a:close/>
                </a:path>
              </a:pathLst>
            </a:custGeom>
            <a:solidFill>
              <a:srgbClr val="AA5B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="" xmlns:a16="http://schemas.microsoft.com/office/drawing/2014/main" id="{0C2063CC-40C8-4A93-9F40-8C54E8D48978}"/>
                </a:ext>
              </a:extLst>
            </p:cNvPr>
            <p:cNvSpPr/>
            <p:nvPr/>
          </p:nvSpPr>
          <p:spPr>
            <a:xfrm>
              <a:off x="8406532" y="-3048846"/>
              <a:ext cx="568769" cy="386410"/>
            </a:xfrm>
            <a:custGeom>
              <a:avLst/>
              <a:gdLst>
                <a:gd name="connsiteX0" fmla="*/ 562927 w 568769"/>
                <a:gd name="connsiteY0" fmla="*/ 316518 h 386410"/>
                <a:gd name="connsiteX1" fmla="*/ 494348 w 568769"/>
                <a:gd name="connsiteY1" fmla="*/ 382240 h 386410"/>
                <a:gd name="connsiteX2" fmla="*/ 239077 w 568769"/>
                <a:gd name="connsiteY2" fmla="*/ 372715 h 386410"/>
                <a:gd name="connsiteX3" fmla="*/ 36195 w 568769"/>
                <a:gd name="connsiteY3" fmla="*/ 386050 h 386410"/>
                <a:gd name="connsiteX4" fmla="*/ 6667 w 568769"/>
                <a:gd name="connsiteY4" fmla="*/ 362238 h 386410"/>
                <a:gd name="connsiteX5" fmla="*/ 0 w 568769"/>
                <a:gd name="connsiteY5" fmla="*/ 191740 h 386410"/>
                <a:gd name="connsiteX6" fmla="*/ 39053 w 568769"/>
                <a:gd name="connsiteY6" fmla="*/ 29815 h 386410"/>
                <a:gd name="connsiteX7" fmla="*/ 68580 w 568769"/>
                <a:gd name="connsiteY7" fmla="*/ 288 h 386410"/>
                <a:gd name="connsiteX8" fmla="*/ 77153 w 568769"/>
                <a:gd name="connsiteY8" fmla="*/ 68868 h 386410"/>
                <a:gd name="connsiteX9" fmla="*/ 76200 w 568769"/>
                <a:gd name="connsiteY9" fmla="*/ 129828 h 386410"/>
                <a:gd name="connsiteX10" fmla="*/ 230505 w 568769"/>
                <a:gd name="connsiteY10" fmla="*/ 276513 h 386410"/>
                <a:gd name="connsiteX11" fmla="*/ 398145 w 568769"/>
                <a:gd name="connsiteY11" fmla="*/ 263178 h 386410"/>
                <a:gd name="connsiteX12" fmla="*/ 501015 w 568769"/>
                <a:gd name="connsiteY12" fmla="*/ 106968 h 386410"/>
                <a:gd name="connsiteX13" fmla="*/ 502920 w 568769"/>
                <a:gd name="connsiteY13" fmla="*/ 54580 h 386410"/>
                <a:gd name="connsiteX14" fmla="*/ 531495 w 568769"/>
                <a:gd name="connsiteY14" fmla="*/ 17433 h 386410"/>
                <a:gd name="connsiteX15" fmla="*/ 566738 w 568769"/>
                <a:gd name="connsiteY15" fmla="*/ 121255 h 386410"/>
                <a:gd name="connsiteX16" fmla="*/ 562927 w 568769"/>
                <a:gd name="connsiteY16" fmla="*/ 316518 h 38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769" h="386410">
                  <a:moveTo>
                    <a:pt x="562927" y="316518"/>
                  </a:moveTo>
                  <a:cubicBezTo>
                    <a:pt x="557213" y="383193"/>
                    <a:pt x="556260" y="387955"/>
                    <a:pt x="494348" y="382240"/>
                  </a:cubicBezTo>
                  <a:cubicBezTo>
                    <a:pt x="409575" y="374620"/>
                    <a:pt x="323850" y="375573"/>
                    <a:pt x="239077" y="372715"/>
                  </a:cubicBezTo>
                  <a:cubicBezTo>
                    <a:pt x="170498" y="370810"/>
                    <a:pt x="103823" y="383193"/>
                    <a:pt x="36195" y="386050"/>
                  </a:cubicBezTo>
                  <a:cubicBezTo>
                    <a:pt x="13335" y="387003"/>
                    <a:pt x="10478" y="387955"/>
                    <a:pt x="6667" y="362238"/>
                  </a:cubicBezTo>
                  <a:cubicBezTo>
                    <a:pt x="-1905" y="305088"/>
                    <a:pt x="1905" y="248890"/>
                    <a:pt x="0" y="191740"/>
                  </a:cubicBezTo>
                  <a:cubicBezTo>
                    <a:pt x="1905" y="135543"/>
                    <a:pt x="21908" y="83155"/>
                    <a:pt x="39053" y="29815"/>
                  </a:cubicBezTo>
                  <a:cubicBezTo>
                    <a:pt x="43815" y="16480"/>
                    <a:pt x="45720" y="-2570"/>
                    <a:pt x="68580" y="288"/>
                  </a:cubicBezTo>
                  <a:cubicBezTo>
                    <a:pt x="84773" y="21243"/>
                    <a:pt x="80010" y="45055"/>
                    <a:pt x="77153" y="68868"/>
                  </a:cubicBezTo>
                  <a:cubicBezTo>
                    <a:pt x="74295" y="88870"/>
                    <a:pt x="71438" y="108873"/>
                    <a:pt x="76200" y="129828"/>
                  </a:cubicBezTo>
                  <a:cubicBezTo>
                    <a:pt x="97155" y="232698"/>
                    <a:pt x="126683" y="262225"/>
                    <a:pt x="230505" y="276513"/>
                  </a:cubicBezTo>
                  <a:cubicBezTo>
                    <a:pt x="286702" y="284133"/>
                    <a:pt x="342900" y="288895"/>
                    <a:pt x="398145" y="263178"/>
                  </a:cubicBezTo>
                  <a:cubicBezTo>
                    <a:pt x="465773" y="231745"/>
                    <a:pt x="500063" y="181263"/>
                    <a:pt x="501015" y="106968"/>
                  </a:cubicBezTo>
                  <a:cubicBezTo>
                    <a:pt x="501015" y="89823"/>
                    <a:pt x="500063" y="71725"/>
                    <a:pt x="502920" y="54580"/>
                  </a:cubicBezTo>
                  <a:cubicBezTo>
                    <a:pt x="505777" y="37435"/>
                    <a:pt x="507683" y="19338"/>
                    <a:pt x="531495" y="17433"/>
                  </a:cubicBezTo>
                  <a:cubicBezTo>
                    <a:pt x="561023" y="46008"/>
                    <a:pt x="565785" y="84108"/>
                    <a:pt x="566738" y="121255"/>
                  </a:cubicBezTo>
                  <a:cubicBezTo>
                    <a:pt x="568643" y="187930"/>
                    <a:pt x="571500" y="252700"/>
                    <a:pt x="562927" y="316518"/>
                  </a:cubicBezTo>
                  <a:close/>
                </a:path>
              </a:pathLst>
            </a:custGeom>
            <a:solidFill>
              <a:srgbClr val="7730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="" xmlns:a16="http://schemas.microsoft.com/office/drawing/2014/main" id="{A0953231-B1B4-45B9-9D67-3C778D3EC050}"/>
                </a:ext>
              </a:extLst>
            </p:cNvPr>
            <p:cNvSpPr/>
            <p:nvPr/>
          </p:nvSpPr>
          <p:spPr>
            <a:xfrm>
              <a:off x="8971365" y="-2987258"/>
              <a:ext cx="335491" cy="405721"/>
            </a:xfrm>
            <a:custGeom>
              <a:avLst/>
              <a:gdLst>
                <a:gd name="connsiteX0" fmla="*/ 321945 w 335491"/>
                <a:gd name="connsiteY0" fmla="*/ 350180 h 405721"/>
                <a:gd name="connsiteX1" fmla="*/ 259080 w 335491"/>
                <a:gd name="connsiteY1" fmla="*/ 391137 h 405721"/>
                <a:gd name="connsiteX2" fmla="*/ 137160 w 335491"/>
                <a:gd name="connsiteY2" fmla="*/ 356847 h 405721"/>
                <a:gd name="connsiteX3" fmla="*/ 51435 w 335491"/>
                <a:gd name="connsiteY3" fmla="*/ 279695 h 405721"/>
                <a:gd name="connsiteX4" fmla="*/ 36195 w 335491"/>
                <a:gd name="connsiteY4" fmla="*/ 245405 h 405721"/>
                <a:gd name="connsiteX5" fmla="*/ 26670 w 335491"/>
                <a:gd name="connsiteY5" fmla="*/ 188255 h 405721"/>
                <a:gd name="connsiteX6" fmla="*/ 26670 w 335491"/>
                <a:gd name="connsiteY6" fmla="*/ 188255 h 405721"/>
                <a:gd name="connsiteX7" fmla="*/ 17145 w 335491"/>
                <a:gd name="connsiteY7" fmla="*/ 121580 h 405721"/>
                <a:gd name="connsiteX8" fmla="*/ 17145 w 335491"/>
                <a:gd name="connsiteY8" fmla="*/ 112055 h 405721"/>
                <a:gd name="connsiteX9" fmla="*/ 0 w 335491"/>
                <a:gd name="connsiteY9" fmla="*/ 5375 h 405721"/>
                <a:gd name="connsiteX10" fmla="*/ 59055 w 335491"/>
                <a:gd name="connsiteY10" fmla="*/ 44427 h 405721"/>
                <a:gd name="connsiteX11" fmla="*/ 163830 w 335491"/>
                <a:gd name="connsiteY11" fmla="*/ 144440 h 405721"/>
                <a:gd name="connsiteX12" fmla="*/ 251460 w 335491"/>
                <a:gd name="connsiteY12" fmla="*/ 109197 h 405721"/>
                <a:gd name="connsiteX13" fmla="*/ 258128 w 335491"/>
                <a:gd name="connsiteY13" fmla="*/ 81575 h 405721"/>
                <a:gd name="connsiteX14" fmla="*/ 272415 w 335491"/>
                <a:gd name="connsiteY14" fmla="*/ 72050 h 405721"/>
                <a:gd name="connsiteX15" fmla="*/ 308610 w 335491"/>
                <a:gd name="connsiteY15" fmla="*/ 176825 h 405721"/>
                <a:gd name="connsiteX16" fmla="*/ 333375 w 335491"/>
                <a:gd name="connsiteY16" fmla="*/ 291125 h 405721"/>
                <a:gd name="connsiteX17" fmla="*/ 321945 w 335491"/>
                <a:gd name="connsiteY17" fmla="*/ 350180 h 40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491" h="405721">
                  <a:moveTo>
                    <a:pt x="321945" y="350180"/>
                  </a:moveTo>
                  <a:cubicBezTo>
                    <a:pt x="320993" y="414950"/>
                    <a:pt x="320993" y="414950"/>
                    <a:pt x="259080" y="391137"/>
                  </a:cubicBezTo>
                  <a:cubicBezTo>
                    <a:pt x="219075" y="375897"/>
                    <a:pt x="180022" y="361610"/>
                    <a:pt x="137160" y="356847"/>
                  </a:cubicBezTo>
                  <a:cubicBezTo>
                    <a:pt x="92393" y="351132"/>
                    <a:pt x="55245" y="333987"/>
                    <a:pt x="51435" y="279695"/>
                  </a:cubicBezTo>
                  <a:cubicBezTo>
                    <a:pt x="50482" y="268265"/>
                    <a:pt x="40957" y="256835"/>
                    <a:pt x="36195" y="245405"/>
                  </a:cubicBezTo>
                  <a:cubicBezTo>
                    <a:pt x="23813" y="228260"/>
                    <a:pt x="39053" y="205400"/>
                    <a:pt x="26670" y="188255"/>
                  </a:cubicBezTo>
                  <a:lnTo>
                    <a:pt x="26670" y="188255"/>
                  </a:lnTo>
                  <a:cubicBezTo>
                    <a:pt x="14288" y="167300"/>
                    <a:pt x="29528" y="142535"/>
                    <a:pt x="17145" y="121580"/>
                  </a:cubicBezTo>
                  <a:cubicBezTo>
                    <a:pt x="17145" y="118722"/>
                    <a:pt x="17145" y="114912"/>
                    <a:pt x="17145" y="112055"/>
                  </a:cubicBezTo>
                  <a:cubicBezTo>
                    <a:pt x="-3810" y="78717"/>
                    <a:pt x="953" y="41570"/>
                    <a:pt x="0" y="5375"/>
                  </a:cubicBezTo>
                  <a:cubicBezTo>
                    <a:pt x="40005" y="-14628"/>
                    <a:pt x="46672" y="26330"/>
                    <a:pt x="59055" y="44427"/>
                  </a:cubicBezTo>
                  <a:cubicBezTo>
                    <a:pt x="86678" y="86337"/>
                    <a:pt x="120968" y="119675"/>
                    <a:pt x="163830" y="144440"/>
                  </a:cubicBezTo>
                  <a:cubicBezTo>
                    <a:pt x="203835" y="168252"/>
                    <a:pt x="240030" y="153012"/>
                    <a:pt x="251460" y="109197"/>
                  </a:cubicBezTo>
                  <a:cubicBezTo>
                    <a:pt x="254318" y="99672"/>
                    <a:pt x="254318" y="90147"/>
                    <a:pt x="258128" y="81575"/>
                  </a:cubicBezTo>
                  <a:cubicBezTo>
                    <a:pt x="260985" y="75860"/>
                    <a:pt x="264795" y="71097"/>
                    <a:pt x="272415" y="72050"/>
                  </a:cubicBezTo>
                  <a:cubicBezTo>
                    <a:pt x="296228" y="102530"/>
                    <a:pt x="297180" y="141582"/>
                    <a:pt x="308610" y="176825"/>
                  </a:cubicBezTo>
                  <a:cubicBezTo>
                    <a:pt x="320040" y="213972"/>
                    <a:pt x="323850" y="253025"/>
                    <a:pt x="333375" y="291125"/>
                  </a:cubicBezTo>
                  <a:cubicBezTo>
                    <a:pt x="337185" y="313032"/>
                    <a:pt x="337185" y="333035"/>
                    <a:pt x="321945" y="350180"/>
                  </a:cubicBezTo>
                  <a:close/>
                </a:path>
              </a:pathLst>
            </a:custGeom>
            <a:solidFill>
              <a:srgbClr val="792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="" xmlns:a16="http://schemas.microsoft.com/office/drawing/2014/main" id="{7525D9EC-DFF5-4B76-8A67-8B905653CCA0}"/>
                </a:ext>
              </a:extLst>
            </p:cNvPr>
            <p:cNvSpPr/>
            <p:nvPr/>
          </p:nvSpPr>
          <p:spPr>
            <a:xfrm>
              <a:off x="9256162" y="-2926541"/>
              <a:ext cx="200671" cy="422111"/>
            </a:xfrm>
            <a:custGeom>
              <a:avLst/>
              <a:gdLst>
                <a:gd name="connsiteX0" fmla="*/ 170497 w 200671"/>
                <a:gd name="connsiteY0" fmla="*/ 70388 h 422111"/>
                <a:gd name="connsiteX1" fmla="*/ 196215 w 200671"/>
                <a:gd name="connsiteY1" fmla="*/ 178020 h 422111"/>
                <a:gd name="connsiteX2" fmla="*/ 188595 w 200671"/>
                <a:gd name="connsiteY2" fmla="*/ 384713 h 422111"/>
                <a:gd name="connsiteX3" fmla="*/ 102870 w 200671"/>
                <a:gd name="connsiteY3" fmla="*/ 412335 h 422111"/>
                <a:gd name="connsiteX4" fmla="*/ 64770 w 200671"/>
                <a:gd name="connsiteY4" fmla="*/ 364710 h 422111"/>
                <a:gd name="connsiteX5" fmla="*/ 0 w 200671"/>
                <a:gd name="connsiteY5" fmla="*/ 15143 h 422111"/>
                <a:gd name="connsiteX6" fmla="*/ 49530 w 200671"/>
                <a:gd name="connsiteY6" fmla="*/ 23715 h 422111"/>
                <a:gd name="connsiteX7" fmla="*/ 100013 w 200671"/>
                <a:gd name="connsiteY7" fmla="*/ 79913 h 422111"/>
                <a:gd name="connsiteX8" fmla="*/ 170497 w 200671"/>
                <a:gd name="connsiteY8" fmla="*/ 70388 h 4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671" h="422111">
                  <a:moveTo>
                    <a:pt x="170497" y="70388"/>
                  </a:moveTo>
                  <a:cubicBezTo>
                    <a:pt x="200978" y="100868"/>
                    <a:pt x="192405" y="141825"/>
                    <a:pt x="196215" y="178020"/>
                  </a:cubicBezTo>
                  <a:cubicBezTo>
                    <a:pt x="203835" y="246600"/>
                    <a:pt x="201930" y="316133"/>
                    <a:pt x="188595" y="384713"/>
                  </a:cubicBezTo>
                  <a:cubicBezTo>
                    <a:pt x="180975" y="422813"/>
                    <a:pt x="154305" y="431385"/>
                    <a:pt x="102870" y="412335"/>
                  </a:cubicBezTo>
                  <a:cubicBezTo>
                    <a:pt x="125730" y="368520"/>
                    <a:pt x="67628" y="388523"/>
                    <a:pt x="64770" y="364710"/>
                  </a:cubicBezTo>
                  <a:cubicBezTo>
                    <a:pt x="54293" y="245648"/>
                    <a:pt x="25718" y="131348"/>
                    <a:pt x="0" y="15143"/>
                  </a:cubicBezTo>
                  <a:cubicBezTo>
                    <a:pt x="21908" y="-17242"/>
                    <a:pt x="38100" y="10380"/>
                    <a:pt x="49530" y="23715"/>
                  </a:cubicBezTo>
                  <a:cubicBezTo>
                    <a:pt x="66675" y="42765"/>
                    <a:pt x="79058" y="64673"/>
                    <a:pt x="100013" y="79913"/>
                  </a:cubicBezTo>
                  <a:cubicBezTo>
                    <a:pt x="138113" y="108488"/>
                    <a:pt x="143828" y="107535"/>
                    <a:pt x="170497" y="70388"/>
                  </a:cubicBezTo>
                  <a:close/>
                </a:path>
              </a:pathLst>
            </a:custGeom>
            <a:solidFill>
              <a:srgbClr val="762F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="" xmlns:a16="http://schemas.microsoft.com/office/drawing/2014/main" id="{CED9D53C-9F9E-416D-8833-5AEC4053F98F}"/>
                </a:ext>
              </a:extLst>
            </p:cNvPr>
            <p:cNvSpPr/>
            <p:nvPr/>
          </p:nvSpPr>
          <p:spPr>
            <a:xfrm>
              <a:off x="8145129" y="-2960982"/>
              <a:ext cx="271547" cy="355990"/>
            </a:xfrm>
            <a:custGeom>
              <a:avLst/>
              <a:gdLst>
                <a:gd name="connsiteX0" fmla="*/ 243306 w 271547"/>
                <a:gd name="connsiteY0" fmla="*/ 123879 h 355990"/>
                <a:gd name="connsiteX1" fmla="*/ 150913 w 271547"/>
                <a:gd name="connsiteY1" fmla="*/ 317236 h 355990"/>
                <a:gd name="connsiteX2" fmla="*/ 24231 w 271547"/>
                <a:gd name="connsiteY2" fmla="*/ 342954 h 355990"/>
                <a:gd name="connsiteX3" fmla="*/ 3276 w 271547"/>
                <a:gd name="connsiteY3" fmla="*/ 307711 h 355990"/>
                <a:gd name="connsiteX4" fmla="*/ 21373 w 271547"/>
                <a:gd name="connsiteY4" fmla="*/ 50536 h 355990"/>
                <a:gd name="connsiteX5" fmla="*/ 46138 w 271547"/>
                <a:gd name="connsiteY5" fmla="*/ 76254 h 355990"/>
                <a:gd name="connsiteX6" fmla="*/ 92810 w 271547"/>
                <a:gd name="connsiteY6" fmla="*/ 151501 h 355990"/>
                <a:gd name="connsiteX7" fmla="*/ 177583 w 271547"/>
                <a:gd name="connsiteY7" fmla="*/ 109591 h 355990"/>
                <a:gd name="connsiteX8" fmla="*/ 235685 w 271547"/>
                <a:gd name="connsiteY8" fmla="*/ 22914 h 355990"/>
                <a:gd name="connsiteX9" fmla="*/ 269023 w 271547"/>
                <a:gd name="connsiteY9" fmla="*/ 4816 h 355990"/>
                <a:gd name="connsiteX10" fmla="*/ 243306 w 271547"/>
                <a:gd name="connsiteY10" fmla="*/ 123879 h 3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547" h="355990">
                  <a:moveTo>
                    <a:pt x="243306" y="123879"/>
                  </a:moveTo>
                  <a:cubicBezTo>
                    <a:pt x="212826" y="188649"/>
                    <a:pt x="183298" y="254371"/>
                    <a:pt x="150913" y="317236"/>
                  </a:cubicBezTo>
                  <a:cubicBezTo>
                    <a:pt x="131863" y="354384"/>
                    <a:pt x="49948" y="368671"/>
                    <a:pt x="24231" y="342954"/>
                  </a:cubicBezTo>
                  <a:cubicBezTo>
                    <a:pt x="10895" y="334381"/>
                    <a:pt x="3276" y="321999"/>
                    <a:pt x="3276" y="307711"/>
                  </a:cubicBezTo>
                  <a:cubicBezTo>
                    <a:pt x="1370" y="221034"/>
                    <a:pt x="-9107" y="134356"/>
                    <a:pt x="21373" y="50536"/>
                  </a:cubicBezTo>
                  <a:cubicBezTo>
                    <a:pt x="47090" y="41964"/>
                    <a:pt x="44233" y="63871"/>
                    <a:pt x="46138" y="76254"/>
                  </a:cubicBezTo>
                  <a:cubicBezTo>
                    <a:pt x="51853" y="107686"/>
                    <a:pt x="54710" y="142929"/>
                    <a:pt x="92810" y="151501"/>
                  </a:cubicBezTo>
                  <a:cubicBezTo>
                    <a:pt x="129006" y="159121"/>
                    <a:pt x="155676" y="135309"/>
                    <a:pt x="177583" y="109591"/>
                  </a:cubicBezTo>
                  <a:cubicBezTo>
                    <a:pt x="200443" y="82921"/>
                    <a:pt x="216635" y="52441"/>
                    <a:pt x="235685" y="22914"/>
                  </a:cubicBezTo>
                  <a:cubicBezTo>
                    <a:pt x="242353" y="11484"/>
                    <a:pt x="246163" y="-9471"/>
                    <a:pt x="269023" y="4816"/>
                  </a:cubicBezTo>
                  <a:cubicBezTo>
                    <a:pt x="281406" y="48631"/>
                    <a:pt x="244258" y="82921"/>
                    <a:pt x="243306" y="123879"/>
                  </a:cubicBezTo>
                  <a:close/>
                </a:path>
              </a:pathLst>
            </a:custGeom>
            <a:solidFill>
              <a:srgbClr val="743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="" xmlns:a16="http://schemas.microsoft.com/office/drawing/2014/main" id="{E7233E1A-D667-431D-9BEA-0201393FD12D}"/>
                </a:ext>
              </a:extLst>
            </p:cNvPr>
            <p:cNvSpPr/>
            <p:nvPr/>
          </p:nvSpPr>
          <p:spPr>
            <a:xfrm>
              <a:off x="8294137" y="-2733281"/>
              <a:ext cx="934402" cy="177663"/>
            </a:xfrm>
            <a:custGeom>
              <a:avLst/>
              <a:gdLst>
                <a:gd name="connsiteX0" fmla="*/ 903922 w 934402"/>
                <a:gd name="connsiteY0" fmla="*/ 172403 h 177663"/>
                <a:gd name="connsiteX1" fmla="*/ 583883 w 934402"/>
                <a:gd name="connsiteY1" fmla="*/ 120968 h 177663"/>
                <a:gd name="connsiteX2" fmla="*/ 293370 w 934402"/>
                <a:gd name="connsiteY2" fmla="*/ 107633 h 177663"/>
                <a:gd name="connsiteX3" fmla="*/ 37148 w 934402"/>
                <a:gd name="connsiteY3" fmla="*/ 140018 h 177663"/>
                <a:gd name="connsiteX4" fmla="*/ 0 w 934402"/>
                <a:gd name="connsiteY4" fmla="*/ 144780 h 177663"/>
                <a:gd name="connsiteX5" fmla="*/ 50483 w 934402"/>
                <a:gd name="connsiteY5" fmla="*/ 56198 h 177663"/>
                <a:gd name="connsiteX6" fmla="*/ 86678 w 934402"/>
                <a:gd name="connsiteY6" fmla="*/ 0 h 177663"/>
                <a:gd name="connsiteX7" fmla="*/ 86678 w 934402"/>
                <a:gd name="connsiteY7" fmla="*/ 72390 h 177663"/>
                <a:gd name="connsiteX8" fmla="*/ 136208 w 934402"/>
                <a:gd name="connsiteY8" fmla="*/ 110490 h 177663"/>
                <a:gd name="connsiteX9" fmla="*/ 654368 w 934402"/>
                <a:gd name="connsiteY9" fmla="*/ 103823 h 177663"/>
                <a:gd name="connsiteX10" fmla="*/ 701993 w 934402"/>
                <a:gd name="connsiteY10" fmla="*/ 66675 h 177663"/>
                <a:gd name="connsiteX11" fmla="*/ 786765 w 934402"/>
                <a:gd name="connsiteY11" fmla="*/ 125730 h 177663"/>
                <a:gd name="connsiteX12" fmla="*/ 934403 w 934402"/>
                <a:gd name="connsiteY12" fmla="*/ 171450 h 177663"/>
                <a:gd name="connsiteX13" fmla="*/ 903922 w 934402"/>
                <a:gd name="connsiteY13" fmla="*/ 172403 h 17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4402" h="177663">
                  <a:moveTo>
                    <a:pt x="903922" y="172403"/>
                  </a:moveTo>
                  <a:cubicBezTo>
                    <a:pt x="797243" y="154305"/>
                    <a:pt x="691515" y="128588"/>
                    <a:pt x="583883" y="120968"/>
                  </a:cubicBezTo>
                  <a:cubicBezTo>
                    <a:pt x="487680" y="113348"/>
                    <a:pt x="389572" y="112395"/>
                    <a:pt x="293370" y="107633"/>
                  </a:cubicBezTo>
                  <a:cubicBezTo>
                    <a:pt x="206693" y="102870"/>
                    <a:pt x="121920" y="125730"/>
                    <a:pt x="37148" y="140018"/>
                  </a:cubicBezTo>
                  <a:cubicBezTo>
                    <a:pt x="24765" y="141923"/>
                    <a:pt x="12383" y="142875"/>
                    <a:pt x="0" y="144780"/>
                  </a:cubicBezTo>
                  <a:cubicBezTo>
                    <a:pt x="31433" y="123825"/>
                    <a:pt x="36195" y="87630"/>
                    <a:pt x="50483" y="56198"/>
                  </a:cubicBezTo>
                  <a:cubicBezTo>
                    <a:pt x="59055" y="37148"/>
                    <a:pt x="60960" y="13335"/>
                    <a:pt x="86678" y="0"/>
                  </a:cubicBezTo>
                  <a:cubicBezTo>
                    <a:pt x="86678" y="25718"/>
                    <a:pt x="85725" y="49530"/>
                    <a:pt x="86678" y="72390"/>
                  </a:cubicBezTo>
                  <a:cubicBezTo>
                    <a:pt x="88583" y="102870"/>
                    <a:pt x="101918" y="117158"/>
                    <a:pt x="136208" y="110490"/>
                  </a:cubicBezTo>
                  <a:cubicBezTo>
                    <a:pt x="308610" y="80010"/>
                    <a:pt x="481013" y="74295"/>
                    <a:pt x="654368" y="103823"/>
                  </a:cubicBezTo>
                  <a:cubicBezTo>
                    <a:pt x="681038" y="108585"/>
                    <a:pt x="692468" y="96203"/>
                    <a:pt x="701993" y="66675"/>
                  </a:cubicBezTo>
                  <a:cubicBezTo>
                    <a:pt x="715328" y="115253"/>
                    <a:pt x="750570" y="119063"/>
                    <a:pt x="786765" y="125730"/>
                  </a:cubicBezTo>
                  <a:cubicBezTo>
                    <a:pt x="838200" y="134303"/>
                    <a:pt x="887730" y="149543"/>
                    <a:pt x="934403" y="171450"/>
                  </a:cubicBezTo>
                  <a:cubicBezTo>
                    <a:pt x="923925" y="180975"/>
                    <a:pt x="914400" y="178118"/>
                    <a:pt x="903922" y="172403"/>
                  </a:cubicBezTo>
                  <a:close/>
                </a:path>
              </a:pathLst>
            </a:custGeom>
            <a:solidFill>
              <a:srgbClr val="8646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="" xmlns:a16="http://schemas.microsoft.com/office/drawing/2014/main" id="{9015AA07-ECA5-406B-AE16-29BE02AE5D0C}"/>
                </a:ext>
              </a:extLst>
            </p:cNvPr>
            <p:cNvSpPr/>
            <p:nvPr/>
          </p:nvSpPr>
          <p:spPr>
            <a:xfrm>
              <a:off x="9309246" y="-2474358"/>
              <a:ext cx="175432" cy="274658"/>
            </a:xfrm>
            <a:custGeom>
              <a:avLst/>
              <a:gdLst>
                <a:gd name="connsiteX0" fmla="*/ 107889 w 175432"/>
                <a:gd name="connsiteY0" fmla="*/ 238282 h 274658"/>
                <a:gd name="connsiteX1" fmla="*/ 28831 w 175432"/>
                <a:gd name="connsiteY1" fmla="*/ 274477 h 274658"/>
                <a:gd name="connsiteX2" fmla="*/ 4066 w 175432"/>
                <a:gd name="connsiteY2" fmla="*/ 246854 h 274658"/>
                <a:gd name="connsiteX3" fmla="*/ 46929 w 175432"/>
                <a:gd name="connsiteY3" fmla="*/ 203039 h 274658"/>
                <a:gd name="connsiteX4" fmla="*/ 50739 w 175432"/>
                <a:gd name="connsiteY4" fmla="*/ 74452 h 274658"/>
                <a:gd name="connsiteX5" fmla="*/ 31689 w 175432"/>
                <a:gd name="connsiteY5" fmla="*/ 27779 h 274658"/>
                <a:gd name="connsiteX6" fmla="*/ 69789 w 175432"/>
                <a:gd name="connsiteY6" fmla="*/ 157 h 274658"/>
                <a:gd name="connsiteX7" fmla="*/ 165991 w 175432"/>
                <a:gd name="connsiteY7" fmla="*/ 59212 h 274658"/>
                <a:gd name="connsiteX8" fmla="*/ 134559 w 175432"/>
                <a:gd name="connsiteY8" fmla="*/ 213517 h 274658"/>
                <a:gd name="connsiteX9" fmla="*/ 107889 w 175432"/>
                <a:gd name="connsiteY9" fmla="*/ 238282 h 27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432" h="274658">
                  <a:moveTo>
                    <a:pt x="107889" y="238282"/>
                  </a:moveTo>
                  <a:cubicBezTo>
                    <a:pt x="83124" y="254474"/>
                    <a:pt x="59311" y="272572"/>
                    <a:pt x="28831" y="274477"/>
                  </a:cubicBezTo>
                  <a:cubicBezTo>
                    <a:pt x="9781" y="275429"/>
                    <a:pt x="-8316" y="273524"/>
                    <a:pt x="4066" y="246854"/>
                  </a:cubicBezTo>
                  <a:cubicBezTo>
                    <a:pt x="15496" y="229709"/>
                    <a:pt x="29784" y="215422"/>
                    <a:pt x="46929" y="203039"/>
                  </a:cubicBezTo>
                  <a:cubicBezTo>
                    <a:pt x="100269" y="163034"/>
                    <a:pt x="102174" y="116362"/>
                    <a:pt x="50739" y="74452"/>
                  </a:cubicBezTo>
                  <a:cubicBezTo>
                    <a:pt x="35499" y="62069"/>
                    <a:pt x="19306" y="51592"/>
                    <a:pt x="31689" y="27779"/>
                  </a:cubicBezTo>
                  <a:cubicBezTo>
                    <a:pt x="36451" y="7776"/>
                    <a:pt x="59311" y="11587"/>
                    <a:pt x="69789" y="157"/>
                  </a:cubicBezTo>
                  <a:cubicBezTo>
                    <a:pt x="114556" y="-1749"/>
                    <a:pt x="150751" y="13492"/>
                    <a:pt x="165991" y="59212"/>
                  </a:cubicBezTo>
                  <a:cubicBezTo>
                    <a:pt x="185994" y="116362"/>
                    <a:pt x="173611" y="167797"/>
                    <a:pt x="134559" y="213517"/>
                  </a:cubicBezTo>
                  <a:cubicBezTo>
                    <a:pt x="126939" y="222089"/>
                    <a:pt x="117414" y="229709"/>
                    <a:pt x="107889" y="238282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="" xmlns:a16="http://schemas.microsoft.com/office/drawing/2014/main" id="{8F915BE4-0AFC-44B9-98B0-BB4CA4EBF094}"/>
                </a:ext>
              </a:extLst>
            </p:cNvPr>
            <p:cNvSpPr/>
            <p:nvPr/>
          </p:nvSpPr>
          <p:spPr>
            <a:xfrm>
              <a:off x="7985098" y="-2501729"/>
              <a:ext cx="171388" cy="297471"/>
            </a:xfrm>
            <a:custGeom>
              <a:avLst/>
              <a:gdLst>
                <a:gd name="connsiteX0" fmla="*/ 117587 w 171388"/>
                <a:gd name="connsiteY0" fmla="*/ 284703 h 297471"/>
                <a:gd name="connsiteX1" fmla="*/ 6145 w 171388"/>
                <a:gd name="connsiteY1" fmla="*/ 158973 h 297471"/>
                <a:gd name="connsiteX2" fmla="*/ 61389 w 171388"/>
                <a:gd name="connsiteY2" fmla="*/ 8478 h 297471"/>
                <a:gd name="connsiteX3" fmla="*/ 128064 w 171388"/>
                <a:gd name="connsiteY3" fmla="*/ 26576 h 297471"/>
                <a:gd name="connsiteX4" fmla="*/ 114729 w 171388"/>
                <a:gd name="connsiteY4" fmla="*/ 72296 h 297471"/>
                <a:gd name="connsiteX5" fmla="*/ 135684 w 171388"/>
                <a:gd name="connsiteY5" fmla="*/ 219933 h 297471"/>
                <a:gd name="connsiteX6" fmla="*/ 163307 w 171388"/>
                <a:gd name="connsiteY6" fmla="*/ 245651 h 297471"/>
                <a:gd name="connsiteX7" fmla="*/ 164259 w 171388"/>
                <a:gd name="connsiteY7" fmla="*/ 294228 h 297471"/>
                <a:gd name="connsiteX8" fmla="*/ 164259 w 171388"/>
                <a:gd name="connsiteY8" fmla="*/ 294228 h 297471"/>
                <a:gd name="connsiteX9" fmla="*/ 117587 w 171388"/>
                <a:gd name="connsiteY9" fmla="*/ 284703 h 29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88" h="297471">
                  <a:moveTo>
                    <a:pt x="117587" y="284703"/>
                  </a:moveTo>
                  <a:cubicBezTo>
                    <a:pt x="50912" y="269463"/>
                    <a:pt x="20432" y="218981"/>
                    <a:pt x="6145" y="158973"/>
                  </a:cubicBezTo>
                  <a:cubicBezTo>
                    <a:pt x="-8143" y="99918"/>
                    <a:pt x="-523" y="42768"/>
                    <a:pt x="61389" y="8478"/>
                  </a:cubicBezTo>
                  <a:cubicBezTo>
                    <a:pt x="82345" y="19908"/>
                    <a:pt x="118539" y="-27717"/>
                    <a:pt x="128064" y="26576"/>
                  </a:cubicBezTo>
                  <a:cubicBezTo>
                    <a:pt x="137589" y="45626"/>
                    <a:pt x="127112" y="58008"/>
                    <a:pt x="114729" y="72296"/>
                  </a:cubicBezTo>
                  <a:cubicBezTo>
                    <a:pt x="57579" y="136113"/>
                    <a:pt x="63295" y="172308"/>
                    <a:pt x="135684" y="219933"/>
                  </a:cubicBezTo>
                  <a:cubicBezTo>
                    <a:pt x="146162" y="226601"/>
                    <a:pt x="156639" y="234221"/>
                    <a:pt x="163307" y="245651"/>
                  </a:cubicBezTo>
                  <a:cubicBezTo>
                    <a:pt x="171879" y="261843"/>
                    <a:pt x="175689" y="278036"/>
                    <a:pt x="164259" y="294228"/>
                  </a:cubicBezTo>
                  <a:lnTo>
                    <a:pt x="164259" y="294228"/>
                  </a:lnTo>
                  <a:cubicBezTo>
                    <a:pt x="147114" y="304706"/>
                    <a:pt x="133779" y="286608"/>
                    <a:pt x="117587" y="284703"/>
                  </a:cubicBezTo>
                  <a:close/>
                </a:path>
              </a:pathLst>
            </a:custGeom>
            <a:solidFill>
              <a:srgbClr val="A25C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="" xmlns:a16="http://schemas.microsoft.com/office/drawing/2014/main" id="{D20F7F70-048D-4703-8529-C0A68A039624}"/>
                </a:ext>
              </a:extLst>
            </p:cNvPr>
            <p:cNvSpPr/>
            <p:nvPr/>
          </p:nvSpPr>
          <p:spPr>
            <a:xfrm>
              <a:off x="8939435" y="-3300467"/>
              <a:ext cx="381627" cy="739588"/>
            </a:xfrm>
            <a:custGeom>
              <a:avLst/>
              <a:gdLst>
                <a:gd name="connsiteX0" fmla="*/ 325299 w 381627"/>
                <a:gd name="connsiteY0" fmla="*/ 377638 h 739588"/>
                <a:gd name="connsiteX1" fmla="*/ 376734 w 381627"/>
                <a:gd name="connsiteY1" fmla="*/ 612906 h 739588"/>
                <a:gd name="connsiteX2" fmla="*/ 381497 w 381627"/>
                <a:gd name="connsiteY2" fmla="*/ 739588 h 739588"/>
                <a:gd name="connsiteX3" fmla="*/ 371972 w 381627"/>
                <a:gd name="connsiteY3" fmla="*/ 695773 h 739588"/>
                <a:gd name="connsiteX4" fmla="*/ 352922 w 381627"/>
                <a:gd name="connsiteY4" fmla="*/ 664341 h 739588"/>
                <a:gd name="connsiteX5" fmla="*/ 295772 w 381627"/>
                <a:gd name="connsiteY5" fmla="*/ 388116 h 739588"/>
                <a:gd name="connsiteX6" fmla="*/ 256719 w 381627"/>
                <a:gd name="connsiteY6" fmla="*/ 331918 h 739588"/>
                <a:gd name="connsiteX7" fmla="*/ 25262 w 381627"/>
                <a:gd name="connsiteY7" fmla="*/ 44263 h 739588"/>
                <a:gd name="connsiteX8" fmla="*/ 497 w 381627"/>
                <a:gd name="connsiteY8" fmla="*/ 7116 h 739588"/>
                <a:gd name="connsiteX9" fmla="*/ 67172 w 381627"/>
                <a:gd name="connsiteY9" fmla="*/ 7116 h 739588"/>
                <a:gd name="connsiteX10" fmla="*/ 187187 w 381627"/>
                <a:gd name="connsiteY10" fmla="*/ 133798 h 739588"/>
                <a:gd name="connsiteX11" fmla="*/ 327204 w 381627"/>
                <a:gd name="connsiteY11" fmla="*/ 357636 h 739588"/>
                <a:gd name="connsiteX12" fmla="*/ 325299 w 381627"/>
                <a:gd name="connsiteY12" fmla="*/ 377638 h 7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627" h="739588">
                  <a:moveTo>
                    <a:pt x="325299" y="377638"/>
                  </a:moveTo>
                  <a:cubicBezTo>
                    <a:pt x="349112" y="454791"/>
                    <a:pt x="361494" y="533848"/>
                    <a:pt x="376734" y="612906"/>
                  </a:cubicBezTo>
                  <a:cubicBezTo>
                    <a:pt x="385307" y="654816"/>
                    <a:pt x="379592" y="697678"/>
                    <a:pt x="381497" y="739588"/>
                  </a:cubicBezTo>
                  <a:cubicBezTo>
                    <a:pt x="367209" y="727206"/>
                    <a:pt x="372924" y="710061"/>
                    <a:pt x="371972" y="695773"/>
                  </a:cubicBezTo>
                  <a:cubicBezTo>
                    <a:pt x="371019" y="681486"/>
                    <a:pt x="372924" y="666246"/>
                    <a:pt x="352922" y="664341"/>
                  </a:cubicBezTo>
                  <a:cubicBezTo>
                    <a:pt x="351969" y="568138"/>
                    <a:pt x="320537" y="479556"/>
                    <a:pt x="295772" y="388116"/>
                  </a:cubicBezTo>
                  <a:cubicBezTo>
                    <a:pt x="271007" y="376686"/>
                    <a:pt x="267197" y="351921"/>
                    <a:pt x="256719" y="331918"/>
                  </a:cubicBezTo>
                  <a:cubicBezTo>
                    <a:pt x="197664" y="221428"/>
                    <a:pt x="128132" y="119511"/>
                    <a:pt x="25262" y="44263"/>
                  </a:cubicBezTo>
                  <a:cubicBezTo>
                    <a:pt x="15737" y="32833"/>
                    <a:pt x="-3313" y="28071"/>
                    <a:pt x="497" y="7116"/>
                  </a:cubicBezTo>
                  <a:cubicBezTo>
                    <a:pt x="22404" y="16641"/>
                    <a:pt x="44312" y="-12887"/>
                    <a:pt x="67172" y="7116"/>
                  </a:cubicBezTo>
                  <a:cubicBezTo>
                    <a:pt x="103367" y="52836"/>
                    <a:pt x="149087" y="89031"/>
                    <a:pt x="187187" y="133798"/>
                  </a:cubicBezTo>
                  <a:cubicBezTo>
                    <a:pt x="245289" y="201426"/>
                    <a:pt x="285294" y="280483"/>
                    <a:pt x="327204" y="357636"/>
                  </a:cubicBezTo>
                  <a:cubicBezTo>
                    <a:pt x="331967" y="363351"/>
                    <a:pt x="331967" y="370971"/>
                    <a:pt x="325299" y="377638"/>
                  </a:cubicBezTo>
                  <a:close/>
                </a:path>
              </a:pathLst>
            </a:custGeom>
            <a:solidFill>
              <a:srgbClr val="5D24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="" xmlns:a16="http://schemas.microsoft.com/office/drawing/2014/main" id="{B062AD21-1BFE-46C0-B1FB-A138CDC686CE}"/>
                </a:ext>
              </a:extLst>
            </p:cNvPr>
            <p:cNvSpPr/>
            <p:nvPr/>
          </p:nvSpPr>
          <p:spPr>
            <a:xfrm>
              <a:off x="8114973" y="-3247631"/>
              <a:ext cx="303381" cy="667702"/>
            </a:xfrm>
            <a:custGeom>
              <a:avLst/>
              <a:gdLst>
                <a:gd name="connsiteX0" fmla="*/ 63911 w 303381"/>
                <a:gd name="connsiteY0" fmla="*/ 334328 h 667702"/>
                <a:gd name="connsiteX1" fmla="*/ 54386 w 303381"/>
                <a:gd name="connsiteY1" fmla="*/ 629603 h 667702"/>
                <a:gd name="connsiteX2" fmla="*/ 25811 w 303381"/>
                <a:gd name="connsiteY2" fmla="*/ 667703 h 667702"/>
                <a:gd name="connsiteX3" fmla="*/ 11524 w 303381"/>
                <a:gd name="connsiteY3" fmla="*/ 638175 h 667702"/>
                <a:gd name="connsiteX4" fmla="*/ 12476 w 303381"/>
                <a:gd name="connsiteY4" fmla="*/ 391478 h 667702"/>
                <a:gd name="connsiteX5" fmla="*/ 126776 w 303381"/>
                <a:gd name="connsiteY5" fmla="*/ 121920 h 667702"/>
                <a:gd name="connsiteX6" fmla="*/ 281081 w 303381"/>
                <a:gd name="connsiteY6" fmla="*/ 0 h 667702"/>
                <a:gd name="connsiteX7" fmla="*/ 302989 w 303381"/>
                <a:gd name="connsiteY7" fmla="*/ 953 h 667702"/>
                <a:gd name="connsiteX8" fmla="*/ 264889 w 303381"/>
                <a:gd name="connsiteY8" fmla="*/ 56198 h 667702"/>
                <a:gd name="connsiteX9" fmla="*/ 88676 w 303381"/>
                <a:gd name="connsiteY9" fmla="*/ 304800 h 667702"/>
                <a:gd name="connsiteX10" fmla="*/ 63911 w 303381"/>
                <a:gd name="connsiteY10" fmla="*/ 334328 h 6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81" h="667702">
                  <a:moveTo>
                    <a:pt x="63911" y="334328"/>
                  </a:moveTo>
                  <a:cubicBezTo>
                    <a:pt x="36289" y="431483"/>
                    <a:pt x="39146" y="530543"/>
                    <a:pt x="54386" y="629603"/>
                  </a:cubicBezTo>
                  <a:cubicBezTo>
                    <a:pt x="35336" y="635318"/>
                    <a:pt x="39146" y="658178"/>
                    <a:pt x="25811" y="667703"/>
                  </a:cubicBezTo>
                  <a:cubicBezTo>
                    <a:pt x="16286" y="660083"/>
                    <a:pt x="13429" y="649605"/>
                    <a:pt x="11524" y="638175"/>
                  </a:cubicBezTo>
                  <a:cubicBezTo>
                    <a:pt x="-7526" y="555308"/>
                    <a:pt x="94" y="473393"/>
                    <a:pt x="12476" y="391478"/>
                  </a:cubicBezTo>
                  <a:cubicBezTo>
                    <a:pt x="28669" y="292418"/>
                    <a:pt x="75341" y="205740"/>
                    <a:pt x="126776" y="121920"/>
                  </a:cubicBezTo>
                  <a:cubicBezTo>
                    <a:pt x="168686" y="69533"/>
                    <a:pt x="220121" y="29528"/>
                    <a:pt x="281081" y="0"/>
                  </a:cubicBezTo>
                  <a:cubicBezTo>
                    <a:pt x="288701" y="0"/>
                    <a:pt x="295369" y="953"/>
                    <a:pt x="302989" y="953"/>
                  </a:cubicBezTo>
                  <a:cubicBezTo>
                    <a:pt x="306799" y="30480"/>
                    <a:pt x="282034" y="41910"/>
                    <a:pt x="264889" y="56198"/>
                  </a:cubicBezTo>
                  <a:cubicBezTo>
                    <a:pt x="182974" y="122873"/>
                    <a:pt x="123919" y="205740"/>
                    <a:pt x="88676" y="304800"/>
                  </a:cubicBezTo>
                  <a:cubicBezTo>
                    <a:pt x="83914" y="318135"/>
                    <a:pt x="84866" y="336233"/>
                    <a:pt x="63911" y="334328"/>
                  </a:cubicBezTo>
                  <a:close/>
                </a:path>
              </a:pathLst>
            </a:custGeom>
            <a:solidFill>
              <a:srgbClr val="5B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="" xmlns:a16="http://schemas.microsoft.com/office/drawing/2014/main" id="{2D4C9758-AD22-4F48-8F9F-65993C425E52}"/>
                </a:ext>
              </a:extLst>
            </p:cNvPr>
            <p:cNvSpPr/>
            <p:nvPr/>
          </p:nvSpPr>
          <p:spPr>
            <a:xfrm>
              <a:off x="8032652" y="-2866242"/>
              <a:ext cx="108132" cy="333938"/>
            </a:xfrm>
            <a:custGeom>
              <a:avLst/>
              <a:gdLst>
                <a:gd name="connsiteX0" fmla="*/ 108132 w 108132"/>
                <a:gd name="connsiteY0" fmla="*/ 564 h 333938"/>
                <a:gd name="connsiteX1" fmla="*/ 98607 w 108132"/>
                <a:gd name="connsiteY1" fmla="*/ 178681 h 333938"/>
                <a:gd name="connsiteX2" fmla="*/ 108132 w 108132"/>
                <a:gd name="connsiteY2" fmla="*/ 257739 h 333938"/>
                <a:gd name="connsiteX3" fmla="*/ 60507 w 108132"/>
                <a:gd name="connsiteY3" fmla="*/ 305364 h 333938"/>
                <a:gd name="connsiteX4" fmla="*/ 41457 w 108132"/>
                <a:gd name="connsiteY4" fmla="*/ 333939 h 333938"/>
                <a:gd name="connsiteX5" fmla="*/ 6215 w 108132"/>
                <a:gd name="connsiteY5" fmla="*/ 278694 h 333938"/>
                <a:gd name="connsiteX6" fmla="*/ 2404 w 108132"/>
                <a:gd name="connsiteY6" fmla="*/ 194874 h 333938"/>
                <a:gd name="connsiteX7" fmla="*/ 69079 w 108132"/>
                <a:gd name="connsiteY7" fmla="*/ 28186 h 333938"/>
                <a:gd name="connsiteX8" fmla="*/ 108132 w 108132"/>
                <a:gd name="connsiteY8" fmla="*/ 564 h 33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132" h="333938">
                  <a:moveTo>
                    <a:pt x="108132" y="564"/>
                  </a:moveTo>
                  <a:cubicBezTo>
                    <a:pt x="100512" y="59619"/>
                    <a:pt x="97654" y="118674"/>
                    <a:pt x="98607" y="178681"/>
                  </a:cubicBezTo>
                  <a:cubicBezTo>
                    <a:pt x="98607" y="205351"/>
                    <a:pt x="100512" y="232021"/>
                    <a:pt x="108132" y="257739"/>
                  </a:cubicBezTo>
                  <a:cubicBezTo>
                    <a:pt x="93845" y="274884"/>
                    <a:pt x="81462" y="293934"/>
                    <a:pt x="60507" y="305364"/>
                  </a:cubicBezTo>
                  <a:cubicBezTo>
                    <a:pt x="53840" y="314889"/>
                    <a:pt x="48125" y="324414"/>
                    <a:pt x="41457" y="333939"/>
                  </a:cubicBezTo>
                  <a:cubicBezTo>
                    <a:pt x="17645" y="323461"/>
                    <a:pt x="14787" y="299649"/>
                    <a:pt x="6215" y="278694"/>
                  </a:cubicBezTo>
                  <a:cubicBezTo>
                    <a:pt x="500" y="251071"/>
                    <a:pt x="-2358" y="222496"/>
                    <a:pt x="2404" y="194874"/>
                  </a:cubicBezTo>
                  <a:cubicBezTo>
                    <a:pt x="-453" y="129151"/>
                    <a:pt x="52887" y="86289"/>
                    <a:pt x="69079" y="28186"/>
                  </a:cubicBezTo>
                  <a:cubicBezTo>
                    <a:pt x="73842" y="12946"/>
                    <a:pt x="85272" y="-3246"/>
                    <a:pt x="108132" y="564"/>
                  </a:cubicBezTo>
                  <a:close/>
                </a:path>
              </a:pathLst>
            </a:custGeom>
            <a:solidFill>
              <a:srgbClr val="78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="" xmlns:a16="http://schemas.microsoft.com/office/drawing/2014/main" id="{8A622E65-D4CD-4FE0-B7BE-F5B562F0A6F9}"/>
                </a:ext>
              </a:extLst>
            </p:cNvPr>
            <p:cNvSpPr/>
            <p:nvPr/>
          </p:nvSpPr>
          <p:spPr>
            <a:xfrm>
              <a:off x="9292357" y="-2446578"/>
              <a:ext cx="120017" cy="219075"/>
            </a:xfrm>
            <a:custGeom>
              <a:avLst/>
              <a:gdLst>
                <a:gd name="connsiteX0" fmla="*/ 48577 w 120017"/>
                <a:gd name="connsiteY0" fmla="*/ 0 h 219075"/>
                <a:gd name="connsiteX1" fmla="*/ 64770 w 120017"/>
                <a:gd name="connsiteY1" fmla="*/ 29527 h 219075"/>
                <a:gd name="connsiteX2" fmla="*/ 66675 w 120017"/>
                <a:gd name="connsiteY2" fmla="*/ 187642 h 219075"/>
                <a:gd name="connsiteX3" fmla="*/ 20002 w 120017"/>
                <a:gd name="connsiteY3" fmla="*/ 219075 h 219075"/>
                <a:gd name="connsiteX4" fmla="*/ 952 w 120017"/>
                <a:gd name="connsiteY4" fmla="*/ 172402 h 219075"/>
                <a:gd name="connsiteX5" fmla="*/ 0 w 120017"/>
                <a:gd name="connsiteY5" fmla="*/ 76200 h 219075"/>
                <a:gd name="connsiteX6" fmla="*/ 9525 w 120017"/>
                <a:gd name="connsiteY6" fmla="*/ 75247 h 219075"/>
                <a:gd name="connsiteX7" fmla="*/ 37147 w 120017"/>
                <a:gd name="connsiteY7" fmla="*/ 51435 h 219075"/>
                <a:gd name="connsiteX8" fmla="*/ 48577 w 120017"/>
                <a:gd name="connsiteY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017" h="219075">
                  <a:moveTo>
                    <a:pt x="48577" y="0"/>
                  </a:moveTo>
                  <a:cubicBezTo>
                    <a:pt x="49530" y="12382"/>
                    <a:pt x="52388" y="20955"/>
                    <a:pt x="64770" y="29527"/>
                  </a:cubicBezTo>
                  <a:cubicBezTo>
                    <a:pt x="138113" y="77152"/>
                    <a:pt x="138113" y="139065"/>
                    <a:pt x="66675" y="187642"/>
                  </a:cubicBezTo>
                  <a:cubicBezTo>
                    <a:pt x="51435" y="198120"/>
                    <a:pt x="35242" y="208597"/>
                    <a:pt x="20002" y="219075"/>
                  </a:cubicBezTo>
                  <a:cubicBezTo>
                    <a:pt x="20955" y="200977"/>
                    <a:pt x="40005" y="175260"/>
                    <a:pt x="952" y="172402"/>
                  </a:cubicBezTo>
                  <a:cubicBezTo>
                    <a:pt x="4763" y="140017"/>
                    <a:pt x="32385" y="108585"/>
                    <a:pt x="0" y="76200"/>
                  </a:cubicBezTo>
                  <a:cubicBezTo>
                    <a:pt x="2857" y="71438"/>
                    <a:pt x="5715" y="71438"/>
                    <a:pt x="9525" y="75247"/>
                  </a:cubicBezTo>
                  <a:cubicBezTo>
                    <a:pt x="40005" y="92392"/>
                    <a:pt x="32385" y="62865"/>
                    <a:pt x="37147" y="51435"/>
                  </a:cubicBezTo>
                  <a:cubicBezTo>
                    <a:pt x="44767" y="36195"/>
                    <a:pt x="33338" y="15240"/>
                    <a:pt x="48577" y="0"/>
                  </a:cubicBezTo>
                  <a:close/>
                </a:path>
              </a:pathLst>
            </a:custGeom>
            <a:solidFill>
              <a:srgbClr val="9246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="" xmlns:a16="http://schemas.microsoft.com/office/drawing/2014/main" id="{66F01A36-B5C7-4CB6-9FF0-44BC4C948D38}"/>
                </a:ext>
              </a:extLst>
            </p:cNvPr>
            <p:cNvSpPr/>
            <p:nvPr/>
          </p:nvSpPr>
          <p:spPr>
            <a:xfrm>
              <a:off x="8047569" y="-2476106"/>
              <a:ext cx="113129" cy="220980"/>
            </a:xfrm>
            <a:custGeom>
              <a:avLst/>
              <a:gdLst>
                <a:gd name="connsiteX0" fmla="*/ 92263 w 113129"/>
                <a:gd name="connsiteY0" fmla="*/ 220980 h 220980"/>
                <a:gd name="connsiteX1" fmla="*/ 11301 w 113129"/>
                <a:gd name="connsiteY1" fmla="*/ 164783 h 220980"/>
                <a:gd name="connsiteX2" fmla="*/ 43686 w 113129"/>
                <a:gd name="connsiteY2" fmla="*/ 33338 h 220980"/>
                <a:gd name="connsiteX3" fmla="*/ 64641 w 113129"/>
                <a:gd name="connsiteY3" fmla="*/ 0 h 220980"/>
                <a:gd name="connsiteX4" fmla="*/ 90358 w 113129"/>
                <a:gd name="connsiteY4" fmla="*/ 91440 h 220980"/>
                <a:gd name="connsiteX5" fmla="*/ 101788 w 113129"/>
                <a:gd name="connsiteY5" fmla="*/ 57150 h 220980"/>
                <a:gd name="connsiteX6" fmla="*/ 108456 w 113129"/>
                <a:gd name="connsiteY6" fmla="*/ 99060 h 220980"/>
                <a:gd name="connsiteX7" fmla="*/ 111313 w 113129"/>
                <a:gd name="connsiteY7" fmla="*/ 180975 h 220980"/>
                <a:gd name="connsiteX8" fmla="*/ 92263 w 113129"/>
                <a:gd name="connsiteY8" fmla="*/ 2209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129" h="220980">
                  <a:moveTo>
                    <a:pt x="92263" y="220980"/>
                  </a:moveTo>
                  <a:cubicBezTo>
                    <a:pt x="65593" y="200978"/>
                    <a:pt x="31303" y="193358"/>
                    <a:pt x="11301" y="164783"/>
                  </a:cubicBezTo>
                  <a:cubicBezTo>
                    <a:pt x="-12512" y="130493"/>
                    <a:pt x="2728" y="67628"/>
                    <a:pt x="43686" y="33338"/>
                  </a:cubicBezTo>
                  <a:cubicBezTo>
                    <a:pt x="56068" y="23813"/>
                    <a:pt x="64641" y="16193"/>
                    <a:pt x="64641" y="0"/>
                  </a:cubicBezTo>
                  <a:cubicBezTo>
                    <a:pt x="81786" y="27623"/>
                    <a:pt x="64641" y="65723"/>
                    <a:pt x="90358" y="91440"/>
                  </a:cubicBezTo>
                  <a:cubicBezTo>
                    <a:pt x="107503" y="82868"/>
                    <a:pt x="98931" y="68580"/>
                    <a:pt x="101788" y="57150"/>
                  </a:cubicBezTo>
                  <a:cubicBezTo>
                    <a:pt x="116076" y="69533"/>
                    <a:pt x="115123" y="86678"/>
                    <a:pt x="108456" y="99060"/>
                  </a:cubicBezTo>
                  <a:cubicBezTo>
                    <a:pt x="93216" y="127635"/>
                    <a:pt x="97978" y="154305"/>
                    <a:pt x="111313" y="180975"/>
                  </a:cubicBezTo>
                  <a:cubicBezTo>
                    <a:pt x="93216" y="188595"/>
                    <a:pt x="105598" y="211455"/>
                    <a:pt x="92263" y="220980"/>
                  </a:cubicBezTo>
                  <a:close/>
                </a:path>
              </a:pathLst>
            </a:custGeom>
            <a:solidFill>
              <a:srgbClr val="8C47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="" xmlns:a16="http://schemas.microsoft.com/office/drawing/2014/main" id="{3798688F-7114-4CC1-AC83-80BA70344AE1}"/>
                </a:ext>
              </a:extLst>
            </p:cNvPr>
            <p:cNvSpPr/>
            <p:nvPr/>
          </p:nvSpPr>
          <p:spPr>
            <a:xfrm>
              <a:off x="8801558" y="-3332404"/>
              <a:ext cx="188365" cy="599122"/>
            </a:xfrm>
            <a:custGeom>
              <a:avLst/>
              <a:gdLst>
                <a:gd name="connsiteX0" fmla="*/ 177427 w 188365"/>
                <a:gd name="connsiteY0" fmla="*/ 342900 h 599122"/>
                <a:gd name="connsiteX1" fmla="*/ 186952 w 188365"/>
                <a:gd name="connsiteY1" fmla="*/ 457200 h 599122"/>
                <a:gd name="connsiteX2" fmla="*/ 177427 w 188365"/>
                <a:gd name="connsiteY2" fmla="*/ 541973 h 599122"/>
                <a:gd name="connsiteX3" fmla="*/ 167902 w 188365"/>
                <a:gd name="connsiteY3" fmla="*/ 599123 h 599122"/>
                <a:gd name="connsiteX4" fmla="*/ 129802 w 188365"/>
                <a:gd name="connsiteY4" fmla="*/ 303848 h 599122"/>
                <a:gd name="connsiteX5" fmla="*/ 113609 w 188365"/>
                <a:gd name="connsiteY5" fmla="*/ 275273 h 599122"/>
                <a:gd name="connsiteX6" fmla="*/ 12644 w 188365"/>
                <a:gd name="connsiteY6" fmla="*/ 42863 h 599122"/>
                <a:gd name="connsiteX7" fmla="*/ 5024 w 188365"/>
                <a:gd name="connsiteY7" fmla="*/ 0 h 599122"/>
                <a:gd name="connsiteX8" fmla="*/ 33599 w 188365"/>
                <a:gd name="connsiteY8" fmla="*/ 8572 h 599122"/>
                <a:gd name="connsiteX9" fmla="*/ 85987 w 188365"/>
                <a:gd name="connsiteY9" fmla="*/ 72390 h 599122"/>
                <a:gd name="connsiteX10" fmla="*/ 182189 w 188365"/>
                <a:gd name="connsiteY10" fmla="*/ 324803 h 599122"/>
                <a:gd name="connsiteX11" fmla="*/ 177427 w 188365"/>
                <a:gd name="connsiteY11" fmla="*/ 342900 h 5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8365" h="599122">
                  <a:moveTo>
                    <a:pt x="177427" y="342900"/>
                  </a:moveTo>
                  <a:cubicBezTo>
                    <a:pt x="179332" y="381000"/>
                    <a:pt x="192667" y="418148"/>
                    <a:pt x="186952" y="457200"/>
                  </a:cubicBezTo>
                  <a:cubicBezTo>
                    <a:pt x="167902" y="483870"/>
                    <a:pt x="181237" y="514350"/>
                    <a:pt x="177427" y="541973"/>
                  </a:cubicBezTo>
                  <a:cubicBezTo>
                    <a:pt x="174569" y="561023"/>
                    <a:pt x="184094" y="581978"/>
                    <a:pt x="167902" y="599123"/>
                  </a:cubicBezTo>
                  <a:cubicBezTo>
                    <a:pt x="166949" y="499110"/>
                    <a:pt x="171712" y="398145"/>
                    <a:pt x="129802" y="303848"/>
                  </a:cubicBezTo>
                  <a:cubicBezTo>
                    <a:pt x="120277" y="297180"/>
                    <a:pt x="116467" y="286703"/>
                    <a:pt x="113609" y="275273"/>
                  </a:cubicBezTo>
                  <a:cubicBezTo>
                    <a:pt x="91702" y="192405"/>
                    <a:pt x="62174" y="113348"/>
                    <a:pt x="12644" y="42863"/>
                  </a:cubicBezTo>
                  <a:cubicBezTo>
                    <a:pt x="4072" y="30480"/>
                    <a:pt x="-6406" y="16193"/>
                    <a:pt x="5024" y="0"/>
                  </a:cubicBezTo>
                  <a:cubicBezTo>
                    <a:pt x="14549" y="2857"/>
                    <a:pt x="24074" y="5715"/>
                    <a:pt x="33599" y="8572"/>
                  </a:cubicBezTo>
                  <a:cubicBezTo>
                    <a:pt x="66937" y="16193"/>
                    <a:pt x="71699" y="48577"/>
                    <a:pt x="85987" y="72390"/>
                  </a:cubicBezTo>
                  <a:cubicBezTo>
                    <a:pt x="133612" y="150495"/>
                    <a:pt x="159329" y="237173"/>
                    <a:pt x="182189" y="324803"/>
                  </a:cubicBezTo>
                  <a:cubicBezTo>
                    <a:pt x="184094" y="332423"/>
                    <a:pt x="182189" y="338138"/>
                    <a:pt x="177427" y="34290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="" xmlns:a16="http://schemas.microsoft.com/office/drawing/2014/main" id="{C6070A95-6F9C-4A52-AE4B-6FA966B43A78}"/>
                </a:ext>
              </a:extLst>
            </p:cNvPr>
            <p:cNvSpPr/>
            <p:nvPr/>
          </p:nvSpPr>
          <p:spPr>
            <a:xfrm>
              <a:off x="8387488" y="-3321926"/>
              <a:ext cx="242264" cy="484822"/>
            </a:xfrm>
            <a:custGeom>
              <a:avLst/>
              <a:gdLst>
                <a:gd name="connsiteX0" fmla="*/ 947 w 242264"/>
                <a:gd name="connsiteY0" fmla="*/ 484823 h 484822"/>
                <a:gd name="connsiteX1" fmla="*/ 19997 w 242264"/>
                <a:gd name="connsiteY1" fmla="*/ 360998 h 484822"/>
                <a:gd name="connsiteX2" fmla="*/ 19997 w 242264"/>
                <a:gd name="connsiteY2" fmla="*/ 325755 h 484822"/>
                <a:gd name="connsiteX3" fmla="*/ 170492 w 242264"/>
                <a:gd name="connsiteY3" fmla="*/ 41910 h 484822"/>
                <a:gd name="connsiteX4" fmla="*/ 220974 w 242264"/>
                <a:gd name="connsiteY4" fmla="*/ 0 h 484822"/>
                <a:gd name="connsiteX5" fmla="*/ 240024 w 242264"/>
                <a:gd name="connsiteY5" fmla="*/ 8573 h 484822"/>
                <a:gd name="connsiteX6" fmla="*/ 228594 w 242264"/>
                <a:gd name="connsiteY6" fmla="*/ 47625 h 484822"/>
                <a:gd name="connsiteX7" fmla="*/ 115247 w 242264"/>
                <a:gd name="connsiteY7" fmla="*/ 243840 h 484822"/>
                <a:gd name="connsiteX8" fmla="*/ 88577 w 242264"/>
                <a:gd name="connsiteY8" fmla="*/ 275273 h 484822"/>
                <a:gd name="connsiteX9" fmla="*/ 21902 w 242264"/>
                <a:gd name="connsiteY9" fmla="*/ 465773 h 484822"/>
                <a:gd name="connsiteX10" fmla="*/ 19997 w 242264"/>
                <a:gd name="connsiteY10" fmla="*/ 457200 h 484822"/>
                <a:gd name="connsiteX11" fmla="*/ 13329 w 242264"/>
                <a:gd name="connsiteY11" fmla="*/ 461963 h 484822"/>
                <a:gd name="connsiteX12" fmla="*/ 947 w 242264"/>
                <a:gd name="connsiteY12" fmla="*/ 484823 h 4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264" h="484822">
                  <a:moveTo>
                    <a:pt x="947" y="484823"/>
                  </a:moveTo>
                  <a:cubicBezTo>
                    <a:pt x="-4768" y="441960"/>
                    <a:pt x="17139" y="402908"/>
                    <a:pt x="19997" y="360998"/>
                  </a:cubicBezTo>
                  <a:cubicBezTo>
                    <a:pt x="9519" y="349568"/>
                    <a:pt x="15234" y="337185"/>
                    <a:pt x="19997" y="325755"/>
                  </a:cubicBezTo>
                  <a:cubicBezTo>
                    <a:pt x="60002" y="225743"/>
                    <a:pt x="111437" y="131445"/>
                    <a:pt x="170492" y="41910"/>
                  </a:cubicBezTo>
                  <a:cubicBezTo>
                    <a:pt x="182874" y="22860"/>
                    <a:pt x="200019" y="9525"/>
                    <a:pt x="220974" y="0"/>
                  </a:cubicBezTo>
                  <a:cubicBezTo>
                    <a:pt x="227642" y="2857"/>
                    <a:pt x="233357" y="5715"/>
                    <a:pt x="240024" y="8573"/>
                  </a:cubicBezTo>
                  <a:cubicBezTo>
                    <a:pt x="246692" y="24765"/>
                    <a:pt x="237167" y="37148"/>
                    <a:pt x="228594" y="47625"/>
                  </a:cubicBezTo>
                  <a:cubicBezTo>
                    <a:pt x="176207" y="104775"/>
                    <a:pt x="147632" y="176213"/>
                    <a:pt x="115247" y="243840"/>
                  </a:cubicBezTo>
                  <a:cubicBezTo>
                    <a:pt x="108579" y="256222"/>
                    <a:pt x="101912" y="269558"/>
                    <a:pt x="88577" y="275273"/>
                  </a:cubicBezTo>
                  <a:cubicBezTo>
                    <a:pt x="56192" y="335280"/>
                    <a:pt x="53334" y="405765"/>
                    <a:pt x="21902" y="465773"/>
                  </a:cubicBezTo>
                  <a:cubicBezTo>
                    <a:pt x="20949" y="462915"/>
                    <a:pt x="21902" y="459105"/>
                    <a:pt x="19997" y="457200"/>
                  </a:cubicBezTo>
                  <a:cubicBezTo>
                    <a:pt x="15234" y="452438"/>
                    <a:pt x="13329" y="457200"/>
                    <a:pt x="13329" y="461963"/>
                  </a:cubicBezTo>
                  <a:cubicBezTo>
                    <a:pt x="10472" y="471488"/>
                    <a:pt x="9519" y="480060"/>
                    <a:pt x="947" y="484823"/>
                  </a:cubicBezTo>
                  <a:close/>
                </a:path>
              </a:pathLst>
            </a:custGeom>
            <a:solidFill>
              <a:srgbClr val="5C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="" xmlns:a16="http://schemas.microsoft.com/office/drawing/2014/main" id="{9AEE8E47-0961-4BB4-A69C-A31E4100064F}"/>
                </a:ext>
              </a:extLst>
            </p:cNvPr>
            <p:cNvSpPr/>
            <p:nvPr/>
          </p:nvSpPr>
          <p:spPr>
            <a:xfrm>
              <a:off x="8020561" y="-3142856"/>
              <a:ext cx="227568" cy="572717"/>
            </a:xfrm>
            <a:custGeom>
              <a:avLst/>
              <a:gdLst>
                <a:gd name="connsiteX0" fmla="*/ 24974 w 227568"/>
                <a:gd name="connsiteY0" fmla="*/ 467678 h 572717"/>
                <a:gd name="connsiteX1" fmla="*/ 24974 w 227568"/>
                <a:gd name="connsiteY1" fmla="*/ 562928 h 572717"/>
                <a:gd name="connsiteX2" fmla="*/ 15449 w 227568"/>
                <a:gd name="connsiteY2" fmla="*/ 571500 h 572717"/>
                <a:gd name="connsiteX3" fmla="*/ 14496 w 227568"/>
                <a:gd name="connsiteY3" fmla="*/ 562928 h 572717"/>
                <a:gd name="connsiteX4" fmla="*/ 5924 w 227568"/>
                <a:gd name="connsiteY4" fmla="*/ 381953 h 572717"/>
                <a:gd name="connsiteX5" fmla="*/ 214521 w 227568"/>
                <a:gd name="connsiteY5" fmla="*/ 0 h 572717"/>
                <a:gd name="connsiteX6" fmla="*/ 221188 w 227568"/>
                <a:gd name="connsiteY6" fmla="*/ 25717 h 572717"/>
                <a:gd name="connsiteX7" fmla="*/ 44976 w 227568"/>
                <a:gd name="connsiteY7" fmla="*/ 367665 h 572717"/>
                <a:gd name="connsiteX8" fmla="*/ 24974 w 227568"/>
                <a:gd name="connsiteY8" fmla="*/ 467678 h 57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568" h="572717">
                  <a:moveTo>
                    <a:pt x="24974" y="467678"/>
                  </a:moveTo>
                  <a:cubicBezTo>
                    <a:pt x="24974" y="499110"/>
                    <a:pt x="24974" y="531495"/>
                    <a:pt x="24974" y="562928"/>
                  </a:cubicBezTo>
                  <a:cubicBezTo>
                    <a:pt x="27831" y="572453"/>
                    <a:pt x="24021" y="574358"/>
                    <a:pt x="15449" y="571500"/>
                  </a:cubicBezTo>
                  <a:cubicBezTo>
                    <a:pt x="15449" y="568643"/>
                    <a:pt x="14496" y="565785"/>
                    <a:pt x="14496" y="562928"/>
                  </a:cubicBezTo>
                  <a:cubicBezTo>
                    <a:pt x="-3601" y="502920"/>
                    <a:pt x="-2649" y="442912"/>
                    <a:pt x="5924" y="381953"/>
                  </a:cubicBezTo>
                  <a:cubicBezTo>
                    <a:pt x="33546" y="231458"/>
                    <a:pt x="101174" y="103822"/>
                    <a:pt x="214521" y="0"/>
                  </a:cubicBezTo>
                  <a:cubicBezTo>
                    <a:pt x="239286" y="2857"/>
                    <a:pt x="221188" y="16192"/>
                    <a:pt x="221188" y="25717"/>
                  </a:cubicBezTo>
                  <a:cubicBezTo>
                    <a:pt x="143083" y="129540"/>
                    <a:pt x="74503" y="238125"/>
                    <a:pt x="44976" y="367665"/>
                  </a:cubicBezTo>
                  <a:cubicBezTo>
                    <a:pt x="37356" y="401003"/>
                    <a:pt x="33546" y="435293"/>
                    <a:pt x="24974" y="467678"/>
                  </a:cubicBezTo>
                  <a:close/>
                </a:path>
              </a:pathLst>
            </a:custGeom>
            <a:solidFill>
              <a:srgbClr val="B97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="" xmlns:a16="http://schemas.microsoft.com/office/drawing/2014/main" id="{F0279BB9-7148-451E-AE1D-516F5C998751}"/>
                </a:ext>
              </a:extLst>
            </p:cNvPr>
            <p:cNvSpPr/>
            <p:nvPr/>
          </p:nvSpPr>
          <p:spPr>
            <a:xfrm>
              <a:off x="9198059" y="-2560878"/>
              <a:ext cx="123648" cy="191452"/>
            </a:xfrm>
            <a:custGeom>
              <a:avLst/>
              <a:gdLst>
                <a:gd name="connsiteX0" fmla="*/ 104775 w 123648"/>
                <a:gd name="connsiteY0" fmla="*/ 190500 h 191452"/>
                <a:gd name="connsiteX1" fmla="*/ 95250 w 123648"/>
                <a:gd name="connsiteY1" fmla="*/ 191452 h 191452"/>
                <a:gd name="connsiteX2" fmla="*/ 82868 w 123648"/>
                <a:gd name="connsiteY2" fmla="*/ 84772 h 191452"/>
                <a:gd name="connsiteX3" fmla="*/ 62865 w 123648"/>
                <a:gd name="connsiteY3" fmla="*/ 50482 h 191452"/>
                <a:gd name="connsiteX4" fmla="*/ 0 w 123648"/>
                <a:gd name="connsiteY4" fmla="*/ 952 h 191452"/>
                <a:gd name="connsiteX5" fmla="*/ 29528 w 123648"/>
                <a:gd name="connsiteY5" fmla="*/ 0 h 191452"/>
                <a:gd name="connsiteX6" fmla="*/ 39053 w 123648"/>
                <a:gd name="connsiteY6" fmla="*/ 952 h 191452"/>
                <a:gd name="connsiteX7" fmla="*/ 109538 w 123648"/>
                <a:gd name="connsiteY7" fmla="*/ 126682 h 191452"/>
                <a:gd name="connsiteX8" fmla="*/ 104775 w 123648"/>
                <a:gd name="connsiteY8" fmla="*/ 190500 h 19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48" h="191452">
                  <a:moveTo>
                    <a:pt x="104775" y="190500"/>
                  </a:moveTo>
                  <a:cubicBezTo>
                    <a:pt x="101918" y="190500"/>
                    <a:pt x="99060" y="190500"/>
                    <a:pt x="95250" y="191452"/>
                  </a:cubicBezTo>
                  <a:cubicBezTo>
                    <a:pt x="81915" y="157163"/>
                    <a:pt x="61913" y="124777"/>
                    <a:pt x="82868" y="84772"/>
                  </a:cubicBezTo>
                  <a:cubicBezTo>
                    <a:pt x="90488" y="71438"/>
                    <a:pt x="73343" y="59055"/>
                    <a:pt x="62865" y="50482"/>
                  </a:cubicBezTo>
                  <a:cubicBezTo>
                    <a:pt x="42863" y="33338"/>
                    <a:pt x="20955" y="17145"/>
                    <a:pt x="0" y="952"/>
                  </a:cubicBezTo>
                  <a:cubicBezTo>
                    <a:pt x="9525" y="952"/>
                    <a:pt x="20003" y="0"/>
                    <a:pt x="29528" y="0"/>
                  </a:cubicBezTo>
                  <a:cubicBezTo>
                    <a:pt x="32385" y="0"/>
                    <a:pt x="36195" y="0"/>
                    <a:pt x="39053" y="952"/>
                  </a:cubicBezTo>
                  <a:cubicBezTo>
                    <a:pt x="133350" y="26670"/>
                    <a:pt x="135255" y="30480"/>
                    <a:pt x="109538" y="126682"/>
                  </a:cubicBezTo>
                  <a:cubicBezTo>
                    <a:pt x="104775" y="145732"/>
                    <a:pt x="105728" y="168592"/>
                    <a:pt x="104775" y="190500"/>
                  </a:cubicBezTo>
                  <a:close/>
                </a:path>
              </a:pathLst>
            </a:custGeom>
            <a:solidFill>
              <a:srgbClr val="955D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="" xmlns:a16="http://schemas.microsoft.com/office/drawing/2014/main" id="{DFAD818D-4735-436A-A330-9B9876F3ECA5}"/>
                </a:ext>
              </a:extLst>
            </p:cNvPr>
            <p:cNvSpPr/>
            <p:nvPr/>
          </p:nvSpPr>
          <p:spPr>
            <a:xfrm>
              <a:off x="8016960" y="-2760904"/>
              <a:ext cx="18097" cy="180975"/>
            </a:xfrm>
            <a:custGeom>
              <a:avLst/>
              <a:gdLst>
                <a:gd name="connsiteX0" fmla="*/ 9525 w 18097"/>
                <a:gd name="connsiteY0" fmla="*/ 0 h 180975"/>
                <a:gd name="connsiteX1" fmla="*/ 18097 w 18097"/>
                <a:gd name="connsiteY1" fmla="*/ 180975 h 180975"/>
                <a:gd name="connsiteX2" fmla="*/ 0 w 18097"/>
                <a:gd name="connsiteY2" fmla="*/ 152400 h 180975"/>
                <a:gd name="connsiteX3" fmla="*/ 0 w 18097"/>
                <a:gd name="connsiteY3" fmla="*/ 0 h 180975"/>
                <a:gd name="connsiteX4" fmla="*/ 9525 w 18097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" h="180975">
                  <a:moveTo>
                    <a:pt x="9525" y="0"/>
                  </a:moveTo>
                  <a:cubicBezTo>
                    <a:pt x="6667" y="60960"/>
                    <a:pt x="7620" y="120968"/>
                    <a:pt x="18097" y="180975"/>
                  </a:cubicBezTo>
                  <a:cubicBezTo>
                    <a:pt x="12383" y="171450"/>
                    <a:pt x="5715" y="161925"/>
                    <a:pt x="0" y="152400"/>
                  </a:cubicBezTo>
                  <a:cubicBezTo>
                    <a:pt x="0" y="101918"/>
                    <a:pt x="0" y="50482"/>
                    <a:pt x="0" y="0"/>
                  </a:cubicBezTo>
                  <a:cubicBezTo>
                    <a:pt x="2858" y="0"/>
                    <a:pt x="6667" y="0"/>
                    <a:pt x="9525" y="0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="" xmlns:a16="http://schemas.microsoft.com/office/drawing/2014/main" id="{72BC5483-57B4-4891-93FD-12AC178A0D64}"/>
                </a:ext>
              </a:extLst>
            </p:cNvPr>
            <p:cNvSpPr/>
            <p:nvPr/>
          </p:nvSpPr>
          <p:spPr>
            <a:xfrm>
              <a:off x="8036010" y="-2578976"/>
              <a:ext cx="37147" cy="50363"/>
            </a:xfrm>
            <a:custGeom>
              <a:avLst/>
              <a:gdLst>
                <a:gd name="connsiteX0" fmla="*/ 0 w 37147"/>
                <a:gd name="connsiteY0" fmla="*/ 8573 h 50363"/>
                <a:gd name="connsiteX1" fmla="*/ 9525 w 37147"/>
                <a:gd name="connsiteY1" fmla="*/ 0 h 50363"/>
                <a:gd name="connsiteX2" fmla="*/ 37147 w 37147"/>
                <a:gd name="connsiteY2" fmla="*/ 47625 h 50363"/>
                <a:gd name="connsiteX3" fmla="*/ 0 w 37147"/>
                <a:gd name="connsiteY3" fmla="*/ 8573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" h="50363">
                  <a:moveTo>
                    <a:pt x="0" y="8573"/>
                  </a:moveTo>
                  <a:cubicBezTo>
                    <a:pt x="2858" y="5715"/>
                    <a:pt x="6667" y="2857"/>
                    <a:pt x="9525" y="0"/>
                  </a:cubicBezTo>
                  <a:cubicBezTo>
                    <a:pt x="20955" y="14288"/>
                    <a:pt x="35242" y="27623"/>
                    <a:pt x="37147" y="47625"/>
                  </a:cubicBezTo>
                  <a:cubicBezTo>
                    <a:pt x="8572" y="54292"/>
                    <a:pt x="5715" y="51435"/>
                    <a:pt x="0" y="8573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="" xmlns:a16="http://schemas.microsoft.com/office/drawing/2014/main" id="{88D25735-6A53-48B1-8F46-1C02FC3549EA}"/>
                </a:ext>
              </a:extLst>
            </p:cNvPr>
            <p:cNvSpPr/>
            <p:nvPr/>
          </p:nvSpPr>
          <p:spPr>
            <a:xfrm>
              <a:off x="8093160" y="-2608503"/>
              <a:ext cx="48577" cy="48292"/>
            </a:xfrm>
            <a:custGeom>
              <a:avLst/>
              <a:gdLst>
                <a:gd name="connsiteX0" fmla="*/ 0 w 48577"/>
                <a:gd name="connsiteY0" fmla="*/ 47625 h 48292"/>
                <a:gd name="connsiteX1" fmla="*/ 47625 w 48577"/>
                <a:gd name="connsiteY1" fmla="*/ 0 h 48292"/>
                <a:gd name="connsiteX2" fmla="*/ 48577 w 48577"/>
                <a:gd name="connsiteY2" fmla="*/ 28575 h 48292"/>
                <a:gd name="connsiteX3" fmla="*/ 0 w 48577"/>
                <a:gd name="connsiteY3" fmla="*/ 47625 h 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" h="48292">
                  <a:moveTo>
                    <a:pt x="0" y="47625"/>
                  </a:moveTo>
                  <a:cubicBezTo>
                    <a:pt x="10477" y="26670"/>
                    <a:pt x="18097" y="2857"/>
                    <a:pt x="47625" y="0"/>
                  </a:cubicBezTo>
                  <a:cubicBezTo>
                    <a:pt x="47625" y="9525"/>
                    <a:pt x="47625" y="19050"/>
                    <a:pt x="48577" y="28575"/>
                  </a:cubicBezTo>
                  <a:cubicBezTo>
                    <a:pt x="32385" y="38100"/>
                    <a:pt x="20002" y="51435"/>
                    <a:pt x="0" y="47625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="" xmlns:a16="http://schemas.microsoft.com/office/drawing/2014/main" id="{939FD704-716F-49EC-A409-11BEAC95616D}"/>
                </a:ext>
              </a:extLst>
            </p:cNvPr>
            <p:cNvSpPr/>
            <p:nvPr/>
          </p:nvSpPr>
          <p:spPr>
            <a:xfrm>
              <a:off x="8987865" y="-2865679"/>
              <a:ext cx="10813" cy="66675"/>
            </a:xfrm>
            <a:custGeom>
              <a:avLst/>
              <a:gdLst>
                <a:gd name="connsiteX0" fmla="*/ 644 w 10813"/>
                <a:gd name="connsiteY0" fmla="*/ 0 h 66675"/>
                <a:gd name="connsiteX1" fmla="*/ 10169 w 10813"/>
                <a:gd name="connsiteY1" fmla="*/ 66675 h 66675"/>
                <a:gd name="connsiteX2" fmla="*/ 644 w 10813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" h="66675">
                  <a:moveTo>
                    <a:pt x="644" y="0"/>
                  </a:moveTo>
                  <a:cubicBezTo>
                    <a:pt x="18742" y="20003"/>
                    <a:pt x="6359" y="44768"/>
                    <a:pt x="10169" y="66675"/>
                  </a:cubicBezTo>
                  <a:cubicBezTo>
                    <a:pt x="-7928" y="46673"/>
                    <a:pt x="4454" y="21907"/>
                    <a:pt x="644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="" xmlns:a16="http://schemas.microsoft.com/office/drawing/2014/main" id="{8E85EEB7-CE19-4629-90A6-7673E993C2EF}"/>
                </a:ext>
              </a:extLst>
            </p:cNvPr>
            <p:cNvSpPr/>
            <p:nvPr/>
          </p:nvSpPr>
          <p:spPr>
            <a:xfrm>
              <a:off x="8997433" y="-2799004"/>
              <a:ext cx="10727" cy="57150"/>
            </a:xfrm>
            <a:custGeom>
              <a:avLst/>
              <a:gdLst>
                <a:gd name="connsiteX0" fmla="*/ 601 w 10727"/>
                <a:gd name="connsiteY0" fmla="*/ 0 h 57150"/>
                <a:gd name="connsiteX1" fmla="*/ 10126 w 10727"/>
                <a:gd name="connsiteY1" fmla="*/ 57150 h 57150"/>
                <a:gd name="connsiteX2" fmla="*/ 601 w 10727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7" h="57150">
                  <a:moveTo>
                    <a:pt x="601" y="0"/>
                  </a:moveTo>
                  <a:cubicBezTo>
                    <a:pt x="17746" y="17145"/>
                    <a:pt x="7269" y="38100"/>
                    <a:pt x="10126" y="57150"/>
                  </a:cubicBezTo>
                  <a:cubicBezTo>
                    <a:pt x="-7019" y="40957"/>
                    <a:pt x="3459" y="19050"/>
                    <a:pt x="601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="" xmlns:a16="http://schemas.microsoft.com/office/drawing/2014/main" id="{225C8089-94AE-4D14-8F7C-4629FE7247F7}"/>
                </a:ext>
              </a:extLst>
            </p:cNvPr>
            <p:cNvSpPr/>
            <p:nvPr/>
          </p:nvSpPr>
          <p:spPr>
            <a:xfrm>
              <a:off x="8465931" y="-3333219"/>
              <a:ext cx="465428" cy="583064"/>
            </a:xfrm>
            <a:custGeom>
              <a:avLst/>
              <a:gdLst>
                <a:gd name="connsiteX0" fmla="*/ 8228 w 465428"/>
                <a:gd name="connsiteY0" fmla="*/ 286565 h 583064"/>
                <a:gd name="connsiteX1" fmla="*/ 160628 w 465428"/>
                <a:gd name="connsiteY1" fmla="*/ 19865 h 583064"/>
                <a:gd name="connsiteX2" fmla="*/ 253021 w 465428"/>
                <a:gd name="connsiteY2" fmla="*/ 815 h 583064"/>
                <a:gd name="connsiteX3" fmla="*/ 341603 w 465428"/>
                <a:gd name="connsiteY3" fmla="*/ 1768 h 583064"/>
                <a:gd name="connsiteX4" fmla="*/ 457808 w 465428"/>
                <a:gd name="connsiteY4" fmla="*/ 259895 h 583064"/>
                <a:gd name="connsiteX5" fmla="*/ 465428 w 465428"/>
                <a:gd name="connsiteY5" fmla="*/ 305615 h 583064"/>
                <a:gd name="connsiteX6" fmla="*/ 455903 w 465428"/>
                <a:gd name="connsiteY6" fmla="*/ 394198 h 583064"/>
                <a:gd name="connsiteX7" fmla="*/ 266356 w 465428"/>
                <a:gd name="connsiteY7" fmla="*/ 582793 h 583064"/>
                <a:gd name="connsiteX8" fmla="*/ 115861 w 465428"/>
                <a:gd name="connsiteY8" fmla="*/ 571363 h 583064"/>
                <a:gd name="connsiteX9" fmla="*/ 46328 w 465428"/>
                <a:gd name="connsiteY9" fmla="*/ 527548 h 583064"/>
                <a:gd name="connsiteX10" fmla="*/ 5371 w 465428"/>
                <a:gd name="connsiteY10" fmla="*/ 349430 h 583064"/>
                <a:gd name="connsiteX11" fmla="*/ 8228 w 465428"/>
                <a:gd name="connsiteY11" fmla="*/ 286565 h 5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428" h="583064">
                  <a:moveTo>
                    <a:pt x="8228" y="286565"/>
                  </a:moveTo>
                  <a:cubicBezTo>
                    <a:pt x="47281" y="190363"/>
                    <a:pt x="94906" y="99875"/>
                    <a:pt x="160628" y="19865"/>
                  </a:cubicBezTo>
                  <a:cubicBezTo>
                    <a:pt x="186346" y="-8710"/>
                    <a:pt x="221588" y="2720"/>
                    <a:pt x="253021" y="815"/>
                  </a:cubicBezTo>
                  <a:cubicBezTo>
                    <a:pt x="282548" y="-1090"/>
                    <a:pt x="312076" y="815"/>
                    <a:pt x="341603" y="1768"/>
                  </a:cubicBezTo>
                  <a:cubicBezTo>
                    <a:pt x="386371" y="84635"/>
                    <a:pt x="438758" y="164645"/>
                    <a:pt x="457808" y="259895"/>
                  </a:cubicBezTo>
                  <a:cubicBezTo>
                    <a:pt x="460666" y="275135"/>
                    <a:pt x="465428" y="290375"/>
                    <a:pt x="465428" y="305615"/>
                  </a:cubicBezTo>
                  <a:cubicBezTo>
                    <a:pt x="449236" y="333238"/>
                    <a:pt x="453998" y="364670"/>
                    <a:pt x="455903" y="394198"/>
                  </a:cubicBezTo>
                  <a:cubicBezTo>
                    <a:pt x="463523" y="501830"/>
                    <a:pt x="363511" y="578030"/>
                    <a:pt x="266356" y="582793"/>
                  </a:cubicBezTo>
                  <a:cubicBezTo>
                    <a:pt x="214921" y="584698"/>
                    <a:pt x="165391" y="576125"/>
                    <a:pt x="115861" y="571363"/>
                  </a:cubicBezTo>
                  <a:cubicBezTo>
                    <a:pt x="87286" y="568505"/>
                    <a:pt x="61568" y="554218"/>
                    <a:pt x="46328" y="527548"/>
                  </a:cubicBezTo>
                  <a:cubicBezTo>
                    <a:pt x="14896" y="472303"/>
                    <a:pt x="-11774" y="416105"/>
                    <a:pt x="5371" y="349430"/>
                  </a:cubicBezTo>
                  <a:cubicBezTo>
                    <a:pt x="12038" y="329428"/>
                    <a:pt x="8228" y="307520"/>
                    <a:pt x="8228" y="286565"/>
                  </a:cubicBezTo>
                  <a:close/>
                </a:path>
              </a:pathLst>
            </a:custGeom>
            <a:solidFill>
              <a:srgbClr val="8A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="" xmlns:a16="http://schemas.microsoft.com/office/drawing/2014/main" id="{06F72DC5-836F-454E-B43F-D73948C5E659}"/>
                </a:ext>
              </a:extLst>
            </p:cNvPr>
            <p:cNvSpPr/>
            <p:nvPr/>
          </p:nvSpPr>
          <p:spPr>
            <a:xfrm>
              <a:off x="8178791" y="-3323003"/>
              <a:ext cx="428718" cy="531798"/>
            </a:xfrm>
            <a:custGeom>
              <a:avLst/>
              <a:gdLst>
                <a:gd name="connsiteX0" fmla="*/ 428719 w 428718"/>
                <a:gd name="connsiteY0" fmla="*/ 1077 h 531798"/>
                <a:gd name="connsiteX1" fmla="*/ 228694 w 428718"/>
                <a:gd name="connsiteY1" fmla="*/ 362074 h 531798"/>
                <a:gd name="connsiteX2" fmla="*/ 146779 w 428718"/>
                <a:gd name="connsiteY2" fmla="*/ 487804 h 531798"/>
                <a:gd name="connsiteX3" fmla="*/ 44861 w 428718"/>
                <a:gd name="connsiteY3" fmla="*/ 525904 h 531798"/>
                <a:gd name="connsiteX4" fmla="*/ 94 w 428718"/>
                <a:gd name="connsiteY4" fmla="*/ 429702 h 531798"/>
                <a:gd name="connsiteX5" fmla="*/ 94 w 428718"/>
                <a:gd name="connsiteY5" fmla="*/ 410652 h 531798"/>
                <a:gd name="connsiteX6" fmla="*/ 139159 w 428718"/>
                <a:gd name="connsiteY6" fmla="*/ 169669 h 531798"/>
                <a:gd name="connsiteX7" fmla="*/ 239171 w 428718"/>
                <a:gd name="connsiteY7" fmla="*/ 78229 h 531798"/>
                <a:gd name="connsiteX8" fmla="*/ 267746 w 428718"/>
                <a:gd name="connsiteY8" fmla="*/ 59179 h 531798"/>
                <a:gd name="connsiteX9" fmla="*/ 428719 w 428718"/>
                <a:gd name="connsiteY9" fmla="*/ 1077 h 53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718" h="531798">
                  <a:moveTo>
                    <a:pt x="428719" y="1077"/>
                  </a:moveTo>
                  <a:cubicBezTo>
                    <a:pt x="339184" y="108709"/>
                    <a:pt x="278224" y="232534"/>
                    <a:pt x="228694" y="362074"/>
                  </a:cubicBezTo>
                  <a:cubicBezTo>
                    <a:pt x="200119" y="403032"/>
                    <a:pt x="182021" y="450657"/>
                    <a:pt x="146779" y="487804"/>
                  </a:cubicBezTo>
                  <a:cubicBezTo>
                    <a:pt x="118204" y="517332"/>
                    <a:pt x="86771" y="544002"/>
                    <a:pt x="44861" y="525904"/>
                  </a:cubicBezTo>
                  <a:cubicBezTo>
                    <a:pt x="4856" y="508759"/>
                    <a:pt x="-859" y="468754"/>
                    <a:pt x="94" y="429702"/>
                  </a:cubicBezTo>
                  <a:cubicBezTo>
                    <a:pt x="94" y="423034"/>
                    <a:pt x="94" y="417319"/>
                    <a:pt x="94" y="410652"/>
                  </a:cubicBezTo>
                  <a:cubicBezTo>
                    <a:pt x="25811" y="318259"/>
                    <a:pt x="78199" y="242059"/>
                    <a:pt x="139159" y="169669"/>
                  </a:cubicBezTo>
                  <a:cubicBezTo>
                    <a:pt x="168686" y="134427"/>
                    <a:pt x="214406" y="118234"/>
                    <a:pt x="239171" y="78229"/>
                  </a:cubicBezTo>
                  <a:cubicBezTo>
                    <a:pt x="252506" y="78229"/>
                    <a:pt x="262031" y="70609"/>
                    <a:pt x="267746" y="59179"/>
                  </a:cubicBezTo>
                  <a:cubicBezTo>
                    <a:pt x="321086" y="37272"/>
                    <a:pt x="365854" y="-7496"/>
                    <a:pt x="428719" y="1077"/>
                  </a:cubicBezTo>
                  <a:close/>
                </a:path>
              </a:pathLst>
            </a:custGeom>
            <a:solidFill>
              <a:srgbClr val="893E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="" xmlns:a16="http://schemas.microsoft.com/office/drawing/2014/main" id="{DFBE80ED-F99E-4BCB-93F7-69778D8FE602}"/>
                </a:ext>
              </a:extLst>
            </p:cNvPr>
            <p:cNvSpPr/>
            <p:nvPr/>
          </p:nvSpPr>
          <p:spPr>
            <a:xfrm>
              <a:off x="9002158" y="-3294303"/>
              <a:ext cx="423549" cy="488968"/>
            </a:xfrm>
            <a:custGeom>
              <a:avLst/>
              <a:gdLst>
                <a:gd name="connsiteX0" fmla="*/ 262577 w 423549"/>
                <a:gd name="connsiteY0" fmla="*/ 371475 h 488968"/>
                <a:gd name="connsiteX1" fmla="*/ 10164 w 423549"/>
                <a:gd name="connsiteY1" fmla="*/ 26670 h 488968"/>
                <a:gd name="connsiteX2" fmla="*/ 4450 w 423549"/>
                <a:gd name="connsiteY2" fmla="*/ 0 h 488968"/>
                <a:gd name="connsiteX3" fmla="*/ 423550 w 423549"/>
                <a:gd name="connsiteY3" fmla="*/ 438150 h 488968"/>
                <a:gd name="connsiteX4" fmla="*/ 365447 w 423549"/>
                <a:gd name="connsiteY4" fmla="*/ 471488 h 488968"/>
                <a:gd name="connsiteX5" fmla="*/ 299725 w 423549"/>
                <a:gd name="connsiteY5" fmla="*/ 405765 h 488968"/>
                <a:gd name="connsiteX6" fmla="*/ 262577 w 423549"/>
                <a:gd name="connsiteY6" fmla="*/ 371475 h 48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549" h="488968">
                  <a:moveTo>
                    <a:pt x="262577" y="371475"/>
                  </a:moveTo>
                  <a:cubicBezTo>
                    <a:pt x="198760" y="241935"/>
                    <a:pt x="121607" y="120968"/>
                    <a:pt x="10164" y="26670"/>
                  </a:cubicBezTo>
                  <a:cubicBezTo>
                    <a:pt x="-2218" y="16192"/>
                    <a:pt x="-2218" y="15240"/>
                    <a:pt x="4450" y="0"/>
                  </a:cubicBezTo>
                  <a:cubicBezTo>
                    <a:pt x="216857" y="77152"/>
                    <a:pt x="354017" y="225743"/>
                    <a:pt x="423550" y="438150"/>
                  </a:cubicBezTo>
                  <a:cubicBezTo>
                    <a:pt x="418787" y="498157"/>
                    <a:pt x="415929" y="499110"/>
                    <a:pt x="365447" y="471488"/>
                  </a:cubicBezTo>
                  <a:cubicBezTo>
                    <a:pt x="337825" y="455295"/>
                    <a:pt x="313060" y="435293"/>
                    <a:pt x="299725" y="405765"/>
                  </a:cubicBezTo>
                  <a:cubicBezTo>
                    <a:pt x="293057" y="388620"/>
                    <a:pt x="275912" y="381953"/>
                    <a:pt x="262577" y="371475"/>
                  </a:cubicBezTo>
                  <a:close/>
                </a:path>
              </a:pathLst>
            </a:custGeom>
            <a:solidFill>
              <a:srgbClr val="87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="" xmlns:a16="http://schemas.microsoft.com/office/drawing/2014/main" id="{43960DF4-1DCB-42DC-BF71-9A54F11326D7}"/>
                </a:ext>
              </a:extLst>
            </p:cNvPr>
            <p:cNvSpPr/>
            <p:nvPr/>
          </p:nvSpPr>
          <p:spPr>
            <a:xfrm>
              <a:off x="8835157" y="-3327771"/>
              <a:ext cx="133350" cy="72882"/>
            </a:xfrm>
            <a:custGeom>
              <a:avLst/>
              <a:gdLst>
                <a:gd name="connsiteX0" fmla="*/ 39052 w 133350"/>
                <a:gd name="connsiteY0" fmla="*/ 71567 h 72882"/>
                <a:gd name="connsiteX1" fmla="*/ 0 w 133350"/>
                <a:gd name="connsiteY1" fmla="*/ 4892 h 72882"/>
                <a:gd name="connsiteX2" fmla="*/ 104775 w 133350"/>
                <a:gd name="connsiteY2" fmla="*/ 33467 h 72882"/>
                <a:gd name="connsiteX3" fmla="*/ 133350 w 133350"/>
                <a:gd name="connsiteY3" fmla="*/ 62042 h 72882"/>
                <a:gd name="connsiteX4" fmla="*/ 39052 w 133350"/>
                <a:gd name="connsiteY4" fmla="*/ 71567 h 7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72882">
                  <a:moveTo>
                    <a:pt x="39052" y="71567"/>
                  </a:moveTo>
                  <a:cubicBezTo>
                    <a:pt x="30480" y="46802"/>
                    <a:pt x="17145" y="24895"/>
                    <a:pt x="0" y="4892"/>
                  </a:cubicBezTo>
                  <a:cubicBezTo>
                    <a:pt x="41910" y="-12253"/>
                    <a:pt x="71438" y="20132"/>
                    <a:pt x="104775" y="33467"/>
                  </a:cubicBezTo>
                  <a:cubicBezTo>
                    <a:pt x="114300" y="42992"/>
                    <a:pt x="123825" y="52517"/>
                    <a:pt x="133350" y="62042"/>
                  </a:cubicBezTo>
                  <a:cubicBezTo>
                    <a:pt x="104775" y="79187"/>
                    <a:pt x="71438" y="70615"/>
                    <a:pt x="39052" y="71567"/>
                  </a:cubicBezTo>
                  <a:close/>
                </a:path>
              </a:pathLst>
            </a:custGeom>
            <a:solidFill>
              <a:srgbClr val="744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="" xmlns:a16="http://schemas.microsoft.com/office/drawing/2014/main" id="{0D9997E4-7834-413E-A7A8-FE14ED52E337}"/>
                </a:ext>
              </a:extLst>
            </p:cNvPr>
            <p:cNvSpPr/>
            <p:nvPr/>
          </p:nvSpPr>
          <p:spPr>
            <a:xfrm>
              <a:off x="9354872" y="-2187498"/>
              <a:ext cx="201932" cy="180845"/>
            </a:xfrm>
            <a:custGeom>
              <a:avLst/>
              <a:gdLst>
                <a:gd name="connsiteX0" fmla="*/ 41307 w 201932"/>
                <a:gd name="connsiteY0" fmla="*/ 0 h 180845"/>
                <a:gd name="connsiteX1" fmla="*/ 195612 w 201932"/>
                <a:gd name="connsiteY1" fmla="*/ 100965 h 180845"/>
                <a:gd name="connsiteX2" fmla="*/ 160370 w 201932"/>
                <a:gd name="connsiteY2" fmla="*/ 173355 h 180845"/>
                <a:gd name="connsiteX3" fmla="*/ 123222 w 201932"/>
                <a:gd name="connsiteY3" fmla="*/ 155258 h 180845"/>
                <a:gd name="connsiteX4" fmla="*/ 19399 w 201932"/>
                <a:gd name="connsiteY4" fmla="*/ 44767 h 180845"/>
                <a:gd name="connsiteX5" fmla="*/ 2255 w 201932"/>
                <a:gd name="connsiteY5" fmla="*/ 15240 h 180845"/>
                <a:gd name="connsiteX6" fmla="*/ 41307 w 201932"/>
                <a:gd name="connsiteY6" fmla="*/ 0 h 18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2" h="180845">
                  <a:moveTo>
                    <a:pt x="41307" y="0"/>
                  </a:moveTo>
                  <a:cubicBezTo>
                    <a:pt x="94647" y="30480"/>
                    <a:pt x="159417" y="47625"/>
                    <a:pt x="195612" y="100965"/>
                  </a:cubicBezTo>
                  <a:cubicBezTo>
                    <a:pt x="216567" y="132397"/>
                    <a:pt x="180372" y="154305"/>
                    <a:pt x="160370" y="173355"/>
                  </a:cubicBezTo>
                  <a:cubicBezTo>
                    <a:pt x="138462" y="194310"/>
                    <a:pt x="130842" y="165735"/>
                    <a:pt x="123222" y="155258"/>
                  </a:cubicBezTo>
                  <a:cubicBezTo>
                    <a:pt x="93695" y="114300"/>
                    <a:pt x="52737" y="82867"/>
                    <a:pt x="19399" y="44767"/>
                  </a:cubicBezTo>
                  <a:cubicBezTo>
                    <a:pt x="11780" y="36195"/>
                    <a:pt x="-6318" y="27623"/>
                    <a:pt x="2255" y="15240"/>
                  </a:cubicBezTo>
                  <a:cubicBezTo>
                    <a:pt x="7970" y="6667"/>
                    <a:pt x="26067" y="5715"/>
                    <a:pt x="41307" y="0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="" xmlns:a16="http://schemas.microsoft.com/office/drawing/2014/main" id="{BCE13ED1-1190-4F16-8A50-95E95E5B9C56}"/>
                </a:ext>
              </a:extLst>
            </p:cNvPr>
            <p:cNvSpPr/>
            <p:nvPr/>
          </p:nvSpPr>
          <p:spPr>
            <a:xfrm>
              <a:off x="9279790" y="-2155558"/>
              <a:ext cx="176094" cy="203862"/>
            </a:xfrm>
            <a:custGeom>
              <a:avLst/>
              <a:gdLst>
                <a:gd name="connsiteX0" fmla="*/ 70669 w 176094"/>
                <a:gd name="connsiteY0" fmla="*/ 23304 h 203862"/>
                <a:gd name="connsiteX1" fmla="*/ 175444 w 176094"/>
                <a:gd name="connsiteY1" fmla="*/ 137604 h 203862"/>
                <a:gd name="connsiteX2" fmla="*/ 126867 w 176094"/>
                <a:gd name="connsiteY2" fmla="*/ 202375 h 203862"/>
                <a:gd name="connsiteX3" fmla="*/ 66859 w 176094"/>
                <a:gd name="connsiteY3" fmla="*/ 161417 h 203862"/>
                <a:gd name="connsiteX4" fmla="*/ 12567 w 176094"/>
                <a:gd name="connsiteY4" fmla="*/ 62357 h 203862"/>
                <a:gd name="connsiteX5" fmla="*/ 3042 w 176094"/>
                <a:gd name="connsiteY5" fmla="*/ 24257 h 203862"/>
                <a:gd name="connsiteX6" fmla="*/ 25902 w 176094"/>
                <a:gd name="connsiteY6" fmla="*/ 1397 h 203862"/>
                <a:gd name="connsiteX7" fmla="*/ 70669 w 176094"/>
                <a:gd name="connsiteY7" fmla="*/ 23304 h 20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94" h="203862">
                  <a:moveTo>
                    <a:pt x="70669" y="23304"/>
                  </a:moveTo>
                  <a:cubicBezTo>
                    <a:pt x="105912" y="60452"/>
                    <a:pt x="154489" y="87122"/>
                    <a:pt x="175444" y="137604"/>
                  </a:cubicBezTo>
                  <a:cubicBezTo>
                    <a:pt x="180207" y="174752"/>
                    <a:pt x="158299" y="194754"/>
                    <a:pt x="126867" y="202375"/>
                  </a:cubicBezTo>
                  <a:cubicBezTo>
                    <a:pt x="95434" y="209994"/>
                    <a:pt x="82099" y="187134"/>
                    <a:pt x="66859" y="161417"/>
                  </a:cubicBezTo>
                  <a:cubicBezTo>
                    <a:pt x="47809" y="129032"/>
                    <a:pt x="34474" y="92837"/>
                    <a:pt x="12567" y="62357"/>
                  </a:cubicBezTo>
                  <a:cubicBezTo>
                    <a:pt x="5899" y="50927"/>
                    <a:pt x="1137" y="38544"/>
                    <a:pt x="3042" y="24257"/>
                  </a:cubicBezTo>
                  <a:cubicBezTo>
                    <a:pt x="-6483" y="444"/>
                    <a:pt x="7804" y="-2413"/>
                    <a:pt x="25902" y="1397"/>
                  </a:cubicBezTo>
                  <a:cubicBezTo>
                    <a:pt x="42094" y="5207"/>
                    <a:pt x="56382" y="15684"/>
                    <a:pt x="70669" y="23304"/>
                  </a:cubicBezTo>
                  <a:close/>
                </a:path>
              </a:pathLst>
            </a:custGeom>
            <a:solidFill>
              <a:srgbClr val="85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="" xmlns:a16="http://schemas.microsoft.com/office/drawing/2014/main" id="{F7F130DD-560C-4E47-B66B-0052D215DC7E}"/>
                </a:ext>
              </a:extLst>
            </p:cNvPr>
            <p:cNvSpPr/>
            <p:nvPr/>
          </p:nvSpPr>
          <p:spPr>
            <a:xfrm>
              <a:off x="9293309" y="-2094153"/>
              <a:ext cx="186024" cy="165053"/>
            </a:xfrm>
            <a:custGeom>
              <a:avLst/>
              <a:gdLst>
                <a:gd name="connsiteX0" fmla="*/ 0 w 186024"/>
                <a:gd name="connsiteY0" fmla="*/ 0 h 165053"/>
                <a:gd name="connsiteX1" fmla="*/ 61913 w 186024"/>
                <a:gd name="connsiteY1" fmla="*/ 91440 h 165053"/>
                <a:gd name="connsiteX2" fmla="*/ 153353 w 186024"/>
                <a:gd name="connsiteY2" fmla="*/ 92392 h 165053"/>
                <a:gd name="connsiteX3" fmla="*/ 161925 w 186024"/>
                <a:gd name="connsiteY3" fmla="*/ 76200 h 165053"/>
                <a:gd name="connsiteX4" fmla="*/ 162878 w 186024"/>
                <a:gd name="connsiteY4" fmla="*/ 136208 h 165053"/>
                <a:gd name="connsiteX5" fmla="*/ 46673 w 186024"/>
                <a:gd name="connsiteY5" fmla="*/ 107633 h 165053"/>
                <a:gd name="connsiteX6" fmla="*/ 0 w 186024"/>
                <a:gd name="connsiteY6" fmla="*/ 0 h 16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24" h="165053">
                  <a:moveTo>
                    <a:pt x="0" y="0"/>
                  </a:moveTo>
                  <a:cubicBezTo>
                    <a:pt x="33338" y="20955"/>
                    <a:pt x="40958" y="60960"/>
                    <a:pt x="61913" y="91440"/>
                  </a:cubicBezTo>
                  <a:cubicBezTo>
                    <a:pt x="98108" y="144780"/>
                    <a:pt x="120015" y="147638"/>
                    <a:pt x="153353" y="92392"/>
                  </a:cubicBezTo>
                  <a:cubicBezTo>
                    <a:pt x="156210" y="86677"/>
                    <a:pt x="159068" y="80963"/>
                    <a:pt x="161925" y="76200"/>
                  </a:cubicBezTo>
                  <a:cubicBezTo>
                    <a:pt x="197168" y="95250"/>
                    <a:pt x="190500" y="115252"/>
                    <a:pt x="162878" y="136208"/>
                  </a:cubicBezTo>
                  <a:cubicBezTo>
                    <a:pt x="105728" y="180975"/>
                    <a:pt x="80963" y="175260"/>
                    <a:pt x="46673" y="107633"/>
                  </a:cubicBezTo>
                  <a:cubicBezTo>
                    <a:pt x="28575" y="73342"/>
                    <a:pt x="6668" y="40005"/>
                    <a:pt x="0" y="0"/>
                  </a:cubicBezTo>
                  <a:close/>
                </a:path>
              </a:pathLst>
            </a:custGeom>
            <a:solidFill>
              <a:srgbClr val="724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="" xmlns:a16="http://schemas.microsoft.com/office/drawing/2014/main" id="{C7D9D97C-0B42-4F31-AEAF-059841D9674E}"/>
                </a:ext>
              </a:extLst>
            </p:cNvPr>
            <p:cNvSpPr/>
            <p:nvPr/>
          </p:nvSpPr>
          <p:spPr>
            <a:xfrm>
              <a:off x="9084712" y="-2159876"/>
              <a:ext cx="161925" cy="135255"/>
            </a:xfrm>
            <a:custGeom>
              <a:avLst/>
              <a:gdLst>
                <a:gd name="connsiteX0" fmla="*/ 0 w 161925"/>
                <a:gd name="connsiteY0" fmla="*/ 135255 h 135255"/>
                <a:gd name="connsiteX1" fmla="*/ 161925 w 161925"/>
                <a:gd name="connsiteY1" fmla="*/ 0 h 135255"/>
                <a:gd name="connsiteX2" fmla="*/ 0 w 161925"/>
                <a:gd name="connsiteY2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35255">
                  <a:moveTo>
                    <a:pt x="0" y="135255"/>
                  </a:moveTo>
                  <a:cubicBezTo>
                    <a:pt x="31433" y="62865"/>
                    <a:pt x="103822" y="40005"/>
                    <a:pt x="161925" y="0"/>
                  </a:cubicBezTo>
                  <a:cubicBezTo>
                    <a:pt x="124778" y="65723"/>
                    <a:pt x="70485" y="109537"/>
                    <a:pt x="0" y="135255"/>
                  </a:cubicBezTo>
                  <a:close/>
                </a:path>
              </a:pathLst>
            </a:custGeom>
            <a:solidFill>
              <a:srgbClr val="925D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="" xmlns:a16="http://schemas.microsoft.com/office/drawing/2014/main" id="{B731A3E8-ADAE-40C4-B47E-0B2BC7837A3A}"/>
                </a:ext>
              </a:extLst>
            </p:cNvPr>
            <p:cNvSpPr/>
            <p:nvPr/>
          </p:nvSpPr>
          <p:spPr>
            <a:xfrm>
              <a:off x="8834205" y="-1968423"/>
              <a:ext cx="153352" cy="106781"/>
            </a:xfrm>
            <a:custGeom>
              <a:avLst/>
              <a:gdLst>
                <a:gd name="connsiteX0" fmla="*/ 67628 w 153352"/>
                <a:gd name="connsiteY0" fmla="*/ 9525 h 106781"/>
                <a:gd name="connsiteX1" fmla="*/ 107632 w 153352"/>
                <a:gd name="connsiteY1" fmla="*/ 0 h 106781"/>
                <a:gd name="connsiteX2" fmla="*/ 153353 w 153352"/>
                <a:gd name="connsiteY2" fmla="*/ 24765 h 106781"/>
                <a:gd name="connsiteX3" fmla="*/ 152400 w 153352"/>
                <a:gd name="connsiteY3" fmla="*/ 29528 h 106781"/>
                <a:gd name="connsiteX4" fmla="*/ 106680 w 153352"/>
                <a:gd name="connsiteY4" fmla="*/ 49530 h 106781"/>
                <a:gd name="connsiteX5" fmla="*/ 94297 w 153352"/>
                <a:gd name="connsiteY5" fmla="*/ 62865 h 106781"/>
                <a:gd name="connsiteX6" fmla="*/ 77153 w 153352"/>
                <a:gd name="connsiteY6" fmla="*/ 92392 h 106781"/>
                <a:gd name="connsiteX7" fmla="*/ 65722 w 153352"/>
                <a:gd name="connsiteY7" fmla="*/ 106680 h 106781"/>
                <a:gd name="connsiteX8" fmla="*/ 33338 w 153352"/>
                <a:gd name="connsiteY8" fmla="*/ 87630 h 106781"/>
                <a:gd name="connsiteX9" fmla="*/ 0 w 153352"/>
                <a:gd name="connsiteY9" fmla="*/ 32385 h 106781"/>
                <a:gd name="connsiteX10" fmla="*/ 67628 w 153352"/>
                <a:gd name="connsiteY10" fmla="*/ 9525 h 1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2" h="106781">
                  <a:moveTo>
                    <a:pt x="67628" y="9525"/>
                  </a:moveTo>
                  <a:cubicBezTo>
                    <a:pt x="80963" y="6667"/>
                    <a:pt x="94297" y="2858"/>
                    <a:pt x="107632" y="0"/>
                  </a:cubicBezTo>
                  <a:cubicBezTo>
                    <a:pt x="120015" y="14288"/>
                    <a:pt x="145732" y="2858"/>
                    <a:pt x="153353" y="24765"/>
                  </a:cubicBezTo>
                  <a:cubicBezTo>
                    <a:pt x="152400" y="26670"/>
                    <a:pt x="152400" y="27622"/>
                    <a:pt x="152400" y="29528"/>
                  </a:cubicBezTo>
                  <a:cubicBezTo>
                    <a:pt x="138113" y="39053"/>
                    <a:pt x="118110" y="33338"/>
                    <a:pt x="106680" y="49530"/>
                  </a:cubicBezTo>
                  <a:cubicBezTo>
                    <a:pt x="102870" y="54292"/>
                    <a:pt x="99060" y="58103"/>
                    <a:pt x="94297" y="62865"/>
                  </a:cubicBezTo>
                  <a:cubicBezTo>
                    <a:pt x="84772" y="70485"/>
                    <a:pt x="80010" y="80963"/>
                    <a:pt x="77153" y="92392"/>
                  </a:cubicBezTo>
                  <a:cubicBezTo>
                    <a:pt x="75247" y="99060"/>
                    <a:pt x="71438" y="103822"/>
                    <a:pt x="65722" y="106680"/>
                  </a:cubicBezTo>
                  <a:cubicBezTo>
                    <a:pt x="50482" y="107633"/>
                    <a:pt x="40005" y="101917"/>
                    <a:pt x="33338" y="87630"/>
                  </a:cubicBezTo>
                  <a:cubicBezTo>
                    <a:pt x="41910" y="57150"/>
                    <a:pt x="16192" y="48578"/>
                    <a:pt x="0" y="32385"/>
                  </a:cubicBezTo>
                  <a:cubicBezTo>
                    <a:pt x="17145" y="7620"/>
                    <a:pt x="48578" y="26670"/>
                    <a:pt x="67628" y="952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="" xmlns:a16="http://schemas.microsoft.com/office/drawing/2014/main" id="{D885D4CF-66F4-4853-8FA1-70E1A0B7946A}"/>
                </a:ext>
              </a:extLst>
            </p:cNvPr>
            <p:cNvSpPr/>
            <p:nvPr/>
          </p:nvSpPr>
          <p:spPr>
            <a:xfrm>
              <a:off x="9276944" y="-2166962"/>
              <a:ext cx="73515" cy="35660"/>
            </a:xfrm>
            <a:custGeom>
              <a:avLst/>
              <a:gdLst>
                <a:gd name="connsiteX0" fmla="*/ 73515 w 73515"/>
                <a:gd name="connsiteY0" fmla="*/ 34708 h 35660"/>
                <a:gd name="connsiteX1" fmla="*/ 28748 w 73515"/>
                <a:gd name="connsiteY1" fmla="*/ 22326 h 35660"/>
                <a:gd name="connsiteX2" fmla="*/ 6840 w 73515"/>
                <a:gd name="connsiteY2" fmla="*/ 35661 h 35660"/>
                <a:gd name="connsiteX3" fmla="*/ 35415 w 73515"/>
                <a:gd name="connsiteY3" fmla="*/ 2323 h 35660"/>
                <a:gd name="connsiteX4" fmla="*/ 73515 w 73515"/>
                <a:gd name="connsiteY4" fmla="*/ 34708 h 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5" h="35660">
                  <a:moveTo>
                    <a:pt x="73515" y="34708"/>
                  </a:moveTo>
                  <a:cubicBezTo>
                    <a:pt x="56371" y="36613"/>
                    <a:pt x="43036" y="29946"/>
                    <a:pt x="28748" y="22326"/>
                  </a:cubicBezTo>
                  <a:cubicBezTo>
                    <a:pt x="14461" y="14706"/>
                    <a:pt x="8746" y="21373"/>
                    <a:pt x="6840" y="35661"/>
                  </a:cubicBezTo>
                  <a:cubicBezTo>
                    <a:pt x="-10304" y="2323"/>
                    <a:pt x="6840" y="-4344"/>
                    <a:pt x="35415" y="2323"/>
                  </a:cubicBezTo>
                  <a:cubicBezTo>
                    <a:pt x="52561" y="6133"/>
                    <a:pt x="64943" y="18516"/>
                    <a:pt x="73515" y="34708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="" xmlns:a16="http://schemas.microsoft.com/office/drawing/2014/main" id="{58B2EFAD-9160-4FD3-915C-08286455BC05}"/>
                </a:ext>
              </a:extLst>
            </p:cNvPr>
            <p:cNvSpPr/>
            <p:nvPr/>
          </p:nvSpPr>
          <p:spPr>
            <a:xfrm>
              <a:off x="7950279" y="-2182173"/>
              <a:ext cx="195366" cy="228431"/>
            </a:xfrm>
            <a:custGeom>
              <a:avLst/>
              <a:gdLst>
                <a:gd name="connsiteX0" fmla="*/ 190506 w 195366"/>
                <a:gd name="connsiteY0" fmla="*/ 2295 h 228431"/>
                <a:gd name="connsiteX1" fmla="*/ 180981 w 195366"/>
                <a:gd name="connsiteY1" fmla="*/ 82305 h 228431"/>
                <a:gd name="connsiteX2" fmla="*/ 106686 w 195366"/>
                <a:gd name="connsiteY2" fmla="*/ 205177 h 228431"/>
                <a:gd name="connsiteX3" fmla="*/ 38106 w 195366"/>
                <a:gd name="connsiteY3" fmla="*/ 208035 h 228431"/>
                <a:gd name="connsiteX4" fmla="*/ 6 w 195366"/>
                <a:gd name="connsiteY4" fmla="*/ 173745 h 228431"/>
                <a:gd name="connsiteX5" fmla="*/ 186696 w 195366"/>
                <a:gd name="connsiteY5" fmla="*/ 390 h 228431"/>
                <a:gd name="connsiteX6" fmla="*/ 190506 w 195366"/>
                <a:gd name="connsiteY6" fmla="*/ 2295 h 22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366" h="228431">
                  <a:moveTo>
                    <a:pt x="190506" y="2295"/>
                  </a:moveTo>
                  <a:cubicBezTo>
                    <a:pt x="202888" y="30870"/>
                    <a:pt x="188601" y="56587"/>
                    <a:pt x="180981" y="82305"/>
                  </a:cubicBezTo>
                  <a:cubicBezTo>
                    <a:pt x="166693" y="128977"/>
                    <a:pt x="136213" y="167077"/>
                    <a:pt x="106686" y="205177"/>
                  </a:cubicBezTo>
                  <a:cubicBezTo>
                    <a:pt x="84778" y="234705"/>
                    <a:pt x="62871" y="236610"/>
                    <a:pt x="38106" y="208035"/>
                  </a:cubicBezTo>
                  <a:cubicBezTo>
                    <a:pt x="26676" y="194700"/>
                    <a:pt x="12388" y="185175"/>
                    <a:pt x="6" y="173745"/>
                  </a:cubicBezTo>
                  <a:cubicBezTo>
                    <a:pt x="-947" y="98497"/>
                    <a:pt x="113353" y="-7230"/>
                    <a:pt x="186696" y="390"/>
                  </a:cubicBezTo>
                  <a:cubicBezTo>
                    <a:pt x="187648" y="390"/>
                    <a:pt x="188601" y="1342"/>
                    <a:pt x="190506" y="2295"/>
                  </a:cubicBezTo>
                  <a:close/>
                </a:path>
              </a:pathLst>
            </a:custGeom>
            <a:solidFill>
              <a:srgbClr val="853E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="" xmlns:a16="http://schemas.microsoft.com/office/drawing/2014/main" id="{6D92EBFC-7523-4993-82BB-AC568BF7EC5A}"/>
                </a:ext>
              </a:extLst>
            </p:cNvPr>
            <p:cNvSpPr/>
            <p:nvPr/>
          </p:nvSpPr>
          <p:spPr>
            <a:xfrm>
              <a:off x="7876847" y="-2211888"/>
              <a:ext cx="202337" cy="168488"/>
            </a:xfrm>
            <a:custGeom>
              <a:avLst/>
              <a:gdLst>
                <a:gd name="connsiteX0" fmla="*/ 35337 w 202337"/>
                <a:gd name="connsiteY0" fmla="*/ 165359 h 168488"/>
                <a:gd name="connsiteX1" fmla="*/ 51530 w 202337"/>
                <a:gd name="connsiteY1" fmla="*/ 52964 h 168488"/>
                <a:gd name="connsiteX2" fmla="*/ 123920 w 202337"/>
                <a:gd name="connsiteY2" fmla="*/ 9149 h 168488"/>
                <a:gd name="connsiteX3" fmla="*/ 196310 w 202337"/>
                <a:gd name="connsiteY3" fmla="*/ 13912 h 168488"/>
                <a:gd name="connsiteX4" fmla="*/ 191547 w 202337"/>
                <a:gd name="connsiteY4" fmla="*/ 41534 h 168488"/>
                <a:gd name="connsiteX5" fmla="*/ 87725 w 202337"/>
                <a:gd name="connsiteY5" fmla="*/ 144404 h 168488"/>
                <a:gd name="connsiteX6" fmla="*/ 35337 w 202337"/>
                <a:gd name="connsiteY6" fmla="*/ 165359 h 1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37" h="168488">
                  <a:moveTo>
                    <a:pt x="35337" y="165359"/>
                  </a:moveTo>
                  <a:cubicBezTo>
                    <a:pt x="-14193" y="102494"/>
                    <a:pt x="-14193" y="98684"/>
                    <a:pt x="51530" y="52964"/>
                  </a:cubicBezTo>
                  <a:cubicBezTo>
                    <a:pt x="74390" y="36772"/>
                    <a:pt x="97250" y="21532"/>
                    <a:pt x="123920" y="9149"/>
                  </a:cubicBezTo>
                  <a:cubicBezTo>
                    <a:pt x="152495" y="-4186"/>
                    <a:pt x="172497" y="-3233"/>
                    <a:pt x="196310" y="13912"/>
                  </a:cubicBezTo>
                  <a:cubicBezTo>
                    <a:pt x="207740" y="25342"/>
                    <a:pt x="201072" y="34867"/>
                    <a:pt x="191547" y="41534"/>
                  </a:cubicBezTo>
                  <a:cubicBezTo>
                    <a:pt x="151542" y="71062"/>
                    <a:pt x="122967" y="111067"/>
                    <a:pt x="87725" y="144404"/>
                  </a:cubicBezTo>
                  <a:cubicBezTo>
                    <a:pt x="73437" y="157739"/>
                    <a:pt x="60102" y="175837"/>
                    <a:pt x="35337" y="165359"/>
                  </a:cubicBezTo>
                  <a:close/>
                </a:path>
              </a:pathLst>
            </a:custGeom>
            <a:solidFill>
              <a:srgbClr val="8040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="" xmlns:a16="http://schemas.microsoft.com/office/drawing/2014/main" id="{98765573-60F2-4A0E-BEC8-B10ED11659AA}"/>
                </a:ext>
              </a:extLst>
            </p:cNvPr>
            <p:cNvSpPr/>
            <p:nvPr/>
          </p:nvSpPr>
          <p:spPr>
            <a:xfrm>
              <a:off x="7912185" y="-2198928"/>
              <a:ext cx="228600" cy="189547"/>
            </a:xfrm>
            <a:custGeom>
              <a:avLst/>
              <a:gdLst>
                <a:gd name="connsiteX0" fmla="*/ 0 w 228600"/>
                <a:gd name="connsiteY0" fmla="*/ 152400 h 189547"/>
                <a:gd name="connsiteX1" fmla="*/ 74295 w 228600"/>
                <a:gd name="connsiteY1" fmla="*/ 90488 h 189547"/>
                <a:gd name="connsiteX2" fmla="*/ 160972 w 228600"/>
                <a:gd name="connsiteY2" fmla="*/ 0 h 189547"/>
                <a:gd name="connsiteX3" fmla="*/ 228600 w 228600"/>
                <a:gd name="connsiteY3" fmla="*/ 18097 h 189547"/>
                <a:gd name="connsiteX4" fmla="*/ 152400 w 228600"/>
                <a:gd name="connsiteY4" fmla="*/ 47625 h 189547"/>
                <a:gd name="connsiteX5" fmla="*/ 39052 w 228600"/>
                <a:gd name="connsiteY5" fmla="*/ 189547 h 189547"/>
                <a:gd name="connsiteX6" fmla="*/ 0 w 228600"/>
                <a:gd name="connsiteY6" fmla="*/ 15240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189547">
                  <a:moveTo>
                    <a:pt x="0" y="152400"/>
                  </a:moveTo>
                  <a:cubicBezTo>
                    <a:pt x="36195" y="144780"/>
                    <a:pt x="51435" y="113347"/>
                    <a:pt x="74295" y="90488"/>
                  </a:cubicBezTo>
                  <a:cubicBezTo>
                    <a:pt x="103822" y="60960"/>
                    <a:pt x="138113" y="36195"/>
                    <a:pt x="160972" y="0"/>
                  </a:cubicBezTo>
                  <a:cubicBezTo>
                    <a:pt x="180975" y="16192"/>
                    <a:pt x="209550" y="0"/>
                    <a:pt x="228600" y="18097"/>
                  </a:cubicBezTo>
                  <a:cubicBezTo>
                    <a:pt x="197167" y="11430"/>
                    <a:pt x="174308" y="28575"/>
                    <a:pt x="152400" y="47625"/>
                  </a:cubicBezTo>
                  <a:cubicBezTo>
                    <a:pt x="104775" y="87630"/>
                    <a:pt x="61913" y="130492"/>
                    <a:pt x="39052" y="189547"/>
                  </a:cubicBezTo>
                  <a:cubicBezTo>
                    <a:pt x="29527" y="174308"/>
                    <a:pt x="17145" y="160972"/>
                    <a:pt x="0" y="15240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="" xmlns:a16="http://schemas.microsoft.com/office/drawing/2014/main" id="{92B51EF8-3A70-4D5F-9C9E-1405B57C019C}"/>
                </a:ext>
              </a:extLst>
            </p:cNvPr>
            <p:cNvSpPr/>
            <p:nvPr/>
          </p:nvSpPr>
          <p:spPr>
            <a:xfrm>
              <a:off x="8131648" y="-2295382"/>
              <a:ext cx="58666" cy="105992"/>
            </a:xfrm>
            <a:custGeom>
              <a:avLst/>
              <a:gdLst>
                <a:gd name="connsiteX0" fmla="*/ 8184 w 58666"/>
                <a:gd name="connsiteY0" fmla="*/ 40256 h 105992"/>
                <a:gd name="connsiteX1" fmla="*/ 28187 w 58666"/>
                <a:gd name="connsiteY1" fmla="*/ 2156 h 105992"/>
                <a:gd name="connsiteX2" fmla="*/ 58667 w 58666"/>
                <a:gd name="connsiteY2" fmla="*/ 105979 h 105992"/>
                <a:gd name="connsiteX3" fmla="*/ 18662 w 58666"/>
                <a:gd name="connsiteY3" fmla="*/ 86929 h 105992"/>
                <a:gd name="connsiteX4" fmla="*/ 8184 w 58666"/>
                <a:gd name="connsiteY4" fmla="*/ 40256 h 1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6" h="105992">
                  <a:moveTo>
                    <a:pt x="8184" y="40256"/>
                  </a:moveTo>
                  <a:cubicBezTo>
                    <a:pt x="14852" y="27873"/>
                    <a:pt x="-25153" y="-9274"/>
                    <a:pt x="28187" y="2156"/>
                  </a:cubicBezTo>
                  <a:cubicBezTo>
                    <a:pt x="38664" y="36446"/>
                    <a:pt x="48189" y="71688"/>
                    <a:pt x="58667" y="105979"/>
                  </a:cubicBezTo>
                  <a:cubicBezTo>
                    <a:pt x="42474" y="106931"/>
                    <a:pt x="47237" y="60258"/>
                    <a:pt x="18662" y="86929"/>
                  </a:cubicBezTo>
                  <a:cubicBezTo>
                    <a:pt x="21519" y="69783"/>
                    <a:pt x="10089" y="55496"/>
                    <a:pt x="8184" y="40256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="" xmlns:a16="http://schemas.microsoft.com/office/drawing/2014/main" id="{AF3D038C-8318-4598-A470-48CF8175D9B2}"/>
                </a:ext>
              </a:extLst>
            </p:cNvPr>
            <p:cNvSpPr/>
            <p:nvPr/>
          </p:nvSpPr>
          <p:spPr>
            <a:xfrm>
              <a:off x="8102685" y="-2217026"/>
              <a:ext cx="46672" cy="17499"/>
            </a:xfrm>
            <a:custGeom>
              <a:avLst/>
              <a:gdLst>
                <a:gd name="connsiteX0" fmla="*/ 0 w 46672"/>
                <a:gd name="connsiteY0" fmla="*/ 0 h 17499"/>
                <a:gd name="connsiteX1" fmla="*/ 46672 w 46672"/>
                <a:gd name="connsiteY1" fmla="*/ 7620 h 17499"/>
                <a:gd name="connsiteX2" fmla="*/ 0 w 46672"/>
                <a:gd name="connsiteY2" fmla="*/ 0 h 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17499">
                  <a:moveTo>
                    <a:pt x="0" y="0"/>
                  </a:moveTo>
                  <a:cubicBezTo>
                    <a:pt x="15240" y="2857"/>
                    <a:pt x="31433" y="5715"/>
                    <a:pt x="46672" y="7620"/>
                  </a:cubicBezTo>
                  <a:cubicBezTo>
                    <a:pt x="27622" y="29527"/>
                    <a:pt x="14288" y="9525"/>
                    <a:pt x="0" y="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="" xmlns:a16="http://schemas.microsoft.com/office/drawing/2014/main" id="{1ED73CB0-463E-490C-9242-675F8A0C0BB3}"/>
                </a:ext>
              </a:extLst>
            </p:cNvPr>
            <p:cNvSpPr/>
            <p:nvPr/>
          </p:nvSpPr>
          <p:spPr>
            <a:xfrm>
              <a:off x="8446871" y="-1872539"/>
              <a:ext cx="623965" cy="370974"/>
            </a:xfrm>
            <a:custGeom>
              <a:avLst/>
              <a:gdLst>
                <a:gd name="connsiteX0" fmla="*/ 18716 w 623965"/>
                <a:gd name="connsiteY0" fmla="*/ 300355 h 370974"/>
                <a:gd name="connsiteX1" fmla="*/ 6334 w 623965"/>
                <a:gd name="connsiteY1" fmla="*/ 228918 h 370974"/>
                <a:gd name="connsiteX2" fmla="*/ 18716 w 623965"/>
                <a:gd name="connsiteY2" fmla="*/ 179387 h 370974"/>
                <a:gd name="connsiteX3" fmla="*/ 139684 w 623965"/>
                <a:gd name="connsiteY3" fmla="*/ 3175 h 370974"/>
                <a:gd name="connsiteX4" fmla="*/ 178736 w 623965"/>
                <a:gd name="connsiteY4" fmla="*/ 8890 h 370974"/>
                <a:gd name="connsiteX5" fmla="*/ 214931 w 623965"/>
                <a:gd name="connsiteY5" fmla="*/ 80328 h 370974"/>
                <a:gd name="connsiteX6" fmla="*/ 242554 w 623965"/>
                <a:gd name="connsiteY6" fmla="*/ 140335 h 370974"/>
                <a:gd name="connsiteX7" fmla="*/ 348281 w 623965"/>
                <a:gd name="connsiteY7" fmla="*/ 134620 h 370974"/>
                <a:gd name="connsiteX8" fmla="*/ 362569 w 623965"/>
                <a:gd name="connsiteY8" fmla="*/ 114618 h 370974"/>
                <a:gd name="connsiteX9" fmla="*/ 379714 w 623965"/>
                <a:gd name="connsiteY9" fmla="*/ 20320 h 370974"/>
                <a:gd name="connsiteX10" fmla="*/ 455914 w 623965"/>
                <a:gd name="connsiteY10" fmla="*/ 17462 h 370974"/>
                <a:gd name="connsiteX11" fmla="*/ 609266 w 623965"/>
                <a:gd name="connsiteY11" fmla="*/ 186055 h 370974"/>
                <a:gd name="connsiteX12" fmla="*/ 611171 w 623965"/>
                <a:gd name="connsiteY12" fmla="*/ 272733 h 370974"/>
                <a:gd name="connsiteX13" fmla="*/ 391144 w 623965"/>
                <a:gd name="connsiteY13" fmla="*/ 360362 h 370974"/>
                <a:gd name="connsiteX14" fmla="*/ 88249 w 623965"/>
                <a:gd name="connsiteY14" fmla="*/ 342265 h 370974"/>
                <a:gd name="connsiteX15" fmla="*/ 18716 w 623965"/>
                <a:gd name="connsiteY15" fmla="*/ 300355 h 37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965" h="370974">
                  <a:moveTo>
                    <a:pt x="18716" y="300355"/>
                  </a:moveTo>
                  <a:cubicBezTo>
                    <a:pt x="-8906" y="280353"/>
                    <a:pt x="619" y="254635"/>
                    <a:pt x="6334" y="228918"/>
                  </a:cubicBezTo>
                  <a:cubicBezTo>
                    <a:pt x="10144" y="212725"/>
                    <a:pt x="14906" y="195580"/>
                    <a:pt x="18716" y="179387"/>
                  </a:cubicBezTo>
                  <a:cubicBezTo>
                    <a:pt x="54911" y="118428"/>
                    <a:pt x="101584" y="64135"/>
                    <a:pt x="139684" y="3175"/>
                  </a:cubicBezTo>
                  <a:cubicBezTo>
                    <a:pt x="153971" y="-3492"/>
                    <a:pt x="166354" y="1270"/>
                    <a:pt x="178736" y="8890"/>
                  </a:cubicBezTo>
                  <a:cubicBezTo>
                    <a:pt x="203501" y="26035"/>
                    <a:pt x="188261" y="64135"/>
                    <a:pt x="214931" y="80328"/>
                  </a:cubicBezTo>
                  <a:cubicBezTo>
                    <a:pt x="232076" y="96520"/>
                    <a:pt x="220646" y="126048"/>
                    <a:pt x="242554" y="140335"/>
                  </a:cubicBezTo>
                  <a:cubicBezTo>
                    <a:pt x="277796" y="148908"/>
                    <a:pt x="312086" y="129858"/>
                    <a:pt x="348281" y="134620"/>
                  </a:cubicBezTo>
                  <a:cubicBezTo>
                    <a:pt x="359711" y="136525"/>
                    <a:pt x="360664" y="125095"/>
                    <a:pt x="362569" y="114618"/>
                  </a:cubicBezTo>
                  <a:cubicBezTo>
                    <a:pt x="367331" y="83185"/>
                    <a:pt x="371141" y="51753"/>
                    <a:pt x="379714" y="20320"/>
                  </a:cubicBezTo>
                  <a:cubicBezTo>
                    <a:pt x="404479" y="7937"/>
                    <a:pt x="429244" y="-635"/>
                    <a:pt x="455914" y="17462"/>
                  </a:cubicBezTo>
                  <a:cubicBezTo>
                    <a:pt x="494014" y="86043"/>
                    <a:pt x="554974" y="132715"/>
                    <a:pt x="609266" y="186055"/>
                  </a:cubicBezTo>
                  <a:cubicBezTo>
                    <a:pt x="618791" y="214630"/>
                    <a:pt x="635936" y="243205"/>
                    <a:pt x="611171" y="272733"/>
                  </a:cubicBezTo>
                  <a:cubicBezTo>
                    <a:pt x="551164" y="335598"/>
                    <a:pt x="469249" y="345123"/>
                    <a:pt x="391144" y="360362"/>
                  </a:cubicBezTo>
                  <a:cubicBezTo>
                    <a:pt x="289226" y="380365"/>
                    <a:pt x="188261" y="370840"/>
                    <a:pt x="88249" y="342265"/>
                  </a:cubicBezTo>
                  <a:cubicBezTo>
                    <a:pt x="61579" y="335598"/>
                    <a:pt x="33956" y="327978"/>
                    <a:pt x="18716" y="300355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="" xmlns:a16="http://schemas.microsoft.com/office/drawing/2014/main" id="{B38564B9-2FB5-414C-ABFA-8E088F494CA2}"/>
                </a:ext>
              </a:extLst>
            </p:cNvPr>
            <p:cNvSpPr/>
            <p:nvPr/>
          </p:nvSpPr>
          <p:spPr>
            <a:xfrm>
              <a:off x="8359846" y="-1572669"/>
              <a:ext cx="822471" cy="202586"/>
            </a:xfrm>
            <a:custGeom>
              <a:avLst/>
              <a:gdLst>
                <a:gd name="connsiteX0" fmla="*/ 819164 w 822471"/>
                <a:gd name="connsiteY0" fmla="*/ 70971 h 202586"/>
                <a:gd name="connsiteX1" fmla="*/ 798209 w 822471"/>
                <a:gd name="connsiteY1" fmla="*/ 104308 h 202586"/>
                <a:gd name="connsiteX2" fmla="*/ 693434 w 822471"/>
                <a:gd name="connsiteY2" fmla="*/ 144313 h 202586"/>
                <a:gd name="connsiteX3" fmla="*/ 694386 w 822471"/>
                <a:gd name="connsiteY3" fmla="*/ 145266 h 202586"/>
                <a:gd name="connsiteX4" fmla="*/ 645809 w 822471"/>
                <a:gd name="connsiteY4" fmla="*/ 125263 h 202586"/>
                <a:gd name="connsiteX5" fmla="*/ 578181 w 822471"/>
                <a:gd name="connsiteY5" fmla="*/ 173841 h 202586"/>
                <a:gd name="connsiteX6" fmla="*/ 544844 w 822471"/>
                <a:gd name="connsiteY6" fmla="*/ 174793 h 202586"/>
                <a:gd name="connsiteX7" fmla="*/ 488646 w 822471"/>
                <a:gd name="connsiteY7" fmla="*/ 141456 h 202586"/>
                <a:gd name="connsiteX8" fmla="*/ 472454 w 822471"/>
                <a:gd name="connsiteY8" fmla="*/ 115738 h 202586"/>
                <a:gd name="connsiteX9" fmla="*/ 464834 w 822471"/>
                <a:gd name="connsiteY9" fmla="*/ 122405 h 202586"/>
                <a:gd name="connsiteX10" fmla="*/ 447689 w 822471"/>
                <a:gd name="connsiteY10" fmla="*/ 189081 h 202586"/>
                <a:gd name="connsiteX11" fmla="*/ 312434 w 822471"/>
                <a:gd name="connsiteY11" fmla="*/ 196701 h 202586"/>
                <a:gd name="connsiteX12" fmla="*/ 302909 w 822471"/>
                <a:gd name="connsiteY12" fmla="*/ 187176 h 202586"/>
                <a:gd name="connsiteX13" fmla="*/ 256236 w 822471"/>
                <a:gd name="connsiteY13" fmla="*/ 192891 h 202586"/>
                <a:gd name="connsiteX14" fmla="*/ 158129 w 822471"/>
                <a:gd name="connsiteY14" fmla="*/ 196701 h 202586"/>
                <a:gd name="connsiteX15" fmla="*/ 135269 w 822471"/>
                <a:gd name="connsiteY15" fmla="*/ 174793 h 202586"/>
                <a:gd name="connsiteX16" fmla="*/ 135269 w 822471"/>
                <a:gd name="connsiteY16" fmla="*/ 173841 h 202586"/>
                <a:gd name="connsiteX17" fmla="*/ 135269 w 822471"/>
                <a:gd name="connsiteY17" fmla="*/ 144313 h 202586"/>
                <a:gd name="connsiteX18" fmla="*/ 114314 w 822471"/>
                <a:gd name="connsiteY18" fmla="*/ 153838 h 202586"/>
                <a:gd name="connsiteX19" fmla="*/ 114314 w 822471"/>
                <a:gd name="connsiteY19" fmla="*/ 153838 h 202586"/>
                <a:gd name="connsiteX20" fmla="*/ 67641 w 822471"/>
                <a:gd name="connsiteY20" fmla="*/ 172888 h 202586"/>
                <a:gd name="connsiteX21" fmla="*/ 67641 w 822471"/>
                <a:gd name="connsiteY21" fmla="*/ 172888 h 202586"/>
                <a:gd name="connsiteX22" fmla="*/ 28589 w 822471"/>
                <a:gd name="connsiteY22" fmla="*/ 156696 h 202586"/>
                <a:gd name="connsiteX23" fmla="*/ 966 w 822471"/>
                <a:gd name="connsiteY23" fmla="*/ 141456 h 202586"/>
                <a:gd name="connsiteX24" fmla="*/ 20969 w 822471"/>
                <a:gd name="connsiteY24" fmla="*/ 98593 h 202586"/>
                <a:gd name="connsiteX25" fmla="*/ 77166 w 822471"/>
                <a:gd name="connsiteY25" fmla="*/ 78591 h 202586"/>
                <a:gd name="connsiteX26" fmla="*/ 148604 w 822471"/>
                <a:gd name="connsiteY26" fmla="*/ 37633 h 202586"/>
                <a:gd name="connsiteX27" fmla="*/ 560084 w 822471"/>
                <a:gd name="connsiteY27" fmla="*/ 46205 h 202586"/>
                <a:gd name="connsiteX28" fmla="*/ 657239 w 822471"/>
                <a:gd name="connsiteY28" fmla="*/ 9058 h 202586"/>
                <a:gd name="connsiteX29" fmla="*/ 706769 w 822471"/>
                <a:gd name="connsiteY29" fmla="*/ 30013 h 202586"/>
                <a:gd name="connsiteX30" fmla="*/ 732486 w 822471"/>
                <a:gd name="connsiteY30" fmla="*/ 63351 h 202586"/>
                <a:gd name="connsiteX31" fmla="*/ 819164 w 822471"/>
                <a:gd name="connsiteY31" fmla="*/ 70971 h 20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2471" h="202586">
                  <a:moveTo>
                    <a:pt x="819164" y="70971"/>
                  </a:moveTo>
                  <a:cubicBezTo>
                    <a:pt x="830594" y="93830"/>
                    <a:pt x="809639" y="95736"/>
                    <a:pt x="798209" y="104308"/>
                  </a:cubicBezTo>
                  <a:cubicBezTo>
                    <a:pt x="766776" y="126216"/>
                    <a:pt x="726771" y="125263"/>
                    <a:pt x="693434" y="144313"/>
                  </a:cubicBezTo>
                  <a:cubicBezTo>
                    <a:pt x="693434" y="144313"/>
                    <a:pt x="694386" y="145266"/>
                    <a:pt x="694386" y="145266"/>
                  </a:cubicBezTo>
                  <a:cubicBezTo>
                    <a:pt x="669621" y="159553"/>
                    <a:pt x="657239" y="144313"/>
                    <a:pt x="645809" y="125263"/>
                  </a:cubicBezTo>
                  <a:cubicBezTo>
                    <a:pt x="642951" y="169078"/>
                    <a:pt x="608661" y="169078"/>
                    <a:pt x="578181" y="173841"/>
                  </a:cubicBezTo>
                  <a:cubicBezTo>
                    <a:pt x="566751" y="173841"/>
                    <a:pt x="555321" y="170983"/>
                    <a:pt x="544844" y="174793"/>
                  </a:cubicBezTo>
                  <a:cubicBezTo>
                    <a:pt x="510554" y="188128"/>
                    <a:pt x="494361" y="174793"/>
                    <a:pt x="488646" y="141456"/>
                  </a:cubicBezTo>
                  <a:cubicBezTo>
                    <a:pt x="486741" y="130978"/>
                    <a:pt x="484836" y="119548"/>
                    <a:pt x="472454" y="115738"/>
                  </a:cubicBezTo>
                  <a:cubicBezTo>
                    <a:pt x="469596" y="118596"/>
                    <a:pt x="465786" y="119548"/>
                    <a:pt x="464834" y="122405"/>
                  </a:cubicBezTo>
                  <a:cubicBezTo>
                    <a:pt x="456261" y="144313"/>
                    <a:pt x="481979" y="179556"/>
                    <a:pt x="447689" y="189081"/>
                  </a:cubicBezTo>
                  <a:cubicBezTo>
                    <a:pt x="403874" y="201463"/>
                    <a:pt x="358154" y="208131"/>
                    <a:pt x="312434" y="196701"/>
                  </a:cubicBezTo>
                  <a:cubicBezTo>
                    <a:pt x="308624" y="195748"/>
                    <a:pt x="303861" y="190986"/>
                    <a:pt x="302909" y="187176"/>
                  </a:cubicBezTo>
                  <a:cubicBezTo>
                    <a:pt x="273381" y="85258"/>
                    <a:pt x="271476" y="193843"/>
                    <a:pt x="256236" y="192891"/>
                  </a:cubicBezTo>
                  <a:cubicBezTo>
                    <a:pt x="223851" y="202416"/>
                    <a:pt x="190514" y="195748"/>
                    <a:pt x="158129" y="196701"/>
                  </a:cubicBezTo>
                  <a:cubicBezTo>
                    <a:pt x="144794" y="197653"/>
                    <a:pt x="133364" y="191938"/>
                    <a:pt x="135269" y="174793"/>
                  </a:cubicBezTo>
                  <a:lnTo>
                    <a:pt x="135269" y="173841"/>
                  </a:lnTo>
                  <a:cubicBezTo>
                    <a:pt x="140031" y="164316"/>
                    <a:pt x="142889" y="151933"/>
                    <a:pt x="135269" y="144313"/>
                  </a:cubicBezTo>
                  <a:cubicBezTo>
                    <a:pt x="125744" y="135741"/>
                    <a:pt x="120981" y="148123"/>
                    <a:pt x="114314" y="153838"/>
                  </a:cubicBezTo>
                  <a:lnTo>
                    <a:pt x="114314" y="153838"/>
                  </a:lnTo>
                  <a:cubicBezTo>
                    <a:pt x="103836" y="171936"/>
                    <a:pt x="91454" y="186223"/>
                    <a:pt x="67641" y="172888"/>
                  </a:cubicBezTo>
                  <a:lnTo>
                    <a:pt x="67641" y="172888"/>
                  </a:lnTo>
                  <a:cubicBezTo>
                    <a:pt x="54306" y="168126"/>
                    <a:pt x="40971" y="163363"/>
                    <a:pt x="28589" y="156696"/>
                  </a:cubicBezTo>
                  <a:cubicBezTo>
                    <a:pt x="19064" y="151933"/>
                    <a:pt x="10491" y="147171"/>
                    <a:pt x="966" y="141456"/>
                  </a:cubicBezTo>
                  <a:cubicBezTo>
                    <a:pt x="-2844" y="122405"/>
                    <a:pt x="4776" y="108118"/>
                    <a:pt x="20969" y="98593"/>
                  </a:cubicBezTo>
                  <a:cubicBezTo>
                    <a:pt x="40971" y="95736"/>
                    <a:pt x="62879" y="96688"/>
                    <a:pt x="77166" y="78591"/>
                  </a:cubicBezTo>
                  <a:cubicBezTo>
                    <a:pt x="83834" y="35728"/>
                    <a:pt x="111456" y="28108"/>
                    <a:pt x="148604" y="37633"/>
                  </a:cubicBezTo>
                  <a:cubicBezTo>
                    <a:pt x="284811" y="79543"/>
                    <a:pt x="421971" y="80496"/>
                    <a:pt x="560084" y="46205"/>
                  </a:cubicBezTo>
                  <a:cubicBezTo>
                    <a:pt x="594374" y="37633"/>
                    <a:pt x="625806" y="24298"/>
                    <a:pt x="657239" y="9058"/>
                  </a:cubicBezTo>
                  <a:cubicBezTo>
                    <a:pt x="680099" y="-1420"/>
                    <a:pt x="703911" y="-10945"/>
                    <a:pt x="706769" y="30013"/>
                  </a:cubicBezTo>
                  <a:cubicBezTo>
                    <a:pt x="707721" y="46205"/>
                    <a:pt x="726771" y="50016"/>
                    <a:pt x="732486" y="63351"/>
                  </a:cubicBezTo>
                  <a:cubicBezTo>
                    <a:pt x="760109" y="74780"/>
                    <a:pt x="790589" y="67161"/>
                    <a:pt x="819164" y="70971"/>
                  </a:cubicBezTo>
                  <a:close/>
                </a:path>
              </a:pathLst>
            </a:custGeom>
            <a:solidFill>
              <a:srgbClr val="5C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="" xmlns:a16="http://schemas.microsoft.com/office/drawing/2014/main" id="{ECDD213F-5D7D-470A-8DCB-3F2658BE27E9}"/>
                </a:ext>
              </a:extLst>
            </p:cNvPr>
            <p:cNvSpPr/>
            <p:nvPr/>
          </p:nvSpPr>
          <p:spPr>
            <a:xfrm>
              <a:off x="8316711" y="-1876031"/>
              <a:ext cx="174365" cy="321021"/>
            </a:xfrm>
            <a:custGeom>
              <a:avLst/>
              <a:gdLst>
                <a:gd name="connsiteX0" fmla="*/ 146019 w 174365"/>
                <a:gd name="connsiteY0" fmla="*/ 102870 h 321021"/>
                <a:gd name="connsiteX1" fmla="*/ 102204 w 174365"/>
                <a:gd name="connsiteY1" fmla="*/ 295275 h 321021"/>
                <a:gd name="connsiteX2" fmla="*/ 71724 w 174365"/>
                <a:gd name="connsiteY2" fmla="*/ 318135 h 321021"/>
                <a:gd name="connsiteX3" fmla="*/ 23146 w 174365"/>
                <a:gd name="connsiteY3" fmla="*/ 205740 h 321021"/>
                <a:gd name="connsiteX4" fmla="*/ 155544 w 174365"/>
                <a:gd name="connsiteY4" fmla="*/ 0 h 321021"/>
                <a:gd name="connsiteX5" fmla="*/ 170784 w 174365"/>
                <a:gd name="connsiteY5" fmla="*/ 49530 h 321021"/>
                <a:gd name="connsiteX6" fmla="*/ 146019 w 174365"/>
                <a:gd name="connsiteY6" fmla="*/ 102870 h 32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65" h="321021">
                  <a:moveTo>
                    <a:pt x="146019" y="102870"/>
                  </a:moveTo>
                  <a:cubicBezTo>
                    <a:pt x="125064" y="165735"/>
                    <a:pt x="103156" y="227648"/>
                    <a:pt x="102204" y="295275"/>
                  </a:cubicBezTo>
                  <a:cubicBezTo>
                    <a:pt x="102204" y="320992"/>
                    <a:pt x="93631" y="324803"/>
                    <a:pt x="71724" y="318135"/>
                  </a:cubicBezTo>
                  <a:cubicBezTo>
                    <a:pt x="-9239" y="294323"/>
                    <a:pt x="-15906" y="280988"/>
                    <a:pt x="23146" y="205740"/>
                  </a:cubicBezTo>
                  <a:cubicBezTo>
                    <a:pt x="60294" y="132398"/>
                    <a:pt x="105061" y="64770"/>
                    <a:pt x="155544" y="0"/>
                  </a:cubicBezTo>
                  <a:cubicBezTo>
                    <a:pt x="188881" y="7620"/>
                    <a:pt x="166974" y="32385"/>
                    <a:pt x="170784" y="49530"/>
                  </a:cubicBezTo>
                  <a:cubicBezTo>
                    <a:pt x="165069" y="67628"/>
                    <a:pt x="165069" y="89535"/>
                    <a:pt x="146019" y="102870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="" xmlns:a16="http://schemas.microsoft.com/office/drawing/2014/main" id="{D6D04D08-8BE3-43E7-AFE9-95B85D5097E6}"/>
                </a:ext>
              </a:extLst>
            </p:cNvPr>
            <p:cNvSpPr/>
            <p:nvPr/>
          </p:nvSpPr>
          <p:spPr>
            <a:xfrm>
              <a:off x="8437012" y="-1612149"/>
              <a:ext cx="684847" cy="122585"/>
            </a:xfrm>
            <a:custGeom>
              <a:avLst/>
              <a:gdLst>
                <a:gd name="connsiteX0" fmla="*/ 655320 w 684847"/>
                <a:gd name="connsiteY0" fmla="*/ 100926 h 122585"/>
                <a:gd name="connsiteX1" fmla="*/ 619125 w 684847"/>
                <a:gd name="connsiteY1" fmla="*/ 44728 h 122585"/>
                <a:gd name="connsiteX2" fmla="*/ 67628 w 684847"/>
                <a:gd name="connsiteY2" fmla="*/ 87591 h 122585"/>
                <a:gd name="connsiteX3" fmla="*/ 0 w 684847"/>
                <a:gd name="connsiteY3" fmla="*/ 62826 h 122585"/>
                <a:gd name="connsiteX4" fmla="*/ 28575 w 684847"/>
                <a:gd name="connsiteY4" fmla="*/ 39013 h 122585"/>
                <a:gd name="connsiteX5" fmla="*/ 523875 w 684847"/>
                <a:gd name="connsiteY5" fmla="*/ 57111 h 122585"/>
                <a:gd name="connsiteX6" fmla="*/ 618172 w 684847"/>
                <a:gd name="connsiteY6" fmla="*/ 3771 h 122585"/>
                <a:gd name="connsiteX7" fmla="*/ 650558 w 684847"/>
                <a:gd name="connsiteY7" fmla="*/ 25678 h 122585"/>
                <a:gd name="connsiteX8" fmla="*/ 648653 w 684847"/>
                <a:gd name="connsiteY8" fmla="*/ 39013 h 122585"/>
                <a:gd name="connsiteX9" fmla="*/ 647700 w 684847"/>
                <a:gd name="connsiteY9" fmla="*/ 67588 h 122585"/>
                <a:gd name="connsiteX10" fmla="*/ 660083 w 684847"/>
                <a:gd name="connsiteY10" fmla="*/ 67588 h 122585"/>
                <a:gd name="connsiteX11" fmla="*/ 684847 w 684847"/>
                <a:gd name="connsiteY11" fmla="*/ 82828 h 122585"/>
                <a:gd name="connsiteX12" fmla="*/ 655320 w 684847"/>
                <a:gd name="connsiteY12" fmla="*/ 100926 h 12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4847" h="122585">
                  <a:moveTo>
                    <a:pt x="655320" y="100926"/>
                  </a:moveTo>
                  <a:cubicBezTo>
                    <a:pt x="619125" y="99021"/>
                    <a:pt x="624840" y="67588"/>
                    <a:pt x="619125" y="44728"/>
                  </a:cubicBezTo>
                  <a:cubicBezTo>
                    <a:pt x="440055" y="134263"/>
                    <a:pt x="256222" y="143788"/>
                    <a:pt x="67628" y="87591"/>
                  </a:cubicBezTo>
                  <a:cubicBezTo>
                    <a:pt x="44768" y="80923"/>
                    <a:pt x="21908" y="74256"/>
                    <a:pt x="0" y="62826"/>
                  </a:cubicBezTo>
                  <a:cubicBezTo>
                    <a:pt x="9525" y="55206"/>
                    <a:pt x="19050" y="47586"/>
                    <a:pt x="28575" y="39013"/>
                  </a:cubicBezTo>
                  <a:cubicBezTo>
                    <a:pt x="190500" y="115213"/>
                    <a:pt x="356235" y="108546"/>
                    <a:pt x="523875" y="57111"/>
                  </a:cubicBezTo>
                  <a:cubicBezTo>
                    <a:pt x="559118" y="46633"/>
                    <a:pt x="588645" y="24726"/>
                    <a:pt x="618172" y="3771"/>
                  </a:cubicBezTo>
                  <a:cubicBezTo>
                    <a:pt x="641985" y="-8612"/>
                    <a:pt x="643890" y="12343"/>
                    <a:pt x="650558" y="25678"/>
                  </a:cubicBezTo>
                  <a:cubicBezTo>
                    <a:pt x="651510" y="30441"/>
                    <a:pt x="650558" y="35203"/>
                    <a:pt x="648653" y="39013"/>
                  </a:cubicBezTo>
                  <a:cubicBezTo>
                    <a:pt x="641033" y="48538"/>
                    <a:pt x="624840" y="57111"/>
                    <a:pt x="647700" y="67588"/>
                  </a:cubicBezTo>
                  <a:cubicBezTo>
                    <a:pt x="651510" y="65683"/>
                    <a:pt x="656272" y="65683"/>
                    <a:pt x="660083" y="67588"/>
                  </a:cubicBezTo>
                  <a:cubicBezTo>
                    <a:pt x="668655" y="72351"/>
                    <a:pt x="683895" y="66636"/>
                    <a:pt x="684847" y="82828"/>
                  </a:cubicBezTo>
                  <a:cubicBezTo>
                    <a:pt x="675322" y="91401"/>
                    <a:pt x="660083" y="87591"/>
                    <a:pt x="655320" y="100926"/>
                  </a:cubicBezTo>
                  <a:close/>
                </a:path>
              </a:pathLst>
            </a:custGeom>
            <a:solidFill>
              <a:srgbClr val="234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="" xmlns:a16="http://schemas.microsoft.com/office/drawing/2014/main" id="{3957A4ED-531A-47B7-8095-41E57E65B26A}"/>
                </a:ext>
              </a:extLst>
            </p:cNvPr>
            <p:cNvSpPr/>
            <p:nvPr/>
          </p:nvSpPr>
          <p:spPr>
            <a:xfrm>
              <a:off x="8456202" y="-1970328"/>
              <a:ext cx="165823" cy="278129"/>
            </a:xfrm>
            <a:custGeom>
              <a:avLst/>
              <a:gdLst>
                <a:gd name="connsiteX0" fmla="*/ 6528 w 165823"/>
                <a:gd name="connsiteY0" fmla="*/ 197167 h 278129"/>
                <a:gd name="connsiteX1" fmla="*/ 19863 w 165823"/>
                <a:gd name="connsiteY1" fmla="*/ 144780 h 278129"/>
                <a:gd name="connsiteX2" fmla="*/ 58915 w 165823"/>
                <a:gd name="connsiteY2" fmla="*/ 56197 h 278129"/>
                <a:gd name="connsiteX3" fmla="*/ 47485 w 165823"/>
                <a:gd name="connsiteY3" fmla="*/ 38100 h 278129"/>
                <a:gd name="connsiteX4" fmla="*/ 37960 w 165823"/>
                <a:gd name="connsiteY4" fmla="*/ 0 h 278129"/>
                <a:gd name="connsiteX5" fmla="*/ 47485 w 165823"/>
                <a:gd name="connsiteY5" fmla="*/ 0 h 278129"/>
                <a:gd name="connsiteX6" fmla="*/ 143688 w 165823"/>
                <a:gd name="connsiteY6" fmla="*/ 31433 h 278129"/>
                <a:gd name="connsiteX7" fmla="*/ 151308 w 165823"/>
                <a:gd name="connsiteY7" fmla="*/ 42863 h 278129"/>
                <a:gd name="connsiteX8" fmla="*/ 165595 w 165823"/>
                <a:gd name="connsiteY8" fmla="*/ 88583 h 278129"/>
                <a:gd name="connsiteX9" fmla="*/ 133210 w 165823"/>
                <a:gd name="connsiteY9" fmla="*/ 107633 h 278129"/>
                <a:gd name="connsiteX10" fmla="*/ 10338 w 165823"/>
                <a:gd name="connsiteY10" fmla="*/ 278130 h 278129"/>
                <a:gd name="connsiteX11" fmla="*/ 6528 w 165823"/>
                <a:gd name="connsiteY11" fmla="*/ 197167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823" h="278129">
                  <a:moveTo>
                    <a:pt x="6528" y="197167"/>
                  </a:moveTo>
                  <a:cubicBezTo>
                    <a:pt x="11290" y="180022"/>
                    <a:pt x="15100" y="161925"/>
                    <a:pt x="19863" y="144780"/>
                  </a:cubicBezTo>
                  <a:cubicBezTo>
                    <a:pt x="33198" y="115252"/>
                    <a:pt x="29388" y="80010"/>
                    <a:pt x="58915" y="56197"/>
                  </a:cubicBezTo>
                  <a:cubicBezTo>
                    <a:pt x="71298" y="46672"/>
                    <a:pt x="53200" y="42863"/>
                    <a:pt x="47485" y="38100"/>
                  </a:cubicBezTo>
                  <a:cubicBezTo>
                    <a:pt x="34150" y="28575"/>
                    <a:pt x="39865" y="13335"/>
                    <a:pt x="37960" y="0"/>
                  </a:cubicBezTo>
                  <a:cubicBezTo>
                    <a:pt x="40818" y="0"/>
                    <a:pt x="44628" y="0"/>
                    <a:pt x="47485" y="0"/>
                  </a:cubicBezTo>
                  <a:cubicBezTo>
                    <a:pt x="80823" y="7620"/>
                    <a:pt x="116065" y="7620"/>
                    <a:pt x="143688" y="31433"/>
                  </a:cubicBezTo>
                  <a:cubicBezTo>
                    <a:pt x="146545" y="35242"/>
                    <a:pt x="149403" y="39052"/>
                    <a:pt x="151308" y="42863"/>
                  </a:cubicBezTo>
                  <a:cubicBezTo>
                    <a:pt x="157023" y="58102"/>
                    <a:pt x="167500" y="71438"/>
                    <a:pt x="165595" y="88583"/>
                  </a:cubicBezTo>
                  <a:cubicBezTo>
                    <a:pt x="162738" y="107633"/>
                    <a:pt x="139878" y="94297"/>
                    <a:pt x="133210" y="107633"/>
                  </a:cubicBezTo>
                  <a:cubicBezTo>
                    <a:pt x="104635" y="173355"/>
                    <a:pt x="63678" y="230505"/>
                    <a:pt x="10338" y="278130"/>
                  </a:cubicBezTo>
                  <a:cubicBezTo>
                    <a:pt x="-17285" y="252413"/>
                    <a:pt x="20815" y="222885"/>
                    <a:pt x="6528" y="197167"/>
                  </a:cubicBezTo>
                  <a:close/>
                </a:path>
              </a:pathLst>
            </a:custGeom>
            <a:solidFill>
              <a:srgbClr val="3E2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="" xmlns:a16="http://schemas.microsoft.com/office/drawing/2014/main" id="{2ADA60B2-7055-4178-99EE-206C6FE343F3}"/>
                </a:ext>
              </a:extLst>
            </p:cNvPr>
            <p:cNvSpPr/>
            <p:nvPr/>
          </p:nvSpPr>
          <p:spPr>
            <a:xfrm>
              <a:off x="8471302" y="-1950447"/>
              <a:ext cx="71850" cy="123945"/>
            </a:xfrm>
            <a:custGeom>
              <a:avLst/>
              <a:gdLst>
                <a:gd name="connsiteX0" fmla="*/ 31432 w 71850"/>
                <a:gd name="connsiteY0" fmla="*/ 18218 h 123945"/>
                <a:gd name="connsiteX1" fmla="*/ 65722 w 71850"/>
                <a:gd name="connsiteY1" fmla="*/ 4883 h 123945"/>
                <a:gd name="connsiteX2" fmla="*/ 59055 w 71850"/>
                <a:gd name="connsiteY2" fmla="*/ 42031 h 123945"/>
                <a:gd name="connsiteX3" fmla="*/ 3810 w 71850"/>
                <a:gd name="connsiteY3" fmla="*/ 123946 h 123945"/>
                <a:gd name="connsiteX4" fmla="*/ 0 w 71850"/>
                <a:gd name="connsiteY4" fmla="*/ 72511 h 123945"/>
                <a:gd name="connsiteX5" fmla="*/ 31432 w 71850"/>
                <a:gd name="connsiteY5" fmla="*/ 18218 h 12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50" h="123945">
                  <a:moveTo>
                    <a:pt x="31432" y="18218"/>
                  </a:moveTo>
                  <a:cubicBezTo>
                    <a:pt x="41910" y="11551"/>
                    <a:pt x="49530" y="-9404"/>
                    <a:pt x="65722" y="4883"/>
                  </a:cubicBezTo>
                  <a:cubicBezTo>
                    <a:pt x="80010" y="17266"/>
                    <a:pt x="65722" y="38221"/>
                    <a:pt x="59055" y="42031"/>
                  </a:cubicBezTo>
                  <a:cubicBezTo>
                    <a:pt x="21907" y="58223"/>
                    <a:pt x="23813" y="98228"/>
                    <a:pt x="3810" y="123946"/>
                  </a:cubicBezTo>
                  <a:cubicBezTo>
                    <a:pt x="-5715" y="107753"/>
                    <a:pt x="20955" y="88703"/>
                    <a:pt x="0" y="72511"/>
                  </a:cubicBezTo>
                  <a:cubicBezTo>
                    <a:pt x="10478" y="55366"/>
                    <a:pt x="20955" y="36316"/>
                    <a:pt x="31432" y="18218"/>
                  </a:cubicBezTo>
                  <a:close/>
                </a:path>
              </a:pathLst>
            </a:custGeom>
            <a:solidFill>
              <a:srgbClr val="B9B4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="" xmlns:a16="http://schemas.microsoft.com/office/drawing/2014/main" id="{45381C24-15E8-48EF-8C8E-710E10088C47}"/>
                </a:ext>
              </a:extLst>
            </p:cNvPr>
            <p:cNvSpPr/>
            <p:nvPr/>
          </p:nvSpPr>
          <p:spPr>
            <a:xfrm>
              <a:off x="8338108" y="-1541703"/>
              <a:ext cx="64768" cy="37888"/>
            </a:xfrm>
            <a:custGeom>
              <a:avLst/>
              <a:gdLst>
                <a:gd name="connsiteX0" fmla="*/ 18894 w 64768"/>
                <a:gd name="connsiteY0" fmla="*/ 0 h 37888"/>
                <a:gd name="connsiteX1" fmla="*/ 64614 w 64768"/>
                <a:gd name="connsiteY1" fmla="*/ 28575 h 37888"/>
                <a:gd name="connsiteX2" fmla="*/ 41754 w 64768"/>
                <a:gd name="connsiteY2" fmla="*/ 37147 h 37888"/>
                <a:gd name="connsiteX3" fmla="*/ 797 w 64768"/>
                <a:gd name="connsiteY3" fmla="*/ 11430 h 37888"/>
                <a:gd name="connsiteX4" fmla="*/ 18894 w 64768"/>
                <a:gd name="connsiteY4" fmla="*/ 0 h 3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8" h="37888">
                  <a:moveTo>
                    <a:pt x="18894" y="0"/>
                  </a:moveTo>
                  <a:cubicBezTo>
                    <a:pt x="32229" y="10477"/>
                    <a:pt x="59852" y="2858"/>
                    <a:pt x="64614" y="28575"/>
                  </a:cubicBezTo>
                  <a:cubicBezTo>
                    <a:pt x="66519" y="40005"/>
                    <a:pt x="50327" y="38100"/>
                    <a:pt x="41754" y="37147"/>
                  </a:cubicBezTo>
                  <a:cubicBezTo>
                    <a:pt x="23657" y="36195"/>
                    <a:pt x="6512" y="30480"/>
                    <a:pt x="797" y="11430"/>
                  </a:cubicBezTo>
                  <a:cubicBezTo>
                    <a:pt x="-3013" y="952"/>
                    <a:pt x="7464" y="0"/>
                    <a:pt x="18894" y="0"/>
                  </a:cubicBezTo>
                  <a:close/>
                </a:path>
              </a:pathLst>
            </a:custGeom>
            <a:solidFill>
              <a:srgbClr val="865B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="" xmlns:a16="http://schemas.microsoft.com/office/drawing/2014/main" id="{94126536-FE06-44A8-AF9C-FF0F6AD603D5}"/>
                </a:ext>
              </a:extLst>
            </p:cNvPr>
            <p:cNvSpPr/>
            <p:nvPr/>
          </p:nvSpPr>
          <p:spPr>
            <a:xfrm>
              <a:off x="8437012" y="-1550953"/>
              <a:ext cx="67627" cy="56874"/>
            </a:xfrm>
            <a:custGeom>
              <a:avLst/>
              <a:gdLst>
                <a:gd name="connsiteX0" fmla="*/ 0 w 67627"/>
                <a:gd name="connsiteY0" fmla="*/ 1629 h 56874"/>
                <a:gd name="connsiteX1" fmla="*/ 67628 w 67627"/>
                <a:gd name="connsiteY1" fmla="*/ 26394 h 56874"/>
                <a:gd name="connsiteX2" fmla="*/ 0 w 67627"/>
                <a:gd name="connsiteY2" fmla="*/ 56874 h 56874"/>
                <a:gd name="connsiteX3" fmla="*/ 0 w 67627"/>
                <a:gd name="connsiteY3" fmla="*/ 1629 h 5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56874">
                  <a:moveTo>
                    <a:pt x="0" y="1629"/>
                  </a:moveTo>
                  <a:cubicBezTo>
                    <a:pt x="27623" y="-5991"/>
                    <a:pt x="45720" y="14964"/>
                    <a:pt x="67628" y="26394"/>
                  </a:cubicBezTo>
                  <a:cubicBezTo>
                    <a:pt x="37148" y="17822"/>
                    <a:pt x="17145" y="33062"/>
                    <a:pt x="0" y="56874"/>
                  </a:cubicBezTo>
                  <a:cubicBezTo>
                    <a:pt x="0" y="38777"/>
                    <a:pt x="0" y="20679"/>
                    <a:pt x="0" y="1629"/>
                  </a:cubicBezTo>
                  <a:close/>
                </a:path>
              </a:pathLst>
            </a:custGeom>
            <a:solidFill>
              <a:srgbClr val="63A0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="" xmlns:a16="http://schemas.microsoft.com/office/drawing/2014/main" id="{0B93942D-2D3D-411D-BFFA-66B7523D74F5}"/>
                </a:ext>
              </a:extLst>
            </p:cNvPr>
            <p:cNvSpPr/>
            <p:nvPr/>
          </p:nvSpPr>
          <p:spPr>
            <a:xfrm>
              <a:off x="8344879" y="-1475630"/>
              <a:ext cx="35935" cy="44416"/>
            </a:xfrm>
            <a:custGeom>
              <a:avLst/>
              <a:gdLst>
                <a:gd name="connsiteX0" fmla="*/ 35935 w 35935"/>
                <a:gd name="connsiteY0" fmla="*/ 1554 h 44416"/>
                <a:gd name="connsiteX1" fmla="*/ 15933 w 35935"/>
                <a:gd name="connsiteY1" fmla="*/ 44416 h 44416"/>
                <a:gd name="connsiteX2" fmla="*/ 2598 w 35935"/>
                <a:gd name="connsiteY2" fmla="*/ 38701 h 44416"/>
                <a:gd name="connsiteX3" fmla="*/ 35935 w 35935"/>
                <a:gd name="connsiteY3" fmla="*/ 1554 h 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5" h="44416">
                  <a:moveTo>
                    <a:pt x="35935" y="1554"/>
                  </a:moveTo>
                  <a:cubicBezTo>
                    <a:pt x="29268" y="15841"/>
                    <a:pt x="22600" y="30129"/>
                    <a:pt x="15933" y="44416"/>
                  </a:cubicBezTo>
                  <a:cubicBezTo>
                    <a:pt x="11170" y="42511"/>
                    <a:pt x="7360" y="40606"/>
                    <a:pt x="2598" y="38701"/>
                  </a:cubicBezTo>
                  <a:cubicBezTo>
                    <a:pt x="-5022" y="10126"/>
                    <a:pt x="3550" y="-5114"/>
                    <a:pt x="35935" y="1554"/>
                  </a:cubicBezTo>
                  <a:close/>
                </a:path>
              </a:pathLst>
            </a:custGeom>
            <a:solidFill>
              <a:srgbClr val="ACDC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="" xmlns:a16="http://schemas.microsoft.com/office/drawing/2014/main" id="{2142DC9B-A832-450B-B6A1-C7A5AA2360F5}"/>
                </a:ext>
              </a:extLst>
            </p:cNvPr>
            <p:cNvSpPr/>
            <p:nvPr/>
          </p:nvSpPr>
          <p:spPr>
            <a:xfrm>
              <a:off x="8521784" y="-1289910"/>
              <a:ext cx="158257" cy="135892"/>
            </a:xfrm>
            <a:custGeom>
              <a:avLst/>
              <a:gdLst>
                <a:gd name="connsiteX0" fmla="*/ 38100 w 158257"/>
                <a:gd name="connsiteY0" fmla="*/ 110156 h 135892"/>
                <a:gd name="connsiteX1" fmla="*/ 0 w 158257"/>
                <a:gd name="connsiteY1" fmla="*/ 5381 h 135892"/>
                <a:gd name="connsiteX2" fmla="*/ 118110 w 158257"/>
                <a:gd name="connsiteY2" fmla="*/ 619 h 135892"/>
                <a:gd name="connsiteX3" fmla="*/ 142875 w 158257"/>
                <a:gd name="connsiteY3" fmla="*/ 18716 h 135892"/>
                <a:gd name="connsiteX4" fmla="*/ 158115 w 158257"/>
                <a:gd name="connsiteY4" fmla="*/ 112061 h 135892"/>
                <a:gd name="connsiteX5" fmla="*/ 146685 w 158257"/>
                <a:gd name="connsiteY5" fmla="*/ 131111 h 135892"/>
                <a:gd name="connsiteX6" fmla="*/ 38100 w 158257"/>
                <a:gd name="connsiteY6" fmla="*/ 110156 h 1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57" h="135892">
                  <a:moveTo>
                    <a:pt x="38100" y="110156"/>
                  </a:moveTo>
                  <a:cubicBezTo>
                    <a:pt x="20003" y="76819"/>
                    <a:pt x="4763" y="43481"/>
                    <a:pt x="0" y="5381"/>
                  </a:cubicBezTo>
                  <a:cubicBezTo>
                    <a:pt x="39053" y="-5096"/>
                    <a:pt x="78105" y="3476"/>
                    <a:pt x="118110" y="619"/>
                  </a:cubicBezTo>
                  <a:cubicBezTo>
                    <a:pt x="131445" y="-334"/>
                    <a:pt x="140018" y="7286"/>
                    <a:pt x="142875" y="18716"/>
                  </a:cubicBezTo>
                  <a:cubicBezTo>
                    <a:pt x="150495" y="49196"/>
                    <a:pt x="155258" y="80629"/>
                    <a:pt x="158115" y="112061"/>
                  </a:cubicBezTo>
                  <a:cubicBezTo>
                    <a:pt x="159068" y="119681"/>
                    <a:pt x="155258" y="127301"/>
                    <a:pt x="146685" y="131111"/>
                  </a:cubicBezTo>
                  <a:cubicBezTo>
                    <a:pt x="125730" y="143494"/>
                    <a:pt x="58103" y="130159"/>
                    <a:pt x="38100" y="110156"/>
                  </a:cubicBezTo>
                  <a:close/>
                </a:path>
              </a:pathLst>
            </a:custGeom>
            <a:solidFill>
              <a:srgbClr val="F4F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="" xmlns:a16="http://schemas.microsoft.com/office/drawing/2014/main" id="{049052F9-E08D-452E-A919-7C5636B67C48}"/>
                </a:ext>
              </a:extLst>
            </p:cNvPr>
            <p:cNvSpPr/>
            <p:nvPr/>
          </p:nvSpPr>
          <p:spPr>
            <a:xfrm>
              <a:off x="8522737" y="-1294126"/>
              <a:ext cx="174470" cy="147135"/>
            </a:xfrm>
            <a:custGeom>
              <a:avLst/>
              <a:gdLst>
                <a:gd name="connsiteX0" fmla="*/ 37147 w 174470"/>
                <a:gd name="connsiteY0" fmla="*/ 114372 h 147135"/>
                <a:gd name="connsiteX1" fmla="*/ 88583 w 174470"/>
                <a:gd name="connsiteY1" fmla="*/ 133422 h 147135"/>
                <a:gd name="connsiteX2" fmla="*/ 135255 w 174470"/>
                <a:gd name="connsiteY2" fmla="*/ 79130 h 147135"/>
                <a:gd name="connsiteX3" fmla="*/ 46672 w 174470"/>
                <a:gd name="connsiteY3" fmla="*/ 9597 h 147135"/>
                <a:gd name="connsiteX4" fmla="*/ 0 w 174470"/>
                <a:gd name="connsiteY4" fmla="*/ 8645 h 147135"/>
                <a:gd name="connsiteX5" fmla="*/ 151447 w 174470"/>
                <a:gd name="connsiteY5" fmla="*/ 72 h 147135"/>
                <a:gd name="connsiteX6" fmla="*/ 168593 w 174470"/>
                <a:gd name="connsiteY6" fmla="*/ 18170 h 147135"/>
                <a:gd name="connsiteX7" fmla="*/ 164783 w 174470"/>
                <a:gd name="connsiteY7" fmla="*/ 133422 h 147135"/>
                <a:gd name="connsiteX8" fmla="*/ 37147 w 174470"/>
                <a:gd name="connsiteY8" fmla="*/ 114372 h 14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70" h="147135">
                  <a:moveTo>
                    <a:pt x="37147" y="114372"/>
                  </a:moveTo>
                  <a:cubicBezTo>
                    <a:pt x="53340" y="123897"/>
                    <a:pt x="67628" y="133422"/>
                    <a:pt x="88583" y="133422"/>
                  </a:cubicBezTo>
                  <a:cubicBezTo>
                    <a:pt x="147638" y="134375"/>
                    <a:pt x="147638" y="135327"/>
                    <a:pt x="135255" y="79130"/>
                  </a:cubicBezTo>
                  <a:cubicBezTo>
                    <a:pt x="119063" y="9597"/>
                    <a:pt x="119063" y="9597"/>
                    <a:pt x="46672" y="9597"/>
                  </a:cubicBezTo>
                  <a:cubicBezTo>
                    <a:pt x="31433" y="9597"/>
                    <a:pt x="15240" y="9597"/>
                    <a:pt x="0" y="8645"/>
                  </a:cubicBezTo>
                  <a:cubicBezTo>
                    <a:pt x="49530" y="-6595"/>
                    <a:pt x="100965" y="4835"/>
                    <a:pt x="151447" y="72"/>
                  </a:cubicBezTo>
                  <a:cubicBezTo>
                    <a:pt x="162878" y="-880"/>
                    <a:pt x="169545" y="7692"/>
                    <a:pt x="168593" y="18170"/>
                  </a:cubicBezTo>
                  <a:cubicBezTo>
                    <a:pt x="165735" y="57222"/>
                    <a:pt x="185738" y="98180"/>
                    <a:pt x="164783" y="133422"/>
                  </a:cubicBezTo>
                  <a:cubicBezTo>
                    <a:pt x="148590" y="161045"/>
                    <a:pt x="54293" y="142947"/>
                    <a:pt x="37147" y="114372"/>
                  </a:cubicBezTo>
                  <a:close/>
                </a:path>
              </a:pathLst>
            </a:custGeom>
            <a:solidFill>
              <a:srgbClr val="EBDE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="" xmlns:a16="http://schemas.microsoft.com/office/drawing/2014/main" id="{7C83C368-823F-40A1-8413-A28135CF43C7}"/>
                </a:ext>
              </a:extLst>
            </p:cNvPr>
            <p:cNvSpPr/>
            <p:nvPr/>
          </p:nvSpPr>
          <p:spPr>
            <a:xfrm>
              <a:off x="8505592" y="-1351679"/>
              <a:ext cx="171450" cy="29975"/>
            </a:xfrm>
            <a:custGeom>
              <a:avLst/>
              <a:gdLst>
                <a:gd name="connsiteX0" fmla="*/ 171450 w 171450"/>
                <a:gd name="connsiteY0" fmla="*/ 19526 h 29975"/>
                <a:gd name="connsiteX1" fmla="*/ 20955 w 171450"/>
                <a:gd name="connsiteY1" fmla="*/ 29051 h 29975"/>
                <a:gd name="connsiteX2" fmla="*/ 0 w 171450"/>
                <a:gd name="connsiteY2" fmla="*/ 15716 h 29975"/>
                <a:gd name="connsiteX3" fmla="*/ 23813 w 171450"/>
                <a:gd name="connsiteY3" fmla="*/ 476 h 29975"/>
                <a:gd name="connsiteX4" fmla="*/ 171450 w 171450"/>
                <a:gd name="connsiteY4" fmla="*/ 19526 h 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9975">
                  <a:moveTo>
                    <a:pt x="171450" y="19526"/>
                  </a:moveTo>
                  <a:cubicBezTo>
                    <a:pt x="120967" y="32861"/>
                    <a:pt x="71438" y="30003"/>
                    <a:pt x="20955" y="29051"/>
                  </a:cubicBezTo>
                  <a:cubicBezTo>
                    <a:pt x="11430" y="29051"/>
                    <a:pt x="0" y="27146"/>
                    <a:pt x="0" y="15716"/>
                  </a:cubicBezTo>
                  <a:cubicBezTo>
                    <a:pt x="0" y="-477"/>
                    <a:pt x="13335" y="1428"/>
                    <a:pt x="23813" y="476"/>
                  </a:cubicBezTo>
                  <a:cubicBezTo>
                    <a:pt x="74295" y="-2382"/>
                    <a:pt x="122872" y="8096"/>
                    <a:pt x="171450" y="19526"/>
                  </a:cubicBezTo>
                  <a:close/>
                </a:path>
              </a:pathLst>
            </a:custGeom>
            <a:solidFill>
              <a:srgbClr val="885F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="" xmlns:a16="http://schemas.microsoft.com/office/drawing/2014/main" id="{3F948C5A-5939-4E74-9C73-2B9007809D0F}"/>
                </a:ext>
              </a:extLst>
            </p:cNvPr>
            <p:cNvSpPr/>
            <p:nvPr/>
          </p:nvSpPr>
          <p:spPr>
            <a:xfrm>
              <a:off x="8235082" y="-3246678"/>
              <a:ext cx="160972" cy="128304"/>
            </a:xfrm>
            <a:custGeom>
              <a:avLst/>
              <a:gdLst>
                <a:gd name="connsiteX0" fmla="*/ 1905 w 160972"/>
                <a:gd name="connsiteY0" fmla="*/ 125730 h 128304"/>
                <a:gd name="connsiteX1" fmla="*/ 0 w 160972"/>
                <a:gd name="connsiteY1" fmla="*/ 104775 h 128304"/>
                <a:gd name="connsiteX2" fmla="*/ 160973 w 160972"/>
                <a:gd name="connsiteY2" fmla="*/ 0 h 128304"/>
                <a:gd name="connsiteX3" fmla="*/ 19050 w 160972"/>
                <a:gd name="connsiteY3" fmla="*/ 122873 h 128304"/>
                <a:gd name="connsiteX4" fmla="*/ 1905 w 160972"/>
                <a:gd name="connsiteY4" fmla="*/ 125730 h 1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" h="128304">
                  <a:moveTo>
                    <a:pt x="1905" y="125730"/>
                  </a:moveTo>
                  <a:cubicBezTo>
                    <a:pt x="1905" y="118110"/>
                    <a:pt x="9525" y="110490"/>
                    <a:pt x="0" y="104775"/>
                  </a:cubicBezTo>
                  <a:cubicBezTo>
                    <a:pt x="48578" y="61912"/>
                    <a:pt x="92392" y="11430"/>
                    <a:pt x="160973" y="0"/>
                  </a:cubicBezTo>
                  <a:cubicBezTo>
                    <a:pt x="111442" y="39052"/>
                    <a:pt x="59055" y="73343"/>
                    <a:pt x="19050" y="122873"/>
                  </a:cubicBezTo>
                  <a:cubicBezTo>
                    <a:pt x="14288" y="129540"/>
                    <a:pt x="8573" y="129540"/>
                    <a:pt x="1905" y="125730"/>
                  </a:cubicBezTo>
                  <a:close/>
                </a:path>
              </a:pathLst>
            </a:custGeom>
            <a:solidFill>
              <a:srgbClr val="986F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="" xmlns:a16="http://schemas.microsoft.com/office/drawing/2014/main" id="{08414B73-B04F-498B-A7C6-DEBA2E809945}"/>
                </a:ext>
              </a:extLst>
            </p:cNvPr>
            <p:cNvSpPr/>
            <p:nvPr/>
          </p:nvSpPr>
          <p:spPr>
            <a:xfrm>
              <a:off x="8938980" y="-1480744"/>
              <a:ext cx="116204" cy="81915"/>
            </a:xfrm>
            <a:custGeom>
              <a:avLst/>
              <a:gdLst>
                <a:gd name="connsiteX0" fmla="*/ 0 w 116204"/>
                <a:gd name="connsiteY0" fmla="*/ 80963 h 81915"/>
                <a:gd name="connsiteX1" fmla="*/ 52388 w 116204"/>
                <a:gd name="connsiteY1" fmla="*/ 17145 h 81915"/>
                <a:gd name="connsiteX2" fmla="*/ 62865 w 116204"/>
                <a:gd name="connsiteY2" fmla="*/ 0 h 81915"/>
                <a:gd name="connsiteX3" fmla="*/ 78105 w 116204"/>
                <a:gd name="connsiteY3" fmla="*/ 16192 h 81915"/>
                <a:gd name="connsiteX4" fmla="*/ 116205 w 116204"/>
                <a:gd name="connsiteY4" fmla="*/ 52388 h 81915"/>
                <a:gd name="connsiteX5" fmla="*/ 40005 w 116204"/>
                <a:gd name="connsiteY5" fmla="*/ 81915 h 81915"/>
                <a:gd name="connsiteX6" fmla="*/ 0 w 116204"/>
                <a:gd name="connsiteY6" fmla="*/ 80963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204" h="81915">
                  <a:moveTo>
                    <a:pt x="0" y="80963"/>
                  </a:moveTo>
                  <a:cubicBezTo>
                    <a:pt x="27622" y="68580"/>
                    <a:pt x="70485" y="68580"/>
                    <a:pt x="52388" y="17145"/>
                  </a:cubicBezTo>
                  <a:cubicBezTo>
                    <a:pt x="50482" y="10478"/>
                    <a:pt x="51435" y="0"/>
                    <a:pt x="62865" y="0"/>
                  </a:cubicBezTo>
                  <a:cubicBezTo>
                    <a:pt x="71438" y="0"/>
                    <a:pt x="76200" y="7620"/>
                    <a:pt x="78105" y="16192"/>
                  </a:cubicBezTo>
                  <a:cubicBezTo>
                    <a:pt x="81915" y="38100"/>
                    <a:pt x="88582" y="56198"/>
                    <a:pt x="116205" y="52388"/>
                  </a:cubicBezTo>
                  <a:cubicBezTo>
                    <a:pt x="94297" y="70485"/>
                    <a:pt x="58103" y="51435"/>
                    <a:pt x="40005" y="81915"/>
                  </a:cubicBezTo>
                  <a:cubicBezTo>
                    <a:pt x="26670" y="81915"/>
                    <a:pt x="13335" y="81915"/>
                    <a:pt x="0" y="80963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="" xmlns:a16="http://schemas.microsoft.com/office/drawing/2014/main" id="{E8718DC6-D6CE-4227-95FF-F01A061B481D}"/>
                </a:ext>
              </a:extLst>
            </p:cNvPr>
            <p:cNvSpPr/>
            <p:nvPr/>
          </p:nvSpPr>
          <p:spPr>
            <a:xfrm>
              <a:off x="8836109" y="-1389303"/>
              <a:ext cx="143827" cy="37147"/>
            </a:xfrm>
            <a:custGeom>
              <a:avLst/>
              <a:gdLst>
                <a:gd name="connsiteX0" fmla="*/ 0 w 143827"/>
                <a:gd name="connsiteY0" fmla="*/ 28575 h 37147"/>
                <a:gd name="connsiteX1" fmla="*/ 141923 w 143827"/>
                <a:gd name="connsiteY1" fmla="*/ 0 h 37147"/>
                <a:gd name="connsiteX2" fmla="*/ 143828 w 143827"/>
                <a:gd name="connsiteY2" fmla="*/ 2858 h 37147"/>
                <a:gd name="connsiteX3" fmla="*/ 76200 w 143827"/>
                <a:gd name="connsiteY3" fmla="*/ 33338 h 37147"/>
                <a:gd name="connsiteX4" fmla="*/ 0 w 143827"/>
                <a:gd name="connsiteY4" fmla="*/ 30480 h 37147"/>
                <a:gd name="connsiteX5" fmla="*/ 0 w 143827"/>
                <a:gd name="connsiteY5" fmla="*/ 28575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827" h="37147">
                  <a:moveTo>
                    <a:pt x="0" y="28575"/>
                  </a:moveTo>
                  <a:cubicBezTo>
                    <a:pt x="42863" y="-4763"/>
                    <a:pt x="95250" y="12383"/>
                    <a:pt x="141923" y="0"/>
                  </a:cubicBezTo>
                  <a:cubicBezTo>
                    <a:pt x="141923" y="0"/>
                    <a:pt x="143828" y="2858"/>
                    <a:pt x="143828" y="2858"/>
                  </a:cubicBezTo>
                  <a:cubicBezTo>
                    <a:pt x="130493" y="33338"/>
                    <a:pt x="100965" y="26670"/>
                    <a:pt x="76200" y="33338"/>
                  </a:cubicBezTo>
                  <a:cubicBezTo>
                    <a:pt x="51435" y="29527"/>
                    <a:pt x="24765" y="45720"/>
                    <a:pt x="0" y="30480"/>
                  </a:cubicBezTo>
                  <a:lnTo>
                    <a:pt x="0" y="28575"/>
                  </a:ln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="" xmlns:a16="http://schemas.microsoft.com/office/drawing/2014/main" id="{4C61E05E-3393-4A7E-BE3D-CAE5B52E3484}"/>
                </a:ext>
              </a:extLst>
            </p:cNvPr>
            <p:cNvSpPr/>
            <p:nvPr/>
          </p:nvSpPr>
          <p:spPr>
            <a:xfrm>
              <a:off x="8487279" y="-1397876"/>
              <a:ext cx="127850" cy="29031"/>
            </a:xfrm>
            <a:custGeom>
              <a:avLst/>
              <a:gdLst>
                <a:gd name="connsiteX0" fmla="*/ 6883 w 127850"/>
                <a:gd name="connsiteY0" fmla="*/ 0 h 29031"/>
                <a:gd name="connsiteX1" fmla="*/ 127851 w 127850"/>
                <a:gd name="connsiteY1" fmla="*/ 18098 h 29031"/>
                <a:gd name="connsiteX2" fmla="*/ 15456 w 127850"/>
                <a:gd name="connsiteY2" fmla="*/ 24765 h 29031"/>
                <a:gd name="connsiteX3" fmla="*/ 6883 w 127850"/>
                <a:gd name="connsiteY3" fmla="*/ 0 h 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50" h="29031">
                  <a:moveTo>
                    <a:pt x="6883" y="0"/>
                  </a:moveTo>
                  <a:cubicBezTo>
                    <a:pt x="43078" y="34290"/>
                    <a:pt x="87846" y="11430"/>
                    <a:pt x="127851" y="18098"/>
                  </a:cubicBezTo>
                  <a:cubicBezTo>
                    <a:pt x="91656" y="37148"/>
                    <a:pt x="53556" y="25718"/>
                    <a:pt x="15456" y="24765"/>
                  </a:cubicBezTo>
                  <a:cubicBezTo>
                    <a:pt x="4978" y="24765"/>
                    <a:pt x="-8357" y="15240"/>
                    <a:pt x="6883" y="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="" xmlns:a16="http://schemas.microsoft.com/office/drawing/2014/main" id="{80905EE0-FB8E-4F8B-B429-B6945CA405F4}"/>
                </a:ext>
              </a:extLst>
            </p:cNvPr>
            <p:cNvSpPr/>
            <p:nvPr/>
          </p:nvSpPr>
          <p:spPr>
            <a:xfrm>
              <a:off x="8473207" y="-1445334"/>
              <a:ext cx="34313" cy="47458"/>
            </a:xfrm>
            <a:custGeom>
              <a:avLst/>
              <a:gdLst>
                <a:gd name="connsiteX0" fmla="*/ 0 w 34313"/>
                <a:gd name="connsiteY0" fmla="*/ 27456 h 47458"/>
                <a:gd name="connsiteX1" fmla="*/ 22860 w 34313"/>
                <a:gd name="connsiteY1" fmla="*/ 1739 h 47458"/>
                <a:gd name="connsiteX2" fmla="*/ 20955 w 34313"/>
                <a:gd name="connsiteY2" fmla="*/ 47458 h 47458"/>
                <a:gd name="connsiteX3" fmla="*/ 0 w 34313"/>
                <a:gd name="connsiteY3" fmla="*/ 27456 h 4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13" h="47458">
                  <a:moveTo>
                    <a:pt x="0" y="27456"/>
                  </a:moveTo>
                  <a:cubicBezTo>
                    <a:pt x="1905" y="13168"/>
                    <a:pt x="9525" y="-5882"/>
                    <a:pt x="22860" y="1739"/>
                  </a:cubicBezTo>
                  <a:cubicBezTo>
                    <a:pt x="45720" y="13168"/>
                    <a:pt x="28575" y="32218"/>
                    <a:pt x="20955" y="47458"/>
                  </a:cubicBezTo>
                  <a:cubicBezTo>
                    <a:pt x="18098" y="36028"/>
                    <a:pt x="21908" y="17931"/>
                    <a:pt x="0" y="27456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="" xmlns:a16="http://schemas.microsoft.com/office/drawing/2014/main" id="{5B5BCD31-C162-4C1A-978A-DEF77BB98ED0}"/>
                </a:ext>
              </a:extLst>
            </p:cNvPr>
            <p:cNvSpPr/>
            <p:nvPr/>
          </p:nvSpPr>
          <p:spPr>
            <a:xfrm>
              <a:off x="8427487" y="-1417878"/>
              <a:ext cx="46672" cy="29435"/>
            </a:xfrm>
            <a:custGeom>
              <a:avLst/>
              <a:gdLst>
                <a:gd name="connsiteX0" fmla="*/ 0 w 46672"/>
                <a:gd name="connsiteY0" fmla="*/ 19050 h 29435"/>
                <a:gd name="connsiteX1" fmla="*/ 46673 w 46672"/>
                <a:gd name="connsiteY1" fmla="*/ 0 h 29435"/>
                <a:gd name="connsiteX2" fmla="*/ 0 w 46672"/>
                <a:gd name="connsiteY2" fmla="*/ 19050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29435">
                  <a:moveTo>
                    <a:pt x="0" y="19050"/>
                  </a:moveTo>
                  <a:cubicBezTo>
                    <a:pt x="20003" y="23813"/>
                    <a:pt x="33338" y="12383"/>
                    <a:pt x="46673" y="0"/>
                  </a:cubicBezTo>
                  <a:cubicBezTo>
                    <a:pt x="40958" y="30480"/>
                    <a:pt x="25718" y="38100"/>
                    <a:pt x="0" y="1905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="" xmlns:a16="http://schemas.microsoft.com/office/drawing/2014/main" id="{895E5CE0-C459-4508-99BC-414E33E83264}"/>
                </a:ext>
              </a:extLst>
            </p:cNvPr>
            <p:cNvSpPr/>
            <p:nvPr/>
          </p:nvSpPr>
          <p:spPr>
            <a:xfrm>
              <a:off x="8388435" y="-1415973"/>
              <a:ext cx="39052" cy="17167"/>
            </a:xfrm>
            <a:custGeom>
              <a:avLst/>
              <a:gdLst>
                <a:gd name="connsiteX0" fmla="*/ 0 w 39052"/>
                <a:gd name="connsiteY0" fmla="*/ 0 h 17167"/>
                <a:gd name="connsiteX1" fmla="*/ 39052 w 39052"/>
                <a:gd name="connsiteY1" fmla="*/ 16192 h 17167"/>
                <a:gd name="connsiteX2" fmla="*/ 0 w 39052"/>
                <a:gd name="connsiteY2" fmla="*/ 0 h 1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7167">
                  <a:moveTo>
                    <a:pt x="0" y="0"/>
                  </a:moveTo>
                  <a:cubicBezTo>
                    <a:pt x="15240" y="0"/>
                    <a:pt x="28575" y="5715"/>
                    <a:pt x="39052" y="16192"/>
                  </a:cubicBezTo>
                  <a:cubicBezTo>
                    <a:pt x="22860" y="19050"/>
                    <a:pt x="8572" y="16192"/>
                    <a:pt x="0" y="0"/>
                  </a:cubicBezTo>
                  <a:close/>
                </a:path>
              </a:pathLst>
            </a:custGeom>
            <a:solidFill>
              <a:srgbClr val="385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="" xmlns:a16="http://schemas.microsoft.com/office/drawing/2014/main" id="{409CB82E-3445-42A4-9792-061483D0AAE1}"/>
                </a:ext>
              </a:extLst>
            </p:cNvPr>
            <p:cNvSpPr/>
            <p:nvPr/>
          </p:nvSpPr>
          <p:spPr>
            <a:xfrm>
              <a:off x="8837619" y="-1305565"/>
              <a:ext cx="179464" cy="130019"/>
            </a:xfrm>
            <a:custGeom>
              <a:avLst/>
              <a:gdLst>
                <a:gd name="connsiteX0" fmla="*/ 179465 w 179464"/>
                <a:gd name="connsiteY0" fmla="*/ 1986 h 130019"/>
                <a:gd name="connsiteX1" fmla="*/ 129935 w 179464"/>
                <a:gd name="connsiteY1" fmla="*/ 109619 h 130019"/>
                <a:gd name="connsiteX2" fmla="*/ 9920 w 179464"/>
                <a:gd name="connsiteY2" fmla="*/ 122001 h 130019"/>
                <a:gd name="connsiteX3" fmla="*/ 3252 w 179464"/>
                <a:gd name="connsiteY3" fmla="*/ 58184 h 130019"/>
                <a:gd name="connsiteX4" fmla="*/ 60402 w 179464"/>
                <a:gd name="connsiteY4" fmla="*/ 1034 h 130019"/>
                <a:gd name="connsiteX5" fmla="*/ 179465 w 179464"/>
                <a:gd name="connsiteY5" fmla="*/ 1986 h 13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64" h="130019">
                  <a:moveTo>
                    <a:pt x="179465" y="1986"/>
                  </a:moveTo>
                  <a:cubicBezTo>
                    <a:pt x="171845" y="43896"/>
                    <a:pt x="152795" y="77234"/>
                    <a:pt x="129935" y="109619"/>
                  </a:cubicBezTo>
                  <a:cubicBezTo>
                    <a:pt x="117552" y="127716"/>
                    <a:pt x="24208" y="138194"/>
                    <a:pt x="9920" y="122001"/>
                  </a:cubicBezTo>
                  <a:cubicBezTo>
                    <a:pt x="-6273" y="103904"/>
                    <a:pt x="8015" y="79139"/>
                    <a:pt x="3252" y="58184"/>
                  </a:cubicBezTo>
                  <a:cubicBezTo>
                    <a:pt x="-9130" y="6749"/>
                    <a:pt x="14683" y="-3729"/>
                    <a:pt x="60402" y="1034"/>
                  </a:cubicBezTo>
                  <a:cubicBezTo>
                    <a:pt x="98502" y="4844"/>
                    <a:pt x="137555" y="1986"/>
                    <a:pt x="179465" y="1986"/>
                  </a:cubicBezTo>
                  <a:close/>
                </a:path>
              </a:pathLst>
            </a:custGeom>
            <a:solidFill>
              <a:srgbClr val="F6F3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="" xmlns:a16="http://schemas.microsoft.com/office/drawing/2014/main" id="{DC315CF5-4753-4050-83E4-794FC7707512}"/>
                </a:ext>
              </a:extLst>
            </p:cNvPr>
            <p:cNvSpPr/>
            <p:nvPr/>
          </p:nvSpPr>
          <p:spPr>
            <a:xfrm>
              <a:off x="8501782" y="-1971281"/>
              <a:ext cx="400050" cy="54784"/>
            </a:xfrm>
            <a:custGeom>
              <a:avLst/>
              <a:gdLst>
                <a:gd name="connsiteX0" fmla="*/ 95250 w 400050"/>
                <a:gd name="connsiteY0" fmla="*/ 39053 h 54784"/>
                <a:gd name="connsiteX1" fmla="*/ 0 w 400050"/>
                <a:gd name="connsiteY1" fmla="*/ 953 h 54784"/>
                <a:gd name="connsiteX2" fmla="*/ 40005 w 400050"/>
                <a:gd name="connsiteY2" fmla="*/ 0 h 54784"/>
                <a:gd name="connsiteX3" fmla="*/ 400050 w 400050"/>
                <a:gd name="connsiteY3" fmla="*/ 11430 h 54784"/>
                <a:gd name="connsiteX4" fmla="*/ 335280 w 400050"/>
                <a:gd name="connsiteY4" fmla="*/ 40005 h 54784"/>
                <a:gd name="connsiteX5" fmla="*/ 328613 w 400050"/>
                <a:gd name="connsiteY5" fmla="*/ 45720 h 54784"/>
                <a:gd name="connsiteX6" fmla="*/ 230505 w 400050"/>
                <a:gd name="connsiteY6" fmla="*/ 51435 h 54784"/>
                <a:gd name="connsiteX7" fmla="*/ 95250 w 400050"/>
                <a:gd name="connsiteY7" fmla="*/ 39053 h 5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54784">
                  <a:moveTo>
                    <a:pt x="95250" y="39053"/>
                  </a:moveTo>
                  <a:cubicBezTo>
                    <a:pt x="63817" y="26670"/>
                    <a:pt x="32385" y="13335"/>
                    <a:pt x="0" y="953"/>
                  </a:cubicBezTo>
                  <a:cubicBezTo>
                    <a:pt x="13335" y="953"/>
                    <a:pt x="26670" y="953"/>
                    <a:pt x="40005" y="0"/>
                  </a:cubicBezTo>
                  <a:cubicBezTo>
                    <a:pt x="159067" y="21908"/>
                    <a:pt x="279082" y="28575"/>
                    <a:pt x="400050" y="11430"/>
                  </a:cubicBezTo>
                  <a:cubicBezTo>
                    <a:pt x="390525" y="47625"/>
                    <a:pt x="349567" y="13335"/>
                    <a:pt x="335280" y="40005"/>
                  </a:cubicBezTo>
                  <a:cubicBezTo>
                    <a:pt x="333375" y="41910"/>
                    <a:pt x="331470" y="43815"/>
                    <a:pt x="328613" y="45720"/>
                  </a:cubicBezTo>
                  <a:cubicBezTo>
                    <a:pt x="296227" y="57150"/>
                    <a:pt x="262890" y="56198"/>
                    <a:pt x="230505" y="51435"/>
                  </a:cubicBezTo>
                  <a:cubicBezTo>
                    <a:pt x="185738" y="44767"/>
                    <a:pt x="140970" y="46673"/>
                    <a:pt x="95250" y="39053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="" xmlns:a16="http://schemas.microsoft.com/office/drawing/2014/main" id="{E6EBE52B-8ECA-42E7-B940-416C3D53642B}"/>
                </a:ext>
              </a:extLst>
            </p:cNvPr>
            <p:cNvSpPr/>
            <p:nvPr/>
          </p:nvSpPr>
          <p:spPr>
            <a:xfrm>
              <a:off x="8932312" y="-1946909"/>
              <a:ext cx="256481" cy="374725"/>
            </a:xfrm>
            <a:custGeom>
              <a:avLst/>
              <a:gdLst>
                <a:gd name="connsiteX0" fmla="*/ 153353 w 256481"/>
                <a:gd name="connsiteY0" fmla="*/ 374726 h 374725"/>
                <a:gd name="connsiteX1" fmla="*/ 150495 w 256481"/>
                <a:gd name="connsiteY1" fmla="*/ 367106 h 374725"/>
                <a:gd name="connsiteX2" fmla="*/ 116205 w 256481"/>
                <a:gd name="connsiteY2" fmla="*/ 240423 h 374725"/>
                <a:gd name="connsiteX3" fmla="*/ 80963 w 256481"/>
                <a:gd name="connsiteY3" fmla="*/ 158508 h 374725"/>
                <a:gd name="connsiteX4" fmla="*/ 76200 w 256481"/>
                <a:gd name="connsiteY4" fmla="*/ 147078 h 374725"/>
                <a:gd name="connsiteX5" fmla="*/ 54293 w 256481"/>
                <a:gd name="connsiteY5" fmla="*/ 113741 h 374725"/>
                <a:gd name="connsiteX6" fmla="*/ 23813 w 256481"/>
                <a:gd name="connsiteY6" fmla="*/ 61353 h 374725"/>
                <a:gd name="connsiteX7" fmla="*/ 0 w 256481"/>
                <a:gd name="connsiteY7" fmla="*/ 20396 h 374725"/>
                <a:gd name="connsiteX8" fmla="*/ 53340 w 256481"/>
                <a:gd name="connsiteY8" fmla="*/ 7061 h 374725"/>
                <a:gd name="connsiteX9" fmla="*/ 239078 w 256481"/>
                <a:gd name="connsiteY9" fmla="*/ 285191 h 374725"/>
                <a:gd name="connsiteX10" fmla="*/ 254318 w 256481"/>
                <a:gd name="connsiteY10" fmla="*/ 337578 h 374725"/>
                <a:gd name="connsiteX11" fmla="*/ 153353 w 256481"/>
                <a:gd name="connsiteY11" fmla="*/ 374726 h 3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481" h="374725">
                  <a:moveTo>
                    <a:pt x="153353" y="374726"/>
                  </a:moveTo>
                  <a:cubicBezTo>
                    <a:pt x="153353" y="371868"/>
                    <a:pt x="153353" y="369963"/>
                    <a:pt x="150495" y="367106"/>
                  </a:cubicBezTo>
                  <a:cubicBezTo>
                    <a:pt x="145733" y="323291"/>
                    <a:pt x="138113" y="279476"/>
                    <a:pt x="116205" y="240423"/>
                  </a:cubicBezTo>
                  <a:cubicBezTo>
                    <a:pt x="103822" y="213753"/>
                    <a:pt x="95250" y="185178"/>
                    <a:pt x="80963" y="158508"/>
                  </a:cubicBezTo>
                  <a:cubicBezTo>
                    <a:pt x="79058" y="154698"/>
                    <a:pt x="77153" y="150888"/>
                    <a:pt x="76200" y="147078"/>
                  </a:cubicBezTo>
                  <a:cubicBezTo>
                    <a:pt x="72390" y="133743"/>
                    <a:pt x="65722" y="122313"/>
                    <a:pt x="54293" y="113741"/>
                  </a:cubicBezTo>
                  <a:cubicBezTo>
                    <a:pt x="40005" y="98501"/>
                    <a:pt x="33338" y="79451"/>
                    <a:pt x="23813" y="61353"/>
                  </a:cubicBezTo>
                  <a:cubicBezTo>
                    <a:pt x="16193" y="47066"/>
                    <a:pt x="0" y="38493"/>
                    <a:pt x="0" y="20396"/>
                  </a:cubicBezTo>
                  <a:cubicBezTo>
                    <a:pt x="12383" y="-7227"/>
                    <a:pt x="32385" y="-1512"/>
                    <a:pt x="53340" y="7061"/>
                  </a:cubicBezTo>
                  <a:cubicBezTo>
                    <a:pt x="116205" y="99453"/>
                    <a:pt x="187643" y="185178"/>
                    <a:pt x="239078" y="285191"/>
                  </a:cubicBezTo>
                  <a:cubicBezTo>
                    <a:pt x="247650" y="301383"/>
                    <a:pt x="261938" y="316623"/>
                    <a:pt x="254318" y="337578"/>
                  </a:cubicBezTo>
                  <a:cubicBezTo>
                    <a:pt x="221933" y="350913"/>
                    <a:pt x="187643" y="363296"/>
                    <a:pt x="153353" y="374726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="" xmlns:a16="http://schemas.microsoft.com/office/drawing/2014/main" id="{72CC13FF-8852-45A7-B24A-2B0B362E0C89}"/>
                </a:ext>
              </a:extLst>
            </p:cNvPr>
            <p:cNvSpPr/>
            <p:nvPr/>
          </p:nvSpPr>
          <p:spPr>
            <a:xfrm>
              <a:off x="8886372" y="-1400467"/>
              <a:ext cx="153515" cy="68789"/>
            </a:xfrm>
            <a:custGeom>
              <a:avLst/>
              <a:gdLst>
                <a:gd name="connsiteX0" fmla="*/ 25937 w 153515"/>
                <a:gd name="connsiteY0" fmla="*/ 31166 h 68789"/>
                <a:gd name="connsiteX1" fmla="*/ 93565 w 153515"/>
                <a:gd name="connsiteY1" fmla="*/ 13068 h 68789"/>
                <a:gd name="connsiteX2" fmla="*/ 106900 w 153515"/>
                <a:gd name="connsiteY2" fmla="*/ 9258 h 68789"/>
                <a:gd name="connsiteX3" fmla="*/ 151667 w 153515"/>
                <a:gd name="connsiteY3" fmla="*/ 10211 h 68789"/>
                <a:gd name="connsiteX4" fmla="*/ 118330 w 153515"/>
                <a:gd name="connsiteY4" fmla="*/ 63551 h 68789"/>
                <a:gd name="connsiteX5" fmla="*/ 6887 w 153515"/>
                <a:gd name="connsiteY5" fmla="*/ 68313 h 68789"/>
                <a:gd name="connsiteX6" fmla="*/ 25937 w 153515"/>
                <a:gd name="connsiteY6" fmla="*/ 31166 h 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5" h="68789">
                  <a:moveTo>
                    <a:pt x="25937" y="31166"/>
                  </a:moveTo>
                  <a:cubicBezTo>
                    <a:pt x="48797" y="25451"/>
                    <a:pt x="70705" y="18783"/>
                    <a:pt x="93565" y="13068"/>
                  </a:cubicBezTo>
                  <a:cubicBezTo>
                    <a:pt x="98327" y="12116"/>
                    <a:pt x="103090" y="11163"/>
                    <a:pt x="106900" y="9258"/>
                  </a:cubicBezTo>
                  <a:cubicBezTo>
                    <a:pt x="122140" y="3543"/>
                    <a:pt x="145952" y="-8839"/>
                    <a:pt x="151667" y="10211"/>
                  </a:cubicBezTo>
                  <a:cubicBezTo>
                    <a:pt x="158335" y="31166"/>
                    <a:pt x="146905" y="56883"/>
                    <a:pt x="118330" y="63551"/>
                  </a:cubicBezTo>
                  <a:cubicBezTo>
                    <a:pt x="81182" y="72123"/>
                    <a:pt x="44035" y="67361"/>
                    <a:pt x="6887" y="68313"/>
                  </a:cubicBezTo>
                  <a:cubicBezTo>
                    <a:pt x="-10258" y="43548"/>
                    <a:pt x="7840" y="37833"/>
                    <a:pt x="25937" y="31166"/>
                  </a:cubicBezTo>
                  <a:close/>
                </a:path>
              </a:pathLst>
            </a:custGeom>
            <a:solidFill>
              <a:srgbClr val="9560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="" xmlns:a16="http://schemas.microsoft.com/office/drawing/2014/main" id="{447985D1-E93B-40C6-9F4D-1F2CCC05A175}"/>
                </a:ext>
              </a:extLst>
            </p:cNvPr>
            <p:cNvSpPr/>
            <p:nvPr/>
          </p:nvSpPr>
          <p:spPr>
            <a:xfrm>
              <a:off x="8836092" y="-1370250"/>
              <a:ext cx="76217" cy="39079"/>
            </a:xfrm>
            <a:custGeom>
              <a:avLst/>
              <a:gdLst>
                <a:gd name="connsiteX0" fmla="*/ 76217 w 76217"/>
                <a:gd name="connsiteY0" fmla="*/ 949 h 39079"/>
                <a:gd name="connsiteX1" fmla="*/ 57167 w 76217"/>
                <a:gd name="connsiteY1" fmla="*/ 37144 h 39079"/>
                <a:gd name="connsiteX2" fmla="*/ 17 w 76217"/>
                <a:gd name="connsiteY2" fmla="*/ 9521 h 39079"/>
                <a:gd name="connsiteX3" fmla="*/ 76217 w 76217"/>
                <a:gd name="connsiteY3" fmla="*/ 949 h 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17" h="39079">
                  <a:moveTo>
                    <a:pt x="76217" y="949"/>
                  </a:moveTo>
                  <a:cubicBezTo>
                    <a:pt x="64787" y="10474"/>
                    <a:pt x="53357" y="19999"/>
                    <a:pt x="57167" y="37144"/>
                  </a:cubicBezTo>
                  <a:cubicBezTo>
                    <a:pt x="38117" y="28571"/>
                    <a:pt x="-935" y="60004"/>
                    <a:pt x="17" y="9521"/>
                  </a:cubicBezTo>
                  <a:cubicBezTo>
                    <a:pt x="24782" y="1901"/>
                    <a:pt x="50500" y="-1909"/>
                    <a:pt x="76217" y="949"/>
                  </a:cubicBezTo>
                  <a:close/>
                </a:path>
              </a:pathLst>
            </a:custGeom>
            <a:solidFill>
              <a:srgbClr val="764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="" xmlns:a16="http://schemas.microsoft.com/office/drawing/2014/main" id="{C6010475-375F-4730-85C4-6BF37E905FDA}"/>
                </a:ext>
              </a:extLst>
            </p:cNvPr>
            <p:cNvSpPr/>
            <p:nvPr/>
          </p:nvSpPr>
          <p:spPr>
            <a:xfrm>
              <a:off x="9092332" y="-1577125"/>
              <a:ext cx="104893" cy="49708"/>
            </a:xfrm>
            <a:custGeom>
              <a:avLst/>
              <a:gdLst>
                <a:gd name="connsiteX0" fmla="*/ 29527 w 104893"/>
                <a:gd name="connsiteY0" fmla="*/ 49709 h 49708"/>
                <a:gd name="connsiteX1" fmla="*/ 0 w 104893"/>
                <a:gd name="connsiteY1" fmla="*/ 37326 h 49708"/>
                <a:gd name="connsiteX2" fmla="*/ 32385 w 104893"/>
                <a:gd name="connsiteY2" fmla="*/ 18276 h 49708"/>
                <a:gd name="connsiteX3" fmla="*/ 34290 w 104893"/>
                <a:gd name="connsiteY3" fmla="*/ 14466 h 49708"/>
                <a:gd name="connsiteX4" fmla="*/ 99060 w 104893"/>
                <a:gd name="connsiteY4" fmla="*/ 3989 h 49708"/>
                <a:gd name="connsiteX5" fmla="*/ 101917 w 104893"/>
                <a:gd name="connsiteY5" fmla="*/ 24944 h 49708"/>
                <a:gd name="connsiteX6" fmla="*/ 29527 w 104893"/>
                <a:gd name="connsiteY6" fmla="*/ 49709 h 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893" h="49708">
                  <a:moveTo>
                    <a:pt x="29527" y="49709"/>
                  </a:moveTo>
                  <a:cubicBezTo>
                    <a:pt x="19050" y="45899"/>
                    <a:pt x="6667" y="47804"/>
                    <a:pt x="0" y="37326"/>
                  </a:cubicBezTo>
                  <a:cubicBezTo>
                    <a:pt x="5715" y="22086"/>
                    <a:pt x="31432" y="41136"/>
                    <a:pt x="32385" y="18276"/>
                  </a:cubicBezTo>
                  <a:cubicBezTo>
                    <a:pt x="33338" y="17324"/>
                    <a:pt x="33338" y="14466"/>
                    <a:pt x="34290" y="14466"/>
                  </a:cubicBezTo>
                  <a:cubicBezTo>
                    <a:pt x="55245" y="8751"/>
                    <a:pt x="76200" y="-7441"/>
                    <a:pt x="99060" y="3989"/>
                  </a:cubicBezTo>
                  <a:cubicBezTo>
                    <a:pt x="105727" y="7799"/>
                    <a:pt x="106680" y="19229"/>
                    <a:pt x="101917" y="24944"/>
                  </a:cubicBezTo>
                  <a:cubicBezTo>
                    <a:pt x="83820" y="48756"/>
                    <a:pt x="54292" y="43041"/>
                    <a:pt x="29527" y="49709"/>
                  </a:cubicBezTo>
                  <a:close/>
                </a:path>
              </a:pathLst>
            </a:custGeom>
            <a:solidFill>
              <a:srgbClr val="8965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="" xmlns:a16="http://schemas.microsoft.com/office/drawing/2014/main" id="{464F198B-DC68-4178-B33C-E059D6AC834F}"/>
                </a:ext>
              </a:extLst>
            </p:cNvPr>
            <p:cNvSpPr/>
            <p:nvPr/>
          </p:nvSpPr>
          <p:spPr>
            <a:xfrm>
              <a:off x="9084712" y="-1558848"/>
              <a:ext cx="52186" cy="20002"/>
            </a:xfrm>
            <a:custGeom>
              <a:avLst/>
              <a:gdLst>
                <a:gd name="connsiteX0" fmla="*/ 39053 w 52186"/>
                <a:gd name="connsiteY0" fmla="*/ 0 h 20002"/>
                <a:gd name="connsiteX1" fmla="*/ 43815 w 52186"/>
                <a:gd name="connsiteY1" fmla="*/ 16192 h 20002"/>
                <a:gd name="connsiteX2" fmla="*/ 6668 w 52186"/>
                <a:gd name="connsiteY2" fmla="*/ 20003 h 20002"/>
                <a:gd name="connsiteX3" fmla="*/ 0 w 52186"/>
                <a:gd name="connsiteY3" fmla="*/ 16192 h 20002"/>
                <a:gd name="connsiteX4" fmla="*/ 39053 w 52186"/>
                <a:gd name="connsiteY4" fmla="*/ 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86" h="20002">
                  <a:moveTo>
                    <a:pt x="39053" y="0"/>
                  </a:moveTo>
                  <a:cubicBezTo>
                    <a:pt x="49530" y="2858"/>
                    <a:pt x="60008" y="8572"/>
                    <a:pt x="43815" y="16192"/>
                  </a:cubicBezTo>
                  <a:cubicBezTo>
                    <a:pt x="33338" y="20955"/>
                    <a:pt x="19050" y="19050"/>
                    <a:pt x="6668" y="20003"/>
                  </a:cubicBezTo>
                  <a:cubicBezTo>
                    <a:pt x="3810" y="19050"/>
                    <a:pt x="1905" y="18097"/>
                    <a:pt x="0" y="16192"/>
                  </a:cubicBezTo>
                  <a:cubicBezTo>
                    <a:pt x="8572" y="0"/>
                    <a:pt x="30480" y="14288"/>
                    <a:pt x="39053" y="0"/>
                  </a:cubicBezTo>
                  <a:close/>
                </a:path>
              </a:pathLst>
            </a:custGeom>
            <a:solidFill>
              <a:srgbClr val="BF95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="" xmlns:a16="http://schemas.microsoft.com/office/drawing/2014/main" id="{C2B5912C-043B-4BA2-BA5F-78812B6D7DCC}"/>
                </a:ext>
              </a:extLst>
            </p:cNvPr>
            <p:cNvSpPr/>
            <p:nvPr/>
          </p:nvSpPr>
          <p:spPr>
            <a:xfrm>
              <a:off x="8270307" y="-2520873"/>
              <a:ext cx="269575" cy="239535"/>
            </a:xfrm>
            <a:custGeom>
              <a:avLst/>
              <a:gdLst>
                <a:gd name="connsiteX0" fmla="*/ 269575 w 269575"/>
                <a:gd name="connsiteY0" fmla="*/ 120967 h 239535"/>
                <a:gd name="connsiteX1" fmla="*/ 194327 w 269575"/>
                <a:gd name="connsiteY1" fmla="*/ 199073 h 239535"/>
                <a:gd name="connsiteX2" fmla="*/ 3827 w 269575"/>
                <a:gd name="connsiteY2" fmla="*/ 177165 h 239535"/>
                <a:gd name="connsiteX3" fmla="*/ 51452 w 269575"/>
                <a:gd name="connsiteY3" fmla="*/ 85725 h 239535"/>
                <a:gd name="connsiteX4" fmla="*/ 125747 w 269575"/>
                <a:gd name="connsiteY4" fmla="*/ 76200 h 239535"/>
                <a:gd name="connsiteX5" fmla="*/ 158132 w 269575"/>
                <a:gd name="connsiteY5" fmla="*/ 49530 h 239535"/>
                <a:gd name="connsiteX6" fmla="*/ 178135 w 269575"/>
                <a:gd name="connsiteY6" fmla="*/ 0 h 239535"/>
                <a:gd name="connsiteX7" fmla="*/ 189565 w 269575"/>
                <a:gd name="connsiteY7" fmla="*/ 13335 h 239535"/>
                <a:gd name="connsiteX8" fmla="*/ 182897 w 269575"/>
                <a:gd name="connsiteY8" fmla="*/ 38100 h 239535"/>
                <a:gd name="connsiteX9" fmla="*/ 240047 w 269575"/>
                <a:gd name="connsiteY9" fmla="*/ 110490 h 239535"/>
                <a:gd name="connsiteX10" fmla="*/ 269575 w 269575"/>
                <a:gd name="connsiteY10" fmla="*/ 120967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75" h="239535">
                  <a:moveTo>
                    <a:pt x="269575" y="120967"/>
                  </a:moveTo>
                  <a:cubicBezTo>
                    <a:pt x="236238" y="139065"/>
                    <a:pt x="214330" y="165735"/>
                    <a:pt x="194327" y="199073"/>
                  </a:cubicBezTo>
                  <a:cubicBezTo>
                    <a:pt x="154322" y="263842"/>
                    <a:pt x="36212" y="246698"/>
                    <a:pt x="3827" y="177165"/>
                  </a:cubicBezTo>
                  <a:cubicBezTo>
                    <a:pt x="-9508" y="148590"/>
                    <a:pt x="13352" y="102870"/>
                    <a:pt x="51452" y="85725"/>
                  </a:cubicBezTo>
                  <a:cubicBezTo>
                    <a:pt x="74312" y="75248"/>
                    <a:pt x="100982" y="68580"/>
                    <a:pt x="125747" y="76200"/>
                  </a:cubicBezTo>
                  <a:cubicBezTo>
                    <a:pt x="154322" y="84773"/>
                    <a:pt x="159085" y="73342"/>
                    <a:pt x="158132" y="49530"/>
                  </a:cubicBezTo>
                  <a:cubicBezTo>
                    <a:pt x="157180" y="30480"/>
                    <a:pt x="160037" y="11430"/>
                    <a:pt x="178135" y="0"/>
                  </a:cubicBezTo>
                  <a:cubicBezTo>
                    <a:pt x="184802" y="1905"/>
                    <a:pt x="189565" y="5715"/>
                    <a:pt x="189565" y="13335"/>
                  </a:cubicBezTo>
                  <a:cubicBezTo>
                    <a:pt x="189565" y="21908"/>
                    <a:pt x="185755" y="29527"/>
                    <a:pt x="182897" y="38100"/>
                  </a:cubicBezTo>
                  <a:cubicBezTo>
                    <a:pt x="181945" y="93345"/>
                    <a:pt x="188612" y="101917"/>
                    <a:pt x="240047" y="110490"/>
                  </a:cubicBezTo>
                  <a:cubicBezTo>
                    <a:pt x="249572" y="111442"/>
                    <a:pt x="261955" y="111442"/>
                    <a:pt x="269575" y="120967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="" xmlns:a16="http://schemas.microsoft.com/office/drawing/2014/main" id="{FA6124E4-7D4D-4944-9652-DFE7A22B6153}"/>
                </a:ext>
              </a:extLst>
            </p:cNvPr>
            <p:cNvSpPr/>
            <p:nvPr/>
          </p:nvSpPr>
          <p:spPr>
            <a:xfrm>
              <a:off x="8954311" y="-2436101"/>
              <a:ext cx="218365" cy="161827"/>
            </a:xfrm>
            <a:custGeom>
              <a:avLst/>
              <a:gdLst>
                <a:gd name="connsiteX0" fmla="*/ 110398 w 218365"/>
                <a:gd name="connsiteY0" fmla="*/ 0 h 161827"/>
                <a:gd name="connsiteX1" fmla="*/ 184693 w 218365"/>
                <a:gd name="connsiteY1" fmla="*/ 26670 h 161827"/>
                <a:gd name="connsiteX2" fmla="*/ 214221 w 218365"/>
                <a:gd name="connsiteY2" fmla="*/ 107632 h 161827"/>
                <a:gd name="connsiteX3" fmla="*/ 144688 w 218365"/>
                <a:gd name="connsiteY3" fmla="*/ 160973 h 161827"/>
                <a:gd name="connsiteX4" fmla="*/ 25626 w 218365"/>
                <a:gd name="connsiteY4" fmla="*/ 132398 h 161827"/>
                <a:gd name="connsiteX5" fmla="*/ 5623 w 218365"/>
                <a:gd name="connsiteY5" fmla="*/ 56198 h 161827"/>
                <a:gd name="connsiteX6" fmla="*/ 110398 w 218365"/>
                <a:gd name="connsiteY6" fmla="*/ 0 h 1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65" h="161827">
                  <a:moveTo>
                    <a:pt x="110398" y="0"/>
                  </a:moveTo>
                  <a:cubicBezTo>
                    <a:pt x="138021" y="0"/>
                    <a:pt x="160881" y="13335"/>
                    <a:pt x="184693" y="26670"/>
                  </a:cubicBezTo>
                  <a:cubicBezTo>
                    <a:pt x="218031" y="46673"/>
                    <a:pt x="223746" y="76200"/>
                    <a:pt x="214221" y="107632"/>
                  </a:cubicBezTo>
                  <a:cubicBezTo>
                    <a:pt x="204696" y="139065"/>
                    <a:pt x="182788" y="161925"/>
                    <a:pt x="144688" y="160973"/>
                  </a:cubicBezTo>
                  <a:cubicBezTo>
                    <a:pt x="102778" y="160020"/>
                    <a:pt x="58010" y="171450"/>
                    <a:pt x="25626" y="132398"/>
                  </a:cubicBezTo>
                  <a:cubicBezTo>
                    <a:pt x="6576" y="110490"/>
                    <a:pt x="-8665" y="87630"/>
                    <a:pt x="5623" y="56198"/>
                  </a:cubicBezTo>
                  <a:cubicBezTo>
                    <a:pt x="52296" y="59055"/>
                    <a:pt x="75156" y="18098"/>
                    <a:pt x="110398" y="0"/>
                  </a:cubicBezTo>
                  <a:close/>
                </a:path>
              </a:pathLst>
            </a:custGeom>
            <a:solidFill>
              <a:srgbClr val="9247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="" xmlns:a16="http://schemas.microsoft.com/office/drawing/2014/main" id="{3B026340-8C00-405E-8CDE-0D7E2A5E1832}"/>
                </a:ext>
              </a:extLst>
            </p:cNvPr>
            <p:cNvSpPr/>
            <p:nvPr/>
          </p:nvSpPr>
          <p:spPr>
            <a:xfrm>
              <a:off x="8608279" y="-2400043"/>
              <a:ext cx="276130" cy="200330"/>
            </a:xfrm>
            <a:custGeom>
              <a:avLst/>
              <a:gdLst>
                <a:gd name="connsiteX0" fmla="*/ 142105 w 276130"/>
                <a:gd name="connsiteY0" fmla="*/ 1089 h 200330"/>
                <a:gd name="connsiteX1" fmla="*/ 218305 w 276130"/>
                <a:gd name="connsiteY1" fmla="*/ 1089 h 200330"/>
                <a:gd name="connsiteX2" fmla="*/ 275455 w 276130"/>
                <a:gd name="connsiteY2" fmla="*/ 63002 h 200330"/>
                <a:gd name="connsiteX3" fmla="*/ 135438 w 276130"/>
                <a:gd name="connsiteY3" fmla="*/ 200162 h 200330"/>
                <a:gd name="connsiteX4" fmla="*/ 183 w 276130"/>
                <a:gd name="connsiteY4" fmla="*/ 48714 h 200330"/>
                <a:gd name="connsiteX5" fmla="*/ 47808 w 276130"/>
                <a:gd name="connsiteY5" fmla="*/ 137 h 200330"/>
                <a:gd name="connsiteX6" fmla="*/ 142105 w 276130"/>
                <a:gd name="connsiteY6" fmla="*/ 1089 h 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130" h="200330">
                  <a:moveTo>
                    <a:pt x="142105" y="1089"/>
                  </a:moveTo>
                  <a:cubicBezTo>
                    <a:pt x="167823" y="1089"/>
                    <a:pt x="192588" y="1089"/>
                    <a:pt x="218305" y="1089"/>
                  </a:cubicBezTo>
                  <a:cubicBezTo>
                    <a:pt x="267835" y="2042"/>
                    <a:pt x="279265" y="13472"/>
                    <a:pt x="275455" y="63002"/>
                  </a:cubicBezTo>
                  <a:cubicBezTo>
                    <a:pt x="269740" y="143012"/>
                    <a:pt x="207828" y="203972"/>
                    <a:pt x="135438" y="200162"/>
                  </a:cubicBezTo>
                  <a:cubicBezTo>
                    <a:pt x="52570" y="196352"/>
                    <a:pt x="-3627" y="132534"/>
                    <a:pt x="183" y="48714"/>
                  </a:cubicBezTo>
                  <a:cubicBezTo>
                    <a:pt x="1135" y="16329"/>
                    <a:pt x="11613" y="-1768"/>
                    <a:pt x="47808" y="137"/>
                  </a:cubicBezTo>
                  <a:cubicBezTo>
                    <a:pt x="78288" y="2994"/>
                    <a:pt x="110673" y="1089"/>
                    <a:pt x="142105" y="1089"/>
                  </a:cubicBezTo>
                  <a:close/>
                </a:path>
              </a:pathLst>
            </a:custGeom>
            <a:solidFill>
              <a:srgbClr val="7635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="" xmlns:a16="http://schemas.microsoft.com/office/drawing/2014/main" id="{E0251B7C-59E8-4C4D-A4A1-85B20E755AA9}"/>
                </a:ext>
              </a:extLst>
            </p:cNvPr>
            <p:cNvSpPr/>
            <p:nvPr/>
          </p:nvSpPr>
          <p:spPr>
            <a:xfrm>
              <a:off x="8437493" y="-2542498"/>
              <a:ext cx="138466" cy="144507"/>
            </a:xfrm>
            <a:custGeom>
              <a:avLst/>
              <a:gdLst>
                <a:gd name="connsiteX0" fmla="*/ 17616 w 138466"/>
                <a:gd name="connsiteY0" fmla="*/ 32102 h 144507"/>
                <a:gd name="connsiteX1" fmla="*/ 9044 w 138466"/>
                <a:gd name="connsiteY1" fmla="*/ 21624 h 144507"/>
                <a:gd name="connsiteX2" fmla="*/ 121439 w 138466"/>
                <a:gd name="connsiteY2" fmla="*/ 20672 h 144507"/>
                <a:gd name="connsiteX3" fmla="*/ 120486 w 138466"/>
                <a:gd name="connsiteY3" fmla="*/ 124494 h 144507"/>
                <a:gd name="connsiteX4" fmla="*/ 102389 w 138466"/>
                <a:gd name="connsiteY4" fmla="*/ 143544 h 144507"/>
                <a:gd name="connsiteX5" fmla="*/ 7139 w 138466"/>
                <a:gd name="connsiteY5" fmla="*/ 50199 h 144507"/>
                <a:gd name="connsiteX6" fmla="*/ 23331 w 138466"/>
                <a:gd name="connsiteY6" fmla="*/ 52104 h 144507"/>
                <a:gd name="connsiteX7" fmla="*/ 17616 w 138466"/>
                <a:gd name="connsiteY7" fmla="*/ 32102 h 14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66" h="144507">
                  <a:moveTo>
                    <a:pt x="17616" y="32102"/>
                  </a:moveTo>
                  <a:cubicBezTo>
                    <a:pt x="14759" y="28292"/>
                    <a:pt x="11901" y="24482"/>
                    <a:pt x="9044" y="21624"/>
                  </a:cubicBezTo>
                  <a:cubicBezTo>
                    <a:pt x="46191" y="-4093"/>
                    <a:pt x="84291" y="-9808"/>
                    <a:pt x="121439" y="20672"/>
                  </a:cubicBezTo>
                  <a:cubicBezTo>
                    <a:pt x="143346" y="54962"/>
                    <a:pt x="145251" y="90204"/>
                    <a:pt x="120486" y="124494"/>
                  </a:cubicBezTo>
                  <a:cubicBezTo>
                    <a:pt x="114771" y="131162"/>
                    <a:pt x="108104" y="136877"/>
                    <a:pt x="102389" y="143544"/>
                  </a:cubicBezTo>
                  <a:cubicBezTo>
                    <a:pt x="12854" y="150212"/>
                    <a:pt x="-14769" y="122589"/>
                    <a:pt x="7139" y="50199"/>
                  </a:cubicBezTo>
                  <a:cubicBezTo>
                    <a:pt x="12854" y="51152"/>
                    <a:pt x="20474" y="55914"/>
                    <a:pt x="23331" y="52104"/>
                  </a:cubicBezTo>
                  <a:cubicBezTo>
                    <a:pt x="29999" y="43532"/>
                    <a:pt x="20474" y="37817"/>
                    <a:pt x="17616" y="32102"/>
                  </a:cubicBezTo>
                  <a:close/>
                </a:path>
              </a:pathLst>
            </a:custGeom>
            <a:solidFill>
              <a:srgbClr val="2D1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="" xmlns:a16="http://schemas.microsoft.com/office/drawing/2014/main" id="{C9ED7785-EED7-42D4-BDDE-303A68CCB0C5}"/>
                </a:ext>
              </a:extLst>
            </p:cNvPr>
            <p:cNvSpPr/>
            <p:nvPr/>
          </p:nvSpPr>
          <p:spPr>
            <a:xfrm>
              <a:off x="8904677" y="-2547071"/>
              <a:ext cx="148337" cy="160363"/>
            </a:xfrm>
            <a:custGeom>
              <a:avLst/>
              <a:gdLst>
                <a:gd name="connsiteX0" fmla="*/ 55258 w 148337"/>
                <a:gd name="connsiteY0" fmla="*/ 158595 h 160363"/>
                <a:gd name="connsiteX1" fmla="*/ 27635 w 148337"/>
                <a:gd name="connsiteY1" fmla="*/ 16672 h 160363"/>
                <a:gd name="connsiteX2" fmla="*/ 92406 w 148337"/>
                <a:gd name="connsiteY2" fmla="*/ 4290 h 160363"/>
                <a:gd name="connsiteX3" fmla="*/ 110503 w 148337"/>
                <a:gd name="connsiteY3" fmla="*/ 46200 h 160363"/>
                <a:gd name="connsiteX4" fmla="*/ 119075 w 148337"/>
                <a:gd name="connsiteY4" fmla="*/ 66202 h 160363"/>
                <a:gd name="connsiteX5" fmla="*/ 147650 w 148337"/>
                <a:gd name="connsiteY5" fmla="*/ 100492 h 160363"/>
                <a:gd name="connsiteX6" fmla="*/ 93358 w 148337"/>
                <a:gd name="connsiteY6" fmla="*/ 159547 h 160363"/>
                <a:gd name="connsiteX7" fmla="*/ 55258 w 148337"/>
                <a:gd name="connsiteY7" fmla="*/ 158595 h 16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37" h="160363">
                  <a:moveTo>
                    <a:pt x="55258" y="158595"/>
                  </a:moveTo>
                  <a:cubicBezTo>
                    <a:pt x="-8559" y="115732"/>
                    <a:pt x="-16180" y="78585"/>
                    <a:pt x="27635" y="16672"/>
                  </a:cubicBezTo>
                  <a:cubicBezTo>
                    <a:pt x="46685" y="-3330"/>
                    <a:pt x="69545" y="-2378"/>
                    <a:pt x="92406" y="4290"/>
                  </a:cubicBezTo>
                  <a:cubicBezTo>
                    <a:pt x="114313" y="10005"/>
                    <a:pt x="123838" y="24292"/>
                    <a:pt x="110503" y="46200"/>
                  </a:cubicBezTo>
                  <a:cubicBezTo>
                    <a:pt x="108598" y="54772"/>
                    <a:pt x="111456" y="61440"/>
                    <a:pt x="119075" y="66202"/>
                  </a:cubicBezTo>
                  <a:cubicBezTo>
                    <a:pt x="139078" y="69060"/>
                    <a:pt x="151460" y="78585"/>
                    <a:pt x="147650" y="100492"/>
                  </a:cubicBezTo>
                  <a:cubicBezTo>
                    <a:pt x="141935" y="130972"/>
                    <a:pt x="122885" y="150975"/>
                    <a:pt x="93358" y="159547"/>
                  </a:cubicBezTo>
                  <a:cubicBezTo>
                    <a:pt x="80975" y="162405"/>
                    <a:pt x="67641" y="156690"/>
                    <a:pt x="55258" y="158595"/>
                  </a:cubicBezTo>
                  <a:close/>
                </a:path>
              </a:pathLst>
            </a:custGeom>
            <a:solidFill>
              <a:srgbClr val="2A1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="" xmlns:a16="http://schemas.microsoft.com/office/drawing/2014/main" id="{2ECE09D7-71C9-4CCD-9296-17695461892C}"/>
                </a:ext>
              </a:extLst>
            </p:cNvPr>
            <p:cNvSpPr/>
            <p:nvPr/>
          </p:nvSpPr>
          <p:spPr>
            <a:xfrm>
              <a:off x="8931359" y="-2553727"/>
              <a:ext cx="133019" cy="177970"/>
            </a:xfrm>
            <a:custGeom>
              <a:avLst/>
              <a:gdLst>
                <a:gd name="connsiteX0" fmla="*/ 67628 w 133019"/>
                <a:gd name="connsiteY0" fmla="*/ 58571 h 177970"/>
                <a:gd name="connsiteX1" fmla="*/ 76200 w 133019"/>
                <a:gd name="connsiteY1" fmla="*/ 23328 h 177970"/>
                <a:gd name="connsiteX2" fmla="*/ 31433 w 133019"/>
                <a:gd name="connsiteY2" fmla="*/ 13803 h 177970"/>
                <a:gd name="connsiteX3" fmla="*/ 0 w 133019"/>
                <a:gd name="connsiteY3" fmla="*/ 23328 h 177970"/>
                <a:gd name="connsiteX4" fmla="*/ 69533 w 133019"/>
                <a:gd name="connsiteY4" fmla="*/ 6183 h 177970"/>
                <a:gd name="connsiteX5" fmla="*/ 131445 w 133019"/>
                <a:gd name="connsiteY5" fmla="*/ 74763 h 177970"/>
                <a:gd name="connsiteX6" fmla="*/ 132398 w 133019"/>
                <a:gd name="connsiteY6" fmla="*/ 116673 h 177970"/>
                <a:gd name="connsiteX7" fmla="*/ 27623 w 133019"/>
                <a:gd name="connsiteY7" fmla="*/ 173823 h 177970"/>
                <a:gd name="connsiteX8" fmla="*/ 27623 w 133019"/>
                <a:gd name="connsiteY8" fmla="*/ 164298 h 177970"/>
                <a:gd name="connsiteX9" fmla="*/ 84773 w 133019"/>
                <a:gd name="connsiteY9" fmla="*/ 148106 h 177970"/>
                <a:gd name="connsiteX10" fmla="*/ 110490 w 133019"/>
                <a:gd name="connsiteY10" fmla="*/ 94766 h 177970"/>
                <a:gd name="connsiteX11" fmla="*/ 76200 w 133019"/>
                <a:gd name="connsiteY11" fmla="*/ 79526 h 177970"/>
                <a:gd name="connsiteX12" fmla="*/ 67628 w 133019"/>
                <a:gd name="connsiteY12" fmla="*/ 58571 h 17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019" h="177970">
                  <a:moveTo>
                    <a:pt x="67628" y="58571"/>
                  </a:moveTo>
                  <a:cubicBezTo>
                    <a:pt x="60008" y="44283"/>
                    <a:pt x="93345" y="38568"/>
                    <a:pt x="76200" y="23328"/>
                  </a:cubicBezTo>
                  <a:cubicBezTo>
                    <a:pt x="63818" y="11898"/>
                    <a:pt x="47625" y="9993"/>
                    <a:pt x="31433" y="13803"/>
                  </a:cubicBezTo>
                  <a:cubicBezTo>
                    <a:pt x="20955" y="15708"/>
                    <a:pt x="10478" y="20471"/>
                    <a:pt x="0" y="23328"/>
                  </a:cubicBezTo>
                  <a:cubicBezTo>
                    <a:pt x="16193" y="-10009"/>
                    <a:pt x="45720" y="468"/>
                    <a:pt x="69533" y="6183"/>
                  </a:cubicBezTo>
                  <a:cubicBezTo>
                    <a:pt x="102870" y="14756"/>
                    <a:pt x="124778" y="40473"/>
                    <a:pt x="131445" y="74763"/>
                  </a:cubicBezTo>
                  <a:cubicBezTo>
                    <a:pt x="134303" y="88098"/>
                    <a:pt x="132398" y="102386"/>
                    <a:pt x="132398" y="116673"/>
                  </a:cubicBezTo>
                  <a:cubicBezTo>
                    <a:pt x="101918" y="171918"/>
                    <a:pt x="76200" y="186206"/>
                    <a:pt x="27623" y="173823"/>
                  </a:cubicBezTo>
                  <a:cubicBezTo>
                    <a:pt x="27623" y="170966"/>
                    <a:pt x="27623" y="167156"/>
                    <a:pt x="27623" y="164298"/>
                  </a:cubicBezTo>
                  <a:cubicBezTo>
                    <a:pt x="42863" y="147153"/>
                    <a:pt x="67628" y="160488"/>
                    <a:pt x="84773" y="148106"/>
                  </a:cubicBezTo>
                  <a:cubicBezTo>
                    <a:pt x="102870" y="134771"/>
                    <a:pt x="109538" y="113816"/>
                    <a:pt x="110490" y="94766"/>
                  </a:cubicBezTo>
                  <a:cubicBezTo>
                    <a:pt x="112395" y="70001"/>
                    <a:pt x="81915" y="98576"/>
                    <a:pt x="76200" y="79526"/>
                  </a:cubicBezTo>
                  <a:cubicBezTo>
                    <a:pt x="82868" y="69048"/>
                    <a:pt x="77153" y="63333"/>
                    <a:pt x="67628" y="58571"/>
                  </a:cubicBezTo>
                  <a:close/>
                </a:path>
              </a:pathLst>
            </a:custGeom>
            <a:solidFill>
              <a:srgbClr val="8154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="" xmlns:a16="http://schemas.microsoft.com/office/drawing/2014/main" id="{127C1552-E9DA-4416-95E9-C5D8BB663C16}"/>
                </a:ext>
              </a:extLst>
            </p:cNvPr>
            <p:cNvSpPr/>
            <p:nvPr/>
          </p:nvSpPr>
          <p:spPr>
            <a:xfrm>
              <a:off x="8557980" y="-2522778"/>
              <a:ext cx="22627" cy="103822"/>
            </a:xfrm>
            <a:custGeom>
              <a:avLst/>
              <a:gdLst>
                <a:gd name="connsiteX0" fmla="*/ 0 w 22627"/>
                <a:gd name="connsiteY0" fmla="*/ 103822 h 103822"/>
                <a:gd name="connsiteX1" fmla="*/ 953 w 22627"/>
                <a:gd name="connsiteY1" fmla="*/ 0 h 103822"/>
                <a:gd name="connsiteX2" fmla="*/ 0 w 22627"/>
                <a:gd name="connsiteY2" fmla="*/ 103822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27" h="103822">
                  <a:moveTo>
                    <a:pt x="0" y="103822"/>
                  </a:moveTo>
                  <a:cubicBezTo>
                    <a:pt x="17145" y="69532"/>
                    <a:pt x="13335" y="35242"/>
                    <a:pt x="953" y="0"/>
                  </a:cubicBezTo>
                  <a:cubicBezTo>
                    <a:pt x="30480" y="33338"/>
                    <a:pt x="29528" y="74295"/>
                    <a:pt x="0" y="103822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="" xmlns:a16="http://schemas.microsoft.com/office/drawing/2014/main" id="{65BEE678-F803-4628-B3B5-D0E89295FFA8}"/>
                </a:ext>
              </a:extLst>
            </p:cNvPr>
            <p:cNvSpPr/>
            <p:nvPr/>
          </p:nvSpPr>
          <p:spPr>
            <a:xfrm>
              <a:off x="8874209" y="-3270849"/>
              <a:ext cx="362303" cy="452829"/>
            </a:xfrm>
            <a:custGeom>
              <a:avLst/>
              <a:gdLst>
                <a:gd name="connsiteX0" fmla="*/ 0 w 362303"/>
                <a:gd name="connsiteY0" fmla="*/ 14646 h 452829"/>
                <a:gd name="connsiteX1" fmla="*/ 95250 w 362303"/>
                <a:gd name="connsiteY1" fmla="*/ 5121 h 452829"/>
                <a:gd name="connsiteX2" fmla="*/ 242888 w 362303"/>
                <a:gd name="connsiteY2" fmla="*/ 149901 h 452829"/>
                <a:gd name="connsiteX3" fmla="*/ 361950 w 362303"/>
                <a:gd name="connsiteY3" fmla="*/ 358498 h 452829"/>
                <a:gd name="connsiteX4" fmla="*/ 331470 w 362303"/>
                <a:gd name="connsiteY4" fmla="*/ 445176 h 452829"/>
                <a:gd name="connsiteX5" fmla="*/ 227648 w 362303"/>
                <a:gd name="connsiteY5" fmla="*/ 423268 h 452829"/>
                <a:gd name="connsiteX6" fmla="*/ 104775 w 362303"/>
                <a:gd name="connsiteY6" fmla="*/ 282298 h 452829"/>
                <a:gd name="connsiteX7" fmla="*/ 27623 w 362303"/>
                <a:gd name="connsiteY7" fmla="*/ 64176 h 452829"/>
                <a:gd name="connsiteX8" fmla="*/ 0 w 362303"/>
                <a:gd name="connsiteY8" fmla="*/ 14646 h 4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303" h="452829">
                  <a:moveTo>
                    <a:pt x="0" y="14646"/>
                  </a:moveTo>
                  <a:cubicBezTo>
                    <a:pt x="29528" y="-12024"/>
                    <a:pt x="62865" y="6073"/>
                    <a:pt x="95250" y="5121"/>
                  </a:cubicBezTo>
                  <a:cubicBezTo>
                    <a:pt x="155258" y="42268"/>
                    <a:pt x="202883" y="92751"/>
                    <a:pt x="242888" y="149901"/>
                  </a:cubicBezTo>
                  <a:cubicBezTo>
                    <a:pt x="288608" y="215623"/>
                    <a:pt x="332423" y="283251"/>
                    <a:pt x="361950" y="358498"/>
                  </a:cubicBezTo>
                  <a:cubicBezTo>
                    <a:pt x="360045" y="389931"/>
                    <a:pt x="372428" y="426126"/>
                    <a:pt x="331470" y="445176"/>
                  </a:cubicBezTo>
                  <a:cubicBezTo>
                    <a:pt x="290513" y="464226"/>
                    <a:pt x="261938" y="444223"/>
                    <a:pt x="227648" y="423268"/>
                  </a:cubicBezTo>
                  <a:cubicBezTo>
                    <a:pt x="171450" y="388026"/>
                    <a:pt x="149543" y="326113"/>
                    <a:pt x="104775" y="282298"/>
                  </a:cubicBezTo>
                  <a:cubicBezTo>
                    <a:pt x="79058" y="209908"/>
                    <a:pt x="60960" y="133708"/>
                    <a:pt x="27623" y="64176"/>
                  </a:cubicBezTo>
                  <a:cubicBezTo>
                    <a:pt x="20003" y="47031"/>
                    <a:pt x="9525" y="30838"/>
                    <a:pt x="0" y="14646"/>
                  </a:cubicBezTo>
                  <a:close/>
                </a:path>
              </a:pathLst>
            </a:custGeom>
            <a:solidFill>
              <a:srgbClr val="89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="" xmlns:a16="http://schemas.microsoft.com/office/drawing/2014/main" id="{0DD6526B-4435-40C4-A036-76608CE3FD8F}"/>
                </a:ext>
              </a:extLst>
            </p:cNvPr>
            <p:cNvSpPr/>
            <p:nvPr/>
          </p:nvSpPr>
          <p:spPr>
            <a:xfrm>
              <a:off x="8045535" y="-3123806"/>
              <a:ext cx="208597" cy="447674"/>
            </a:xfrm>
            <a:custGeom>
              <a:avLst/>
              <a:gdLst>
                <a:gd name="connsiteX0" fmla="*/ 191452 w 208597"/>
                <a:gd name="connsiteY0" fmla="*/ 2857 h 447674"/>
                <a:gd name="connsiteX1" fmla="*/ 208597 w 208597"/>
                <a:gd name="connsiteY1" fmla="*/ 0 h 447674"/>
                <a:gd name="connsiteX2" fmla="*/ 95250 w 208597"/>
                <a:gd name="connsiteY2" fmla="*/ 258127 h 447674"/>
                <a:gd name="connsiteX3" fmla="*/ 57150 w 208597"/>
                <a:gd name="connsiteY3" fmla="*/ 328613 h 447674"/>
                <a:gd name="connsiteX4" fmla="*/ 52388 w 208597"/>
                <a:gd name="connsiteY4" fmla="*/ 345758 h 447674"/>
                <a:gd name="connsiteX5" fmla="*/ 0 w 208597"/>
                <a:gd name="connsiteY5" fmla="*/ 447675 h 447674"/>
                <a:gd name="connsiteX6" fmla="*/ 191452 w 208597"/>
                <a:gd name="connsiteY6" fmla="*/ 2857 h 44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597" h="447674">
                  <a:moveTo>
                    <a:pt x="191452" y="2857"/>
                  </a:moveTo>
                  <a:cubicBezTo>
                    <a:pt x="197167" y="1905"/>
                    <a:pt x="202883" y="952"/>
                    <a:pt x="208597" y="0"/>
                  </a:cubicBezTo>
                  <a:cubicBezTo>
                    <a:pt x="160972" y="81915"/>
                    <a:pt x="116205" y="164783"/>
                    <a:pt x="95250" y="258127"/>
                  </a:cubicBezTo>
                  <a:cubicBezTo>
                    <a:pt x="72390" y="276225"/>
                    <a:pt x="56197" y="298133"/>
                    <a:pt x="57150" y="328613"/>
                  </a:cubicBezTo>
                  <a:cubicBezTo>
                    <a:pt x="57150" y="334328"/>
                    <a:pt x="56197" y="343853"/>
                    <a:pt x="52388" y="345758"/>
                  </a:cubicBezTo>
                  <a:cubicBezTo>
                    <a:pt x="8572" y="366712"/>
                    <a:pt x="13335" y="412433"/>
                    <a:pt x="0" y="447675"/>
                  </a:cubicBezTo>
                  <a:cubicBezTo>
                    <a:pt x="1905" y="273368"/>
                    <a:pt x="76200" y="129540"/>
                    <a:pt x="191452" y="2857"/>
                  </a:cubicBezTo>
                  <a:close/>
                </a:path>
              </a:pathLst>
            </a:custGeom>
            <a:solidFill>
              <a:srgbClr val="823E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="" xmlns:a16="http://schemas.microsoft.com/office/drawing/2014/main" id="{7BEB3B32-9B8C-4A8F-B367-DAD2BBD85060}"/>
                </a:ext>
              </a:extLst>
            </p:cNvPr>
            <p:cNvSpPr/>
            <p:nvPr/>
          </p:nvSpPr>
          <p:spPr>
            <a:xfrm>
              <a:off x="8898847" y="-1886508"/>
              <a:ext cx="162052" cy="202882"/>
            </a:xfrm>
            <a:custGeom>
              <a:avLst/>
              <a:gdLst>
                <a:gd name="connsiteX0" fmla="*/ 120142 w 162052"/>
                <a:gd name="connsiteY0" fmla="*/ 86677 h 202882"/>
                <a:gd name="connsiteX1" fmla="*/ 158242 w 162052"/>
                <a:gd name="connsiteY1" fmla="*/ 170497 h 202882"/>
                <a:gd name="connsiteX2" fmla="*/ 145860 w 162052"/>
                <a:gd name="connsiteY2" fmla="*/ 202882 h 202882"/>
                <a:gd name="connsiteX3" fmla="*/ 3937 w 162052"/>
                <a:gd name="connsiteY3" fmla="*/ 40957 h 202882"/>
                <a:gd name="connsiteX4" fmla="*/ 3937 w 162052"/>
                <a:gd name="connsiteY4" fmla="*/ 22860 h 202882"/>
                <a:gd name="connsiteX5" fmla="*/ 5842 w 162052"/>
                <a:gd name="connsiteY5" fmla="*/ 0 h 202882"/>
                <a:gd name="connsiteX6" fmla="*/ 71565 w 162052"/>
                <a:gd name="connsiteY6" fmla="*/ 80010 h 202882"/>
                <a:gd name="connsiteX7" fmla="*/ 104902 w 162052"/>
                <a:gd name="connsiteY7" fmla="*/ 101917 h 202882"/>
                <a:gd name="connsiteX8" fmla="*/ 120142 w 162052"/>
                <a:gd name="connsiteY8" fmla="*/ 86677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52" h="202882">
                  <a:moveTo>
                    <a:pt x="120142" y="86677"/>
                  </a:moveTo>
                  <a:cubicBezTo>
                    <a:pt x="140145" y="111442"/>
                    <a:pt x="147765" y="141922"/>
                    <a:pt x="158242" y="170497"/>
                  </a:cubicBezTo>
                  <a:cubicBezTo>
                    <a:pt x="159195" y="182880"/>
                    <a:pt x="171577" y="200025"/>
                    <a:pt x="145860" y="202882"/>
                  </a:cubicBezTo>
                  <a:cubicBezTo>
                    <a:pt x="90615" y="155257"/>
                    <a:pt x="29655" y="113347"/>
                    <a:pt x="3937" y="40957"/>
                  </a:cubicBezTo>
                  <a:cubicBezTo>
                    <a:pt x="-825" y="35242"/>
                    <a:pt x="-1778" y="29527"/>
                    <a:pt x="3937" y="22860"/>
                  </a:cubicBezTo>
                  <a:cubicBezTo>
                    <a:pt x="4890" y="15240"/>
                    <a:pt x="4890" y="7620"/>
                    <a:pt x="5842" y="0"/>
                  </a:cubicBezTo>
                  <a:cubicBezTo>
                    <a:pt x="42037" y="15240"/>
                    <a:pt x="44895" y="57150"/>
                    <a:pt x="71565" y="80010"/>
                  </a:cubicBezTo>
                  <a:cubicBezTo>
                    <a:pt x="82042" y="88582"/>
                    <a:pt x="82042" y="112395"/>
                    <a:pt x="104902" y="101917"/>
                  </a:cubicBezTo>
                  <a:cubicBezTo>
                    <a:pt x="108712" y="95250"/>
                    <a:pt x="112522" y="88582"/>
                    <a:pt x="120142" y="86677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="" xmlns:a16="http://schemas.microsoft.com/office/drawing/2014/main" id="{BABEDD2F-1BC1-41B6-B0D1-EB5BDDA7AD06}"/>
                </a:ext>
              </a:extLst>
            </p:cNvPr>
            <p:cNvSpPr/>
            <p:nvPr/>
          </p:nvSpPr>
          <p:spPr>
            <a:xfrm>
              <a:off x="8754819" y="-1930323"/>
              <a:ext cx="131281" cy="69188"/>
            </a:xfrm>
            <a:custGeom>
              <a:avLst/>
              <a:gdLst>
                <a:gd name="connsiteX0" fmla="*/ 82243 w 131281"/>
                <a:gd name="connsiteY0" fmla="*/ 0 h 69188"/>
                <a:gd name="connsiteX1" fmla="*/ 117486 w 131281"/>
                <a:gd name="connsiteY1" fmla="*/ 42863 h 69188"/>
                <a:gd name="connsiteX2" fmla="*/ 20331 w 131281"/>
                <a:gd name="connsiteY2" fmla="*/ 53340 h 69188"/>
                <a:gd name="connsiteX3" fmla="*/ 2233 w 131281"/>
                <a:gd name="connsiteY3" fmla="*/ 13335 h 69188"/>
                <a:gd name="connsiteX4" fmla="*/ 40333 w 131281"/>
                <a:gd name="connsiteY4" fmla="*/ 3810 h 69188"/>
                <a:gd name="connsiteX5" fmla="*/ 82243 w 131281"/>
                <a:gd name="connsiteY5" fmla="*/ 0 h 69188"/>
                <a:gd name="connsiteX6" fmla="*/ 82243 w 131281"/>
                <a:gd name="connsiteY6" fmla="*/ 0 h 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81" h="69188">
                  <a:moveTo>
                    <a:pt x="82243" y="0"/>
                  </a:moveTo>
                  <a:cubicBezTo>
                    <a:pt x="105103" y="4763"/>
                    <a:pt x="155586" y="-12383"/>
                    <a:pt x="117486" y="42863"/>
                  </a:cubicBezTo>
                  <a:cubicBezTo>
                    <a:pt x="88911" y="82867"/>
                    <a:pt x="54621" y="69533"/>
                    <a:pt x="20331" y="53340"/>
                  </a:cubicBezTo>
                  <a:cubicBezTo>
                    <a:pt x="7948" y="42863"/>
                    <a:pt x="-5387" y="30480"/>
                    <a:pt x="2233" y="13335"/>
                  </a:cubicBezTo>
                  <a:cubicBezTo>
                    <a:pt x="8901" y="-3810"/>
                    <a:pt x="26998" y="4763"/>
                    <a:pt x="40333" y="3810"/>
                  </a:cubicBezTo>
                  <a:cubicBezTo>
                    <a:pt x="54621" y="1905"/>
                    <a:pt x="68908" y="6667"/>
                    <a:pt x="82243" y="0"/>
                  </a:cubicBezTo>
                  <a:lnTo>
                    <a:pt x="82243" y="0"/>
                  </a:lnTo>
                  <a:close/>
                </a:path>
              </a:pathLst>
            </a:custGeom>
            <a:solidFill>
              <a:srgbClr val="EEEE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="" xmlns:a16="http://schemas.microsoft.com/office/drawing/2014/main" id="{D903A896-2E7F-4C0A-A0DD-77F431C8829F}"/>
                </a:ext>
              </a:extLst>
            </p:cNvPr>
            <p:cNvSpPr/>
            <p:nvPr/>
          </p:nvSpPr>
          <p:spPr>
            <a:xfrm>
              <a:off x="8903737" y="-1911273"/>
              <a:ext cx="109282" cy="159390"/>
            </a:xfrm>
            <a:custGeom>
              <a:avLst/>
              <a:gdLst>
                <a:gd name="connsiteX0" fmla="*/ 101918 w 109282"/>
                <a:gd name="connsiteY0" fmla="*/ 133350 h 159390"/>
                <a:gd name="connsiteX1" fmla="*/ 108585 w 109282"/>
                <a:gd name="connsiteY1" fmla="*/ 154305 h 159390"/>
                <a:gd name="connsiteX2" fmla="*/ 85725 w 109282"/>
                <a:gd name="connsiteY2" fmla="*/ 148590 h 159390"/>
                <a:gd name="connsiteX3" fmla="*/ 0 w 109282"/>
                <a:gd name="connsiteY3" fmla="*/ 24765 h 159390"/>
                <a:gd name="connsiteX4" fmla="*/ 14288 w 109282"/>
                <a:gd name="connsiteY4" fmla="*/ 0 h 159390"/>
                <a:gd name="connsiteX5" fmla="*/ 44768 w 109282"/>
                <a:gd name="connsiteY5" fmla="*/ 32385 h 159390"/>
                <a:gd name="connsiteX6" fmla="*/ 101918 w 109282"/>
                <a:gd name="connsiteY6" fmla="*/ 133350 h 15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2" h="159390">
                  <a:moveTo>
                    <a:pt x="101918" y="133350"/>
                  </a:moveTo>
                  <a:cubicBezTo>
                    <a:pt x="104775" y="140970"/>
                    <a:pt x="111443" y="151447"/>
                    <a:pt x="108585" y="154305"/>
                  </a:cubicBezTo>
                  <a:cubicBezTo>
                    <a:pt x="100013" y="165735"/>
                    <a:pt x="92393" y="155258"/>
                    <a:pt x="85725" y="148590"/>
                  </a:cubicBezTo>
                  <a:cubicBezTo>
                    <a:pt x="48578" y="112395"/>
                    <a:pt x="24765" y="68580"/>
                    <a:pt x="0" y="24765"/>
                  </a:cubicBezTo>
                  <a:cubicBezTo>
                    <a:pt x="953" y="14288"/>
                    <a:pt x="2858" y="4763"/>
                    <a:pt x="14288" y="0"/>
                  </a:cubicBezTo>
                  <a:cubicBezTo>
                    <a:pt x="30480" y="4763"/>
                    <a:pt x="35243" y="20003"/>
                    <a:pt x="44768" y="32385"/>
                  </a:cubicBezTo>
                  <a:cubicBezTo>
                    <a:pt x="62865" y="66675"/>
                    <a:pt x="96203" y="92392"/>
                    <a:pt x="101918" y="133350"/>
                  </a:cubicBezTo>
                  <a:close/>
                </a:path>
              </a:pathLst>
            </a:custGeom>
            <a:solidFill>
              <a:srgbClr val="B7AF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="" xmlns:a16="http://schemas.microsoft.com/office/drawing/2014/main" id="{61E6B888-31C6-4F18-B0D6-BEFA73894E58}"/>
                </a:ext>
              </a:extLst>
            </p:cNvPr>
            <p:cNvSpPr/>
            <p:nvPr/>
          </p:nvSpPr>
          <p:spPr>
            <a:xfrm>
              <a:off x="8758957" y="-1888414"/>
              <a:ext cx="142875" cy="57216"/>
            </a:xfrm>
            <a:custGeom>
              <a:avLst/>
              <a:gdLst>
                <a:gd name="connsiteX0" fmla="*/ 20955 w 142875"/>
                <a:gd name="connsiteY0" fmla="*/ 1905 h 57216"/>
                <a:gd name="connsiteX1" fmla="*/ 113347 w 142875"/>
                <a:gd name="connsiteY1" fmla="*/ 0 h 57216"/>
                <a:gd name="connsiteX2" fmla="*/ 142875 w 142875"/>
                <a:gd name="connsiteY2" fmla="*/ 23813 h 57216"/>
                <a:gd name="connsiteX3" fmla="*/ 142875 w 142875"/>
                <a:gd name="connsiteY3" fmla="*/ 41910 h 57216"/>
                <a:gd name="connsiteX4" fmla="*/ 71438 w 142875"/>
                <a:gd name="connsiteY4" fmla="*/ 43815 h 57216"/>
                <a:gd name="connsiteX5" fmla="*/ 50482 w 142875"/>
                <a:gd name="connsiteY5" fmla="*/ 57150 h 57216"/>
                <a:gd name="connsiteX6" fmla="*/ 16192 w 142875"/>
                <a:gd name="connsiteY6" fmla="*/ 40958 h 57216"/>
                <a:gd name="connsiteX7" fmla="*/ 0 w 142875"/>
                <a:gd name="connsiteY7" fmla="*/ 21908 h 57216"/>
                <a:gd name="connsiteX8" fmla="*/ 20955 w 142875"/>
                <a:gd name="connsiteY8" fmla="*/ 1905 h 5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57216">
                  <a:moveTo>
                    <a:pt x="20955" y="1905"/>
                  </a:moveTo>
                  <a:cubicBezTo>
                    <a:pt x="52388" y="20003"/>
                    <a:pt x="82867" y="18098"/>
                    <a:pt x="113347" y="0"/>
                  </a:cubicBezTo>
                  <a:cubicBezTo>
                    <a:pt x="119063" y="13335"/>
                    <a:pt x="132397" y="16193"/>
                    <a:pt x="142875" y="23813"/>
                  </a:cubicBezTo>
                  <a:cubicBezTo>
                    <a:pt x="142875" y="29528"/>
                    <a:pt x="142875" y="35243"/>
                    <a:pt x="142875" y="41910"/>
                  </a:cubicBezTo>
                  <a:cubicBezTo>
                    <a:pt x="118110" y="16193"/>
                    <a:pt x="95250" y="52388"/>
                    <a:pt x="71438" y="43815"/>
                  </a:cubicBezTo>
                  <a:cubicBezTo>
                    <a:pt x="62865" y="45720"/>
                    <a:pt x="60007" y="56198"/>
                    <a:pt x="50482" y="57150"/>
                  </a:cubicBezTo>
                  <a:cubicBezTo>
                    <a:pt x="36195" y="58103"/>
                    <a:pt x="26670" y="48578"/>
                    <a:pt x="16192" y="40958"/>
                  </a:cubicBezTo>
                  <a:cubicBezTo>
                    <a:pt x="9525" y="35243"/>
                    <a:pt x="2857" y="29528"/>
                    <a:pt x="0" y="21908"/>
                  </a:cubicBezTo>
                  <a:cubicBezTo>
                    <a:pt x="0" y="7620"/>
                    <a:pt x="10477" y="4763"/>
                    <a:pt x="20955" y="1905"/>
                  </a:cubicBezTo>
                  <a:close/>
                </a:path>
              </a:pathLst>
            </a:custGeom>
            <a:solidFill>
              <a:srgbClr val="534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="" xmlns:a16="http://schemas.microsoft.com/office/drawing/2014/main" id="{5EFB7A91-5EDD-4EB1-B35C-8E1D7E7102A5}"/>
                </a:ext>
              </a:extLst>
            </p:cNvPr>
            <p:cNvSpPr/>
            <p:nvPr/>
          </p:nvSpPr>
          <p:spPr>
            <a:xfrm>
              <a:off x="8918024" y="-1926514"/>
              <a:ext cx="46672" cy="53340"/>
            </a:xfrm>
            <a:custGeom>
              <a:avLst/>
              <a:gdLst>
                <a:gd name="connsiteX0" fmla="*/ 21908 w 46672"/>
                <a:gd name="connsiteY0" fmla="*/ 53340 h 53340"/>
                <a:gd name="connsiteX1" fmla="*/ 0 w 46672"/>
                <a:gd name="connsiteY1" fmla="*/ 15240 h 53340"/>
                <a:gd name="connsiteX2" fmla="*/ 14288 w 46672"/>
                <a:gd name="connsiteY2" fmla="*/ 0 h 53340"/>
                <a:gd name="connsiteX3" fmla="*/ 46672 w 46672"/>
                <a:gd name="connsiteY3" fmla="*/ 32385 h 53340"/>
                <a:gd name="connsiteX4" fmla="*/ 21908 w 46672"/>
                <a:gd name="connsiteY4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" h="53340">
                  <a:moveTo>
                    <a:pt x="21908" y="53340"/>
                  </a:moveTo>
                  <a:cubicBezTo>
                    <a:pt x="14288" y="40958"/>
                    <a:pt x="7620" y="27623"/>
                    <a:pt x="0" y="15240"/>
                  </a:cubicBezTo>
                  <a:cubicBezTo>
                    <a:pt x="4763" y="10478"/>
                    <a:pt x="9525" y="4763"/>
                    <a:pt x="14288" y="0"/>
                  </a:cubicBezTo>
                  <a:cubicBezTo>
                    <a:pt x="24765" y="10478"/>
                    <a:pt x="36195" y="21908"/>
                    <a:pt x="46672" y="32385"/>
                  </a:cubicBezTo>
                  <a:cubicBezTo>
                    <a:pt x="40958" y="41910"/>
                    <a:pt x="34290" y="50483"/>
                    <a:pt x="21908" y="5334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="" xmlns:a16="http://schemas.microsoft.com/office/drawing/2014/main" id="{B068C37E-8040-434C-B693-B9D53CB56A29}"/>
                </a:ext>
              </a:extLst>
            </p:cNvPr>
            <p:cNvSpPr/>
            <p:nvPr/>
          </p:nvSpPr>
          <p:spPr>
            <a:xfrm>
              <a:off x="8626559" y="-1865553"/>
              <a:ext cx="210196" cy="147896"/>
            </a:xfrm>
            <a:custGeom>
              <a:avLst/>
              <a:gdLst>
                <a:gd name="connsiteX0" fmla="*/ 134303 w 210196"/>
                <a:gd name="connsiteY0" fmla="*/ 0 h 147896"/>
                <a:gd name="connsiteX1" fmla="*/ 152400 w 210196"/>
                <a:gd name="connsiteY1" fmla="*/ 6667 h 147896"/>
                <a:gd name="connsiteX2" fmla="*/ 162878 w 210196"/>
                <a:gd name="connsiteY2" fmla="*/ 36195 h 147896"/>
                <a:gd name="connsiteX3" fmla="*/ 169545 w 210196"/>
                <a:gd name="connsiteY3" fmla="*/ 44767 h 147896"/>
                <a:gd name="connsiteX4" fmla="*/ 177165 w 210196"/>
                <a:gd name="connsiteY4" fmla="*/ 29527 h 147896"/>
                <a:gd name="connsiteX5" fmla="*/ 203835 w 210196"/>
                <a:gd name="connsiteY5" fmla="*/ 20002 h 147896"/>
                <a:gd name="connsiteX6" fmla="*/ 193358 w 210196"/>
                <a:gd name="connsiteY6" fmla="*/ 129540 h 147896"/>
                <a:gd name="connsiteX7" fmla="*/ 177165 w 210196"/>
                <a:gd name="connsiteY7" fmla="*/ 143827 h 147896"/>
                <a:gd name="connsiteX8" fmla="*/ 55245 w 210196"/>
                <a:gd name="connsiteY8" fmla="*/ 142875 h 147896"/>
                <a:gd name="connsiteX9" fmla="*/ 80010 w 210196"/>
                <a:gd name="connsiteY9" fmla="*/ 121920 h 147896"/>
                <a:gd name="connsiteX10" fmla="*/ 89535 w 210196"/>
                <a:gd name="connsiteY10" fmla="*/ 45720 h 147896"/>
                <a:gd name="connsiteX11" fmla="*/ 63818 w 210196"/>
                <a:gd name="connsiteY11" fmla="*/ 96202 h 147896"/>
                <a:gd name="connsiteX12" fmla="*/ 29528 w 210196"/>
                <a:gd name="connsiteY12" fmla="*/ 74295 h 147896"/>
                <a:gd name="connsiteX13" fmla="*/ 0 w 210196"/>
                <a:gd name="connsiteY13" fmla="*/ 8572 h 147896"/>
                <a:gd name="connsiteX14" fmla="*/ 34290 w 210196"/>
                <a:gd name="connsiteY14" fmla="*/ 24765 h 147896"/>
                <a:gd name="connsiteX15" fmla="*/ 54293 w 210196"/>
                <a:gd name="connsiteY15" fmla="*/ 11430 h 147896"/>
                <a:gd name="connsiteX16" fmla="*/ 76200 w 210196"/>
                <a:gd name="connsiteY16" fmla="*/ 0 h 147896"/>
                <a:gd name="connsiteX17" fmla="*/ 89535 w 210196"/>
                <a:gd name="connsiteY17" fmla="*/ 2858 h 147896"/>
                <a:gd name="connsiteX18" fmla="*/ 109538 w 210196"/>
                <a:gd name="connsiteY18" fmla="*/ 35242 h 147896"/>
                <a:gd name="connsiteX19" fmla="*/ 128588 w 210196"/>
                <a:gd name="connsiteY19" fmla="*/ 99060 h 147896"/>
                <a:gd name="connsiteX20" fmla="*/ 152400 w 210196"/>
                <a:gd name="connsiteY20" fmla="*/ 106680 h 147896"/>
                <a:gd name="connsiteX21" fmla="*/ 118110 w 210196"/>
                <a:gd name="connsiteY21" fmla="*/ 62865 h 147896"/>
                <a:gd name="connsiteX22" fmla="*/ 110490 w 210196"/>
                <a:gd name="connsiteY22" fmla="*/ 39052 h 147896"/>
                <a:gd name="connsiteX23" fmla="*/ 128588 w 210196"/>
                <a:gd name="connsiteY23" fmla="*/ 0 h 147896"/>
                <a:gd name="connsiteX24" fmla="*/ 134303 w 210196"/>
                <a:gd name="connsiteY24" fmla="*/ 0 h 1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196" h="147896">
                  <a:moveTo>
                    <a:pt x="134303" y="0"/>
                  </a:moveTo>
                  <a:cubicBezTo>
                    <a:pt x="140018" y="1905"/>
                    <a:pt x="146685" y="4763"/>
                    <a:pt x="152400" y="6667"/>
                  </a:cubicBezTo>
                  <a:cubicBezTo>
                    <a:pt x="152400" y="18097"/>
                    <a:pt x="159068" y="26670"/>
                    <a:pt x="162878" y="36195"/>
                  </a:cubicBezTo>
                  <a:cubicBezTo>
                    <a:pt x="163830" y="40005"/>
                    <a:pt x="164783" y="46672"/>
                    <a:pt x="169545" y="44767"/>
                  </a:cubicBezTo>
                  <a:cubicBezTo>
                    <a:pt x="175260" y="42863"/>
                    <a:pt x="174308" y="34290"/>
                    <a:pt x="177165" y="29527"/>
                  </a:cubicBezTo>
                  <a:cubicBezTo>
                    <a:pt x="185738" y="26670"/>
                    <a:pt x="195263" y="22860"/>
                    <a:pt x="203835" y="20002"/>
                  </a:cubicBezTo>
                  <a:cubicBezTo>
                    <a:pt x="224790" y="59055"/>
                    <a:pt x="186690" y="92392"/>
                    <a:pt x="193358" y="129540"/>
                  </a:cubicBezTo>
                  <a:cubicBezTo>
                    <a:pt x="194310" y="136208"/>
                    <a:pt x="184785" y="144780"/>
                    <a:pt x="177165" y="143827"/>
                  </a:cubicBezTo>
                  <a:cubicBezTo>
                    <a:pt x="136208" y="138113"/>
                    <a:pt x="96203" y="156210"/>
                    <a:pt x="55245" y="142875"/>
                  </a:cubicBezTo>
                  <a:cubicBezTo>
                    <a:pt x="59055" y="131445"/>
                    <a:pt x="80010" y="139065"/>
                    <a:pt x="80010" y="121920"/>
                  </a:cubicBezTo>
                  <a:cubicBezTo>
                    <a:pt x="81915" y="98108"/>
                    <a:pt x="80963" y="74295"/>
                    <a:pt x="89535" y="45720"/>
                  </a:cubicBezTo>
                  <a:cubicBezTo>
                    <a:pt x="81915" y="67627"/>
                    <a:pt x="81915" y="87630"/>
                    <a:pt x="63818" y="96202"/>
                  </a:cubicBezTo>
                  <a:cubicBezTo>
                    <a:pt x="47625" y="97155"/>
                    <a:pt x="46673" y="72390"/>
                    <a:pt x="29528" y="74295"/>
                  </a:cubicBezTo>
                  <a:cubicBezTo>
                    <a:pt x="-15240" y="68580"/>
                    <a:pt x="15240" y="27622"/>
                    <a:pt x="0" y="8572"/>
                  </a:cubicBezTo>
                  <a:cubicBezTo>
                    <a:pt x="20955" y="-5715"/>
                    <a:pt x="25718" y="13335"/>
                    <a:pt x="34290" y="24765"/>
                  </a:cubicBezTo>
                  <a:cubicBezTo>
                    <a:pt x="56198" y="42863"/>
                    <a:pt x="49530" y="18097"/>
                    <a:pt x="54293" y="11430"/>
                  </a:cubicBezTo>
                  <a:cubicBezTo>
                    <a:pt x="59055" y="2858"/>
                    <a:pt x="67628" y="0"/>
                    <a:pt x="76200" y="0"/>
                  </a:cubicBezTo>
                  <a:cubicBezTo>
                    <a:pt x="80963" y="0"/>
                    <a:pt x="85725" y="952"/>
                    <a:pt x="89535" y="2858"/>
                  </a:cubicBezTo>
                  <a:cubicBezTo>
                    <a:pt x="103823" y="9525"/>
                    <a:pt x="110490" y="20002"/>
                    <a:pt x="109538" y="35242"/>
                  </a:cubicBezTo>
                  <a:cubicBezTo>
                    <a:pt x="113348" y="57150"/>
                    <a:pt x="112395" y="80963"/>
                    <a:pt x="128588" y="99060"/>
                  </a:cubicBezTo>
                  <a:cubicBezTo>
                    <a:pt x="135255" y="101917"/>
                    <a:pt x="140970" y="108585"/>
                    <a:pt x="152400" y="106680"/>
                  </a:cubicBezTo>
                  <a:cubicBezTo>
                    <a:pt x="137160" y="94297"/>
                    <a:pt x="132398" y="74295"/>
                    <a:pt x="118110" y="62865"/>
                  </a:cubicBezTo>
                  <a:cubicBezTo>
                    <a:pt x="111443" y="56197"/>
                    <a:pt x="109538" y="47625"/>
                    <a:pt x="110490" y="39052"/>
                  </a:cubicBezTo>
                  <a:cubicBezTo>
                    <a:pt x="108585" y="22860"/>
                    <a:pt x="113348" y="8572"/>
                    <a:pt x="128588" y="0"/>
                  </a:cubicBezTo>
                  <a:cubicBezTo>
                    <a:pt x="129540" y="1905"/>
                    <a:pt x="132398" y="952"/>
                    <a:pt x="134303" y="0"/>
                  </a:cubicBezTo>
                  <a:close/>
                </a:path>
              </a:pathLst>
            </a:custGeom>
            <a:solidFill>
              <a:srgbClr val="3754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="" xmlns:a16="http://schemas.microsoft.com/office/drawing/2014/main" id="{2A6C9553-FE02-4126-B80D-188766B06177}"/>
                </a:ext>
              </a:extLst>
            </p:cNvPr>
            <p:cNvSpPr/>
            <p:nvPr/>
          </p:nvSpPr>
          <p:spPr>
            <a:xfrm>
              <a:off x="9044707" y="-1716011"/>
              <a:ext cx="45624" cy="137159"/>
            </a:xfrm>
            <a:custGeom>
              <a:avLst/>
              <a:gdLst>
                <a:gd name="connsiteX0" fmla="*/ 0 w 45624"/>
                <a:gd name="connsiteY0" fmla="*/ 32385 h 137159"/>
                <a:gd name="connsiteX1" fmla="*/ 12382 w 45624"/>
                <a:gd name="connsiteY1" fmla="*/ 0 h 137159"/>
                <a:gd name="connsiteX2" fmla="*/ 39052 w 45624"/>
                <a:gd name="connsiteY2" fmla="*/ 137160 h 137159"/>
                <a:gd name="connsiteX3" fmla="*/ 11430 w 45624"/>
                <a:gd name="connsiteY3" fmla="*/ 108585 h 137159"/>
                <a:gd name="connsiteX4" fmla="*/ 0 w 45624"/>
                <a:gd name="connsiteY4" fmla="*/ 32385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24" h="137159">
                  <a:moveTo>
                    <a:pt x="0" y="32385"/>
                  </a:moveTo>
                  <a:cubicBezTo>
                    <a:pt x="14288" y="25717"/>
                    <a:pt x="8572" y="11430"/>
                    <a:pt x="12382" y="0"/>
                  </a:cubicBezTo>
                  <a:cubicBezTo>
                    <a:pt x="37147" y="42863"/>
                    <a:pt x="56197" y="86678"/>
                    <a:pt x="39052" y="137160"/>
                  </a:cubicBezTo>
                  <a:cubicBezTo>
                    <a:pt x="25717" y="131445"/>
                    <a:pt x="31432" y="106680"/>
                    <a:pt x="11430" y="108585"/>
                  </a:cubicBezTo>
                  <a:cubicBezTo>
                    <a:pt x="25717" y="80010"/>
                    <a:pt x="0" y="58103"/>
                    <a:pt x="0" y="32385"/>
                  </a:cubicBezTo>
                  <a:close/>
                </a:path>
              </a:pathLst>
            </a:custGeom>
            <a:solidFill>
              <a:srgbClr val="564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="" xmlns:a16="http://schemas.microsoft.com/office/drawing/2014/main" id="{571E9A68-0188-41EC-974F-64487AA0BDFF}"/>
                </a:ext>
              </a:extLst>
            </p:cNvPr>
            <p:cNvSpPr/>
            <p:nvPr/>
          </p:nvSpPr>
          <p:spPr>
            <a:xfrm>
              <a:off x="8590365" y="-1890440"/>
              <a:ext cx="125069" cy="62986"/>
            </a:xfrm>
            <a:custGeom>
              <a:avLst/>
              <a:gdLst>
                <a:gd name="connsiteX0" fmla="*/ 62865 w 125069"/>
                <a:gd name="connsiteY0" fmla="*/ 62987 h 62986"/>
                <a:gd name="connsiteX1" fmla="*/ 35243 w 125069"/>
                <a:gd name="connsiteY1" fmla="*/ 35364 h 62986"/>
                <a:gd name="connsiteX2" fmla="*/ 0 w 125069"/>
                <a:gd name="connsiteY2" fmla="*/ 26792 h 62986"/>
                <a:gd name="connsiteX3" fmla="*/ 27622 w 125069"/>
                <a:gd name="connsiteY3" fmla="*/ 4884 h 62986"/>
                <a:gd name="connsiteX4" fmla="*/ 120015 w 125069"/>
                <a:gd name="connsiteY4" fmla="*/ 2027 h 62986"/>
                <a:gd name="connsiteX5" fmla="*/ 113347 w 125069"/>
                <a:gd name="connsiteY5" fmla="*/ 33459 h 62986"/>
                <a:gd name="connsiteX6" fmla="*/ 93345 w 125069"/>
                <a:gd name="connsiteY6" fmla="*/ 42984 h 62986"/>
                <a:gd name="connsiteX7" fmla="*/ 62865 w 125069"/>
                <a:gd name="connsiteY7" fmla="*/ 62987 h 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069" h="62986">
                  <a:moveTo>
                    <a:pt x="62865" y="62987"/>
                  </a:moveTo>
                  <a:cubicBezTo>
                    <a:pt x="53340" y="54414"/>
                    <a:pt x="57150" y="32507"/>
                    <a:pt x="35243" y="35364"/>
                  </a:cubicBezTo>
                  <a:cubicBezTo>
                    <a:pt x="23813" y="32507"/>
                    <a:pt x="11430" y="29649"/>
                    <a:pt x="0" y="26792"/>
                  </a:cubicBezTo>
                  <a:cubicBezTo>
                    <a:pt x="2857" y="11552"/>
                    <a:pt x="22860" y="18219"/>
                    <a:pt x="27622" y="4884"/>
                  </a:cubicBezTo>
                  <a:cubicBezTo>
                    <a:pt x="58103" y="122"/>
                    <a:pt x="89535" y="-1783"/>
                    <a:pt x="120015" y="2027"/>
                  </a:cubicBezTo>
                  <a:cubicBezTo>
                    <a:pt x="131445" y="15362"/>
                    <a:pt x="120968" y="23934"/>
                    <a:pt x="113347" y="33459"/>
                  </a:cubicBezTo>
                  <a:cubicBezTo>
                    <a:pt x="106680" y="36317"/>
                    <a:pt x="100013" y="40127"/>
                    <a:pt x="93345" y="42984"/>
                  </a:cubicBezTo>
                  <a:cubicBezTo>
                    <a:pt x="86678" y="56319"/>
                    <a:pt x="77153" y="62987"/>
                    <a:pt x="62865" y="62987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="" xmlns:a16="http://schemas.microsoft.com/office/drawing/2014/main" id="{F0343B11-9861-42C9-8C91-E407C3195A9E}"/>
                </a:ext>
              </a:extLst>
            </p:cNvPr>
            <p:cNvSpPr/>
            <p:nvPr/>
          </p:nvSpPr>
          <p:spPr>
            <a:xfrm>
              <a:off x="8656087" y="-1797051"/>
              <a:ext cx="54292" cy="75325"/>
            </a:xfrm>
            <a:custGeom>
              <a:avLst/>
              <a:gdLst>
                <a:gd name="connsiteX0" fmla="*/ 54293 w 54292"/>
                <a:gd name="connsiteY0" fmla="*/ 62943 h 75325"/>
                <a:gd name="connsiteX1" fmla="*/ 26670 w 54292"/>
                <a:gd name="connsiteY1" fmla="*/ 75325 h 75325"/>
                <a:gd name="connsiteX2" fmla="*/ 0 w 54292"/>
                <a:gd name="connsiteY2" fmla="*/ 7698 h 75325"/>
                <a:gd name="connsiteX3" fmla="*/ 28575 w 54292"/>
                <a:gd name="connsiteY3" fmla="*/ 27700 h 75325"/>
                <a:gd name="connsiteX4" fmla="*/ 54293 w 54292"/>
                <a:gd name="connsiteY4" fmla="*/ 6294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" h="75325">
                  <a:moveTo>
                    <a:pt x="54293" y="62943"/>
                  </a:moveTo>
                  <a:cubicBezTo>
                    <a:pt x="53340" y="84850"/>
                    <a:pt x="34290" y="68658"/>
                    <a:pt x="26670" y="75325"/>
                  </a:cubicBezTo>
                  <a:cubicBezTo>
                    <a:pt x="-9525" y="63895"/>
                    <a:pt x="26670" y="22938"/>
                    <a:pt x="0" y="7698"/>
                  </a:cubicBezTo>
                  <a:cubicBezTo>
                    <a:pt x="27622" y="-11352"/>
                    <a:pt x="27622" y="8650"/>
                    <a:pt x="28575" y="27700"/>
                  </a:cubicBezTo>
                  <a:cubicBezTo>
                    <a:pt x="40005" y="37225"/>
                    <a:pt x="46672" y="49608"/>
                    <a:pt x="54293" y="62943"/>
                  </a:cubicBezTo>
                  <a:close/>
                </a:path>
              </a:pathLst>
            </a:custGeom>
            <a:solidFill>
              <a:srgbClr val="1E3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="" xmlns:a16="http://schemas.microsoft.com/office/drawing/2014/main" id="{6C8872FE-E5EF-40CF-9D33-4FBEF6E21412}"/>
                </a:ext>
              </a:extLst>
            </p:cNvPr>
            <p:cNvSpPr/>
            <p:nvPr/>
          </p:nvSpPr>
          <p:spPr>
            <a:xfrm>
              <a:off x="8598937" y="-1944019"/>
              <a:ext cx="239077" cy="94794"/>
            </a:xfrm>
            <a:custGeom>
              <a:avLst/>
              <a:gdLst>
                <a:gd name="connsiteX0" fmla="*/ 104775 w 239077"/>
                <a:gd name="connsiteY0" fmla="*/ 87991 h 94794"/>
                <a:gd name="connsiteX1" fmla="*/ 112395 w 239077"/>
                <a:gd name="connsiteY1" fmla="*/ 56558 h 94794"/>
                <a:gd name="connsiteX2" fmla="*/ 53340 w 239077"/>
                <a:gd name="connsiteY2" fmla="*/ 25126 h 94794"/>
                <a:gd name="connsiteX3" fmla="*/ 1905 w 239077"/>
                <a:gd name="connsiteY3" fmla="*/ 25126 h 94794"/>
                <a:gd name="connsiteX4" fmla="*/ 0 w 239077"/>
                <a:gd name="connsiteY4" fmla="*/ 12743 h 94794"/>
                <a:gd name="connsiteX5" fmla="*/ 80963 w 239077"/>
                <a:gd name="connsiteY5" fmla="*/ 5123 h 94794"/>
                <a:gd name="connsiteX6" fmla="*/ 239078 w 239077"/>
                <a:gd name="connsiteY6" fmla="*/ 13696 h 94794"/>
                <a:gd name="connsiteX7" fmla="*/ 198120 w 239077"/>
                <a:gd name="connsiteY7" fmla="*/ 19411 h 94794"/>
                <a:gd name="connsiteX8" fmla="*/ 164783 w 239077"/>
                <a:gd name="connsiteY8" fmla="*/ 27983 h 94794"/>
                <a:gd name="connsiteX9" fmla="*/ 181928 w 239077"/>
                <a:gd name="connsiteY9" fmla="*/ 58463 h 94794"/>
                <a:gd name="connsiteX10" fmla="*/ 162878 w 239077"/>
                <a:gd name="connsiteY10" fmla="*/ 79418 h 94794"/>
                <a:gd name="connsiteX11" fmla="*/ 161925 w 239077"/>
                <a:gd name="connsiteY11" fmla="*/ 79418 h 94794"/>
                <a:gd name="connsiteX12" fmla="*/ 114300 w 239077"/>
                <a:gd name="connsiteY12" fmla="*/ 88943 h 94794"/>
                <a:gd name="connsiteX13" fmla="*/ 104775 w 239077"/>
                <a:gd name="connsiteY13" fmla="*/ 87991 h 9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9077" h="94794">
                  <a:moveTo>
                    <a:pt x="104775" y="87991"/>
                  </a:moveTo>
                  <a:cubicBezTo>
                    <a:pt x="107633" y="77513"/>
                    <a:pt x="109538" y="67036"/>
                    <a:pt x="112395" y="56558"/>
                  </a:cubicBezTo>
                  <a:cubicBezTo>
                    <a:pt x="100013" y="31793"/>
                    <a:pt x="78105" y="26078"/>
                    <a:pt x="53340" y="25126"/>
                  </a:cubicBezTo>
                  <a:cubicBezTo>
                    <a:pt x="36195" y="24173"/>
                    <a:pt x="19050" y="29888"/>
                    <a:pt x="1905" y="25126"/>
                  </a:cubicBezTo>
                  <a:cubicBezTo>
                    <a:pt x="953" y="21316"/>
                    <a:pt x="0" y="16553"/>
                    <a:pt x="0" y="12743"/>
                  </a:cubicBezTo>
                  <a:cubicBezTo>
                    <a:pt x="25718" y="-6307"/>
                    <a:pt x="56197" y="361"/>
                    <a:pt x="80963" y="5123"/>
                  </a:cubicBezTo>
                  <a:cubicBezTo>
                    <a:pt x="134303" y="15601"/>
                    <a:pt x="186690" y="9886"/>
                    <a:pt x="239078" y="13696"/>
                  </a:cubicBezTo>
                  <a:cubicBezTo>
                    <a:pt x="225743" y="15601"/>
                    <a:pt x="211455" y="17506"/>
                    <a:pt x="198120" y="19411"/>
                  </a:cubicBezTo>
                  <a:cubicBezTo>
                    <a:pt x="186690" y="21316"/>
                    <a:pt x="170497" y="12743"/>
                    <a:pt x="164783" y="27983"/>
                  </a:cubicBezTo>
                  <a:cubicBezTo>
                    <a:pt x="159068" y="42271"/>
                    <a:pt x="176213" y="47986"/>
                    <a:pt x="181928" y="58463"/>
                  </a:cubicBezTo>
                  <a:cubicBezTo>
                    <a:pt x="175260" y="65131"/>
                    <a:pt x="168593" y="72751"/>
                    <a:pt x="162878" y="79418"/>
                  </a:cubicBezTo>
                  <a:cubicBezTo>
                    <a:pt x="162878" y="79418"/>
                    <a:pt x="161925" y="79418"/>
                    <a:pt x="161925" y="79418"/>
                  </a:cubicBezTo>
                  <a:cubicBezTo>
                    <a:pt x="149543" y="98468"/>
                    <a:pt x="132397" y="97516"/>
                    <a:pt x="114300" y="88943"/>
                  </a:cubicBezTo>
                  <a:cubicBezTo>
                    <a:pt x="110490" y="87991"/>
                    <a:pt x="107633" y="87991"/>
                    <a:pt x="104775" y="87991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="" xmlns:a16="http://schemas.microsoft.com/office/drawing/2014/main" id="{7ED5CC3D-F4F6-428E-83B5-F8A67318427D}"/>
                </a:ext>
              </a:extLst>
            </p:cNvPr>
            <p:cNvSpPr/>
            <p:nvPr/>
          </p:nvSpPr>
          <p:spPr>
            <a:xfrm>
              <a:off x="8599890" y="-1933344"/>
              <a:ext cx="122162" cy="62487"/>
            </a:xfrm>
            <a:custGeom>
              <a:avLst/>
              <a:gdLst>
                <a:gd name="connsiteX0" fmla="*/ 0 w 122162"/>
                <a:gd name="connsiteY0" fmla="*/ 14451 h 62487"/>
                <a:gd name="connsiteX1" fmla="*/ 113347 w 122162"/>
                <a:gd name="connsiteY1" fmla="*/ 11593 h 62487"/>
                <a:gd name="connsiteX2" fmla="*/ 110490 w 122162"/>
                <a:gd name="connsiteY2" fmla="*/ 46836 h 62487"/>
                <a:gd name="connsiteX3" fmla="*/ 17145 w 122162"/>
                <a:gd name="connsiteY3" fmla="*/ 48741 h 62487"/>
                <a:gd name="connsiteX4" fmla="*/ 0 w 122162"/>
                <a:gd name="connsiteY4" fmla="*/ 14451 h 6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62" h="62487">
                  <a:moveTo>
                    <a:pt x="0" y="14451"/>
                  </a:moveTo>
                  <a:cubicBezTo>
                    <a:pt x="37147" y="-12219"/>
                    <a:pt x="77153" y="4926"/>
                    <a:pt x="113347" y="11593"/>
                  </a:cubicBezTo>
                  <a:cubicBezTo>
                    <a:pt x="134303" y="15403"/>
                    <a:pt x="111443" y="34453"/>
                    <a:pt x="110490" y="46836"/>
                  </a:cubicBezTo>
                  <a:cubicBezTo>
                    <a:pt x="80010" y="65886"/>
                    <a:pt x="48578" y="68743"/>
                    <a:pt x="17145" y="48741"/>
                  </a:cubicBezTo>
                  <a:cubicBezTo>
                    <a:pt x="11430" y="36358"/>
                    <a:pt x="5715" y="24928"/>
                    <a:pt x="0" y="14451"/>
                  </a:cubicBezTo>
                  <a:close/>
                </a:path>
              </a:pathLst>
            </a:custGeom>
            <a:solidFill>
              <a:srgbClr val="DED9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="" xmlns:a16="http://schemas.microsoft.com/office/drawing/2014/main" id="{83ACAF41-AF1B-40F5-95FA-74C99EE408D5}"/>
                </a:ext>
              </a:extLst>
            </p:cNvPr>
            <p:cNvSpPr/>
            <p:nvPr/>
          </p:nvSpPr>
          <p:spPr>
            <a:xfrm>
              <a:off x="8480827" y="-1936991"/>
              <a:ext cx="90432" cy="189547"/>
            </a:xfrm>
            <a:custGeom>
              <a:avLst/>
              <a:gdLst>
                <a:gd name="connsiteX0" fmla="*/ 0 w 90432"/>
                <a:gd name="connsiteY0" fmla="*/ 189547 h 189547"/>
                <a:gd name="connsiteX1" fmla="*/ 85725 w 90432"/>
                <a:gd name="connsiteY1" fmla="*/ 0 h 189547"/>
                <a:gd name="connsiteX2" fmla="*/ 0 w 90432"/>
                <a:gd name="connsiteY2" fmla="*/ 189547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32" h="189547">
                  <a:moveTo>
                    <a:pt x="0" y="189547"/>
                  </a:moveTo>
                  <a:cubicBezTo>
                    <a:pt x="13335" y="112395"/>
                    <a:pt x="66675" y="68580"/>
                    <a:pt x="85725" y="0"/>
                  </a:cubicBezTo>
                  <a:cubicBezTo>
                    <a:pt x="103822" y="49530"/>
                    <a:pt x="68580" y="123825"/>
                    <a:pt x="0" y="189547"/>
                  </a:cubicBezTo>
                  <a:close/>
                </a:path>
              </a:pathLst>
            </a:custGeom>
            <a:solidFill>
              <a:srgbClr val="C1B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="" xmlns:a16="http://schemas.microsoft.com/office/drawing/2014/main" id="{D26E20EC-2053-4971-B91F-717EC5FC12A8}"/>
                </a:ext>
              </a:extLst>
            </p:cNvPr>
            <p:cNvSpPr/>
            <p:nvPr/>
          </p:nvSpPr>
          <p:spPr>
            <a:xfrm>
              <a:off x="8939932" y="-1894128"/>
              <a:ext cx="79057" cy="115252"/>
            </a:xfrm>
            <a:custGeom>
              <a:avLst/>
              <a:gdLst>
                <a:gd name="connsiteX0" fmla="*/ 0 w 79057"/>
                <a:gd name="connsiteY0" fmla="*/ 20955 h 115252"/>
                <a:gd name="connsiteX1" fmla="*/ 25717 w 79057"/>
                <a:gd name="connsiteY1" fmla="*/ 0 h 115252"/>
                <a:gd name="connsiteX2" fmla="*/ 58102 w 79057"/>
                <a:gd name="connsiteY2" fmla="*/ 56197 h 115252"/>
                <a:gd name="connsiteX3" fmla="*/ 79057 w 79057"/>
                <a:gd name="connsiteY3" fmla="*/ 94297 h 115252"/>
                <a:gd name="connsiteX4" fmla="*/ 79057 w 79057"/>
                <a:gd name="connsiteY4" fmla="*/ 93345 h 115252"/>
                <a:gd name="connsiteX5" fmla="*/ 65722 w 79057"/>
                <a:gd name="connsiteY5" fmla="*/ 115252 h 115252"/>
                <a:gd name="connsiteX6" fmla="*/ 0 w 79057"/>
                <a:gd name="connsiteY6" fmla="*/ 209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" h="115252">
                  <a:moveTo>
                    <a:pt x="0" y="20955"/>
                  </a:moveTo>
                  <a:cubicBezTo>
                    <a:pt x="952" y="3810"/>
                    <a:pt x="11430" y="0"/>
                    <a:pt x="25717" y="0"/>
                  </a:cubicBezTo>
                  <a:cubicBezTo>
                    <a:pt x="36195" y="19050"/>
                    <a:pt x="46672" y="38100"/>
                    <a:pt x="58102" y="56197"/>
                  </a:cubicBezTo>
                  <a:cubicBezTo>
                    <a:pt x="68580" y="66675"/>
                    <a:pt x="67627" y="83820"/>
                    <a:pt x="79057" y="94297"/>
                  </a:cubicBezTo>
                  <a:cubicBezTo>
                    <a:pt x="79057" y="94297"/>
                    <a:pt x="79057" y="93345"/>
                    <a:pt x="79057" y="93345"/>
                  </a:cubicBezTo>
                  <a:cubicBezTo>
                    <a:pt x="77152" y="101917"/>
                    <a:pt x="74295" y="110490"/>
                    <a:pt x="65722" y="115252"/>
                  </a:cubicBezTo>
                  <a:cubicBezTo>
                    <a:pt x="40005" y="86677"/>
                    <a:pt x="16192" y="56197"/>
                    <a:pt x="0" y="2095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="" xmlns:a16="http://schemas.microsoft.com/office/drawing/2014/main" id="{3850CC95-EC26-4938-A677-BF51C9DB1A49}"/>
                </a:ext>
              </a:extLst>
            </p:cNvPr>
            <p:cNvSpPr/>
            <p:nvPr/>
          </p:nvSpPr>
          <p:spPr>
            <a:xfrm>
              <a:off x="8998034" y="-1837931"/>
              <a:ext cx="20955" cy="38100"/>
            </a:xfrm>
            <a:custGeom>
              <a:avLst/>
              <a:gdLst>
                <a:gd name="connsiteX0" fmla="*/ 20955 w 20955"/>
                <a:gd name="connsiteY0" fmla="*/ 38100 h 38100"/>
                <a:gd name="connsiteX1" fmla="*/ 0 w 20955"/>
                <a:gd name="connsiteY1" fmla="*/ 0 h 38100"/>
                <a:gd name="connsiteX2" fmla="*/ 20955 w 20955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" h="38100">
                  <a:moveTo>
                    <a:pt x="20955" y="38100"/>
                  </a:moveTo>
                  <a:cubicBezTo>
                    <a:pt x="4763" y="30480"/>
                    <a:pt x="1905" y="16192"/>
                    <a:pt x="0" y="0"/>
                  </a:cubicBezTo>
                  <a:cubicBezTo>
                    <a:pt x="15240" y="8573"/>
                    <a:pt x="19050" y="22860"/>
                    <a:pt x="20955" y="3810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="" xmlns:a16="http://schemas.microsoft.com/office/drawing/2014/main" id="{73213F23-DD00-4B6E-86EC-C42976582C80}"/>
                </a:ext>
              </a:extLst>
            </p:cNvPr>
            <p:cNvSpPr/>
            <p:nvPr/>
          </p:nvSpPr>
          <p:spPr>
            <a:xfrm>
              <a:off x="8444632" y="-2510711"/>
              <a:ext cx="38100" cy="38678"/>
            </a:xfrm>
            <a:custGeom>
              <a:avLst/>
              <a:gdLst>
                <a:gd name="connsiteX0" fmla="*/ 10478 w 38100"/>
                <a:gd name="connsiteY0" fmla="*/ 315 h 38678"/>
                <a:gd name="connsiteX1" fmla="*/ 38100 w 38100"/>
                <a:gd name="connsiteY1" fmla="*/ 22222 h 38678"/>
                <a:gd name="connsiteX2" fmla="*/ 24765 w 38100"/>
                <a:gd name="connsiteY2" fmla="*/ 38415 h 38678"/>
                <a:gd name="connsiteX3" fmla="*/ 0 w 38100"/>
                <a:gd name="connsiteY3" fmla="*/ 17460 h 38678"/>
                <a:gd name="connsiteX4" fmla="*/ 10478 w 38100"/>
                <a:gd name="connsiteY4" fmla="*/ 315 h 3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678">
                  <a:moveTo>
                    <a:pt x="10478" y="315"/>
                  </a:moveTo>
                  <a:cubicBezTo>
                    <a:pt x="26670" y="-1590"/>
                    <a:pt x="38100" y="5077"/>
                    <a:pt x="38100" y="22222"/>
                  </a:cubicBezTo>
                  <a:cubicBezTo>
                    <a:pt x="38100" y="27937"/>
                    <a:pt x="30480" y="38415"/>
                    <a:pt x="24765" y="38415"/>
                  </a:cubicBezTo>
                  <a:cubicBezTo>
                    <a:pt x="10478" y="40320"/>
                    <a:pt x="1905" y="31747"/>
                    <a:pt x="0" y="17460"/>
                  </a:cubicBezTo>
                  <a:cubicBezTo>
                    <a:pt x="3810" y="11745"/>
                    <a:pt x="7620" y="6030"/>
                    <a:pt x="10478" y="315"/>
                  </a:cubicBezTo>
                  <a:close/>
                </a:path>
              </a:pathLst>
            </a:custGeom>
            <a:solidFill>
              <a:srgbClr val="C4B3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="" xmlns:a16="http://schemas.microsoft.com/office/drawing/2014/main" id="{3452E48B-9D2A-4AE1-9D1B-A52E7316A5C0}"/>
                </a:ext>
              </a:extLst>
            </p:cNvPr>
            <p:cNvSpPr/>
            <p:nvPr/>
          </p:nvSpPr>
          <p:spPr>
            <a:xfrm>
              <a:off x="8636214" y="-2371283"/>
              <a:ext cx="219990" cy="102821"/>
            </a:xfrm>
            <a:custGeom>
              <a:avLst/>
              <a:gdLst>
                <a:gd name="connsiteX0" fmla="*/ 18921 w 219990"/>
                <a:gd name="connsiteY0" fmla="*/ 102822 h 102821"/>
                <a:gd name="connsiteX1" fmla="*/ 9396 w 219990"/>
                <a:gd name="connsiteY1" fmla="*/ 87582 h 102821"/>
                <a:gd name="connsiteX2" fmla="*/ 29398 w 219990"/>
                <a:gd name="connsiteY2" fmla="*/ 1857 h 102821"/>
                <a:gd name="connsiteX3" fmla="*/ 37971 w 219990"/>
                <a:gd name="connsiteY3" fmla="*/ 1857 h 102821"/>
                <a:gd name="connsiteX4" fmla="*/ 182751 w 219990"/>
                <a:gd name="connsiteY4" fmla="*/ 904 h 102821"/>
                <a:gd name="connsiteX5" fmla="*/ 218946 w 219990"/>
                <a:gd name="connsiteY5" fmla="*/ 38052 h 102821"/>
                <a:gd name="connsiteX6" fmla="*/ 201801 w 219990"/>
                <a:gd name="connsiteY6" fmla="*/ 95202 h 102821"/>
                <a:gd name="connsiteX7" fmla="*/ 95121 w 219990"/>
                <a:gd name="connsiteY7" fmla="*/ 79962 h 102821"/>
                <a:gd name="connsiteX8" fmla="*/ 18921 w 219990"/>
                <a:gd name="connsiteY8" fmla="*/ 10282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990" h="102821">
                  <a:moveTo>
                    <a:pt x="18921" y="102822"/>
                  </a:moveTo>
                  <a:cubicBezTo>
                    <a:pt x="11301" y="99964"/>
                    <a:pt x="10348" y="94249"/>
                    <a:pt x="9396" y="87582"/>
                  </a:cubicBezTo>
                  <a:cubicBezTo>
                    <a:pt x="-129" y="55197"/>
                    <a:pt x="-12512" y="21859"/>
                    <a:pt x="29398" y="1857"/>
                  </a:cubicBezTo>
                  <a:cubicBezTo>
                    <a:pt x="32256" y="904"/>
                    <a:pt x="35113" y="904"/>
                    <a:pt x="37971" y="1857"/>
                  </a:cubicBezTo>
                  <a:cubicBezTo>
                    <a:pt x="86548" y="15192"/>
                    <a:pt x="135126" y="16144"/>
                    <a:pt x="182751" y="904"/>
                  </a:cubicBezTo>
                  <a:cubicBezTo>
                    <a:pt x="212278" y="-3858"/>
                    <a:pt x="223708" y="10429"/>
                    <a:pt x="218946" y="38052"/>
                  </a:cubicBezTo>
                  <a:cubicBezTo>
                    <a:pt x="215136" y="58054"/>
                    <a:pt x="214183" y="78057"/>
                    <a:pt x="201801" y="95202"/>
                  </a:cubicBezTo>
                  <a:cubicBezTo>
                    <a:pt x="166558" y="87582"/>
                    <a:pt x="131316" y="79009"/>
                    <a:pt x="95121" y="79962"/>
                  </a:cubicBezTo>
                  <a:cubicBezTo>
                    <a:pt x="65593" y="80914"/>
                    <a:pt x="41781" y="88534"/>
                    <a:pt x="18921" y="102822"/>
                  </a:cubicBezTo>
                  <a:close/>
                </a:path>
              </a:pathLst>
            </a:custGeom>
            <a:solidFill>
              <a:srgbClr val="EB5E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="" xmlns:a16="http://schemas.microsoft.com/office/drawing/2014/main" id="{2BDEBC27-E628-4ED3-8C1B-7175F027D0F7}"/>
                </a:ext>
              </a:extLst>
            </p:cNvPr>
            <p:cNvSpPr/>
            <p:nvPr/>
          </p:nvSpPr>
          <p:spPr>
            <a:xfrm>
              <a:off x="8655134" y="-2305583"/>
              <a:ext cx="182880" cy="78864"/>
            </a:xfrm>
            <a:custGeom>
              <a:avLst/>
              <a:gdLst>
                <a:gd name="connsiteX0" fmla="*/ 0 w 182880"/>
                <a:gd name="connsiteY0" fmla="*/ 37122 h 78864"/>
                <a:gd name="connsiteX1" fmla="*/ 6668 w 182880"/>
                <a:gd name="connsiteY1" fmla="*/ 15215 h 78864"/>
                <a:gd name="connsiteX2" fmla="*/ 182880 w 182880"/>
                <a:gd name="connsiteY2" fmla="*/ 30455 h 78864"/>
                <a:gd name="connsiteX3" fmla="*/ 0 w 182880"/>
                <a:gd name="connsiteY3" fmla="*/ 37122 h 7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78864">
                  <a:moveTo>
                    <a:pt x="0" y="37122"/>
                  </a:moveTo>
                  <a:cubicBezTo>
                    <a:pt x="1905" y="29502"/>
                    <a:pt x="1905" y="19977"/>
                    <a:pt x="6668" y="15215"/>
                  </a:cubicBezTo>
                  <a:cubicBezTo>
                    <a:pt x="37148" y="-11455"/>
                    <a:pt x="151448" y="-978"/>
                    <a:pt x="182880" y="30455"/>
                  </a:cubicBezTo>
                  <a:cubicBezTo>
                    <a:pt x="139065" y="92367"/>
                    <a:pt x="50483" y="95225"/>
                    <a:pt x="0" y="37122"/>
                  </a:cubicBezTo>
                  <a:close/>
                </a:path>
              </a:pathLst>
            </a:custGeom>
            <a:solidFill>
              <a:srgbClr val="F48F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="" xmlns:a16="http://schemas.microsoft.com/office/drawing/2014/main" id="{2CF98CD6-80F2-4C69-8F7C-EAAB782611F1}"/>
                </a:ext>
              </a:extLst>
            </p:cNvPr>
            <p:cNvSpPr/>
            <p:nvPr/>
          </p:nvSpPr>
          <p:spPr>
            <a:xfrm>
              <a:off x="8673232" y="-2373839"/>
              <a:ext cx="144779" cy="24298"/>
            </a:xfrm>
            <a:custGeom>
              <a:avLst/>
              <a:gdLst>
                <a:gd name="connsiteX0" fmla="*/ 144780 w 144779"/>
                <a:gd name="connsiteY0" fmla="*/ 3461 h 24298"/>
                <a:gd name="connsiteX1" fmla="*/ 0 w 144779"/>
                <a:gd name="connsiteY1" fmla="*/ 4413 h 24298"/>
                <a:gd name="connsiteX2" fmla="*/ 144780 w 144779"/>
                <a:gd name="connsiteY2" fmla="*/ 3461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79" h="24298">
                  <a:moveTo>
                    <a:pt x="144780" y="3461"/>
                  </a:moveTo>
                  <a:cubicBezTo>
                    <a:pt x="110490" y="31083"/>
                    <a:pt x="36195" y="31083"/>
                    <a:pt x="0" y="4413"/>
                  </a:cubicBezTo>
                  <a:cubicBezTo>
                    <a:pt x="48577" y="-1302"/>
                    <a:pt x="97155" y="-1302"/>
                    <a:pt x="144780" y="3461"/>
                  </a:cubicBezTo>
                  <a:close/>
                </a:path>
              </a:pathLst>
            </a:custGeom>
            <a:solidFill>
              <a:srgbClr val="F6B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="" xmlns:a16="http://schemas.microsoft.com/office/drawing/2014/main" id="{D7E51CEB-29AD-4371-9602-53CE477A9D06}"/>
                </a:ext>
              </a:extLst>
            </p:cNvPr>
            <p:cNvSpPr/>
            <p:nvPr/>
          </p:nvSpPr>
          <p:spPr>
            <a:xfrm>
              <a:off x="8625900" y="-2369426"/>
              <a:ext cx="38759" cy="85725"/>
            </a:xfrm>
            <a:custGeom>
              <a:avLst/>
              <a:gdLst>
                <a:gd name="connsiteX0" fmla="*/ 38759 w 38759"/>
                <a:gd name="connsiteY0" fmla="*/ 0 h 85725"/>
                <a:gd name="connsiteX1" fmla="*/ 18757 w 38759"/>
                <a:gd name="connsiteY1" fmla="*/ 85725 h 85725"/>
                <a:gd name="connsiteX2" fmla="*/ 38759 w 38759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9" h="85725">
                  <a:moveTo>
                    <a:pt x="38759" y="0"/>
                  </a:moveTo>
                  <a:cubicBezTo>
                    <a:pt x="13042" y="24765"/>
                    <a:pt x="19709" y="56198"/>
                    <a:pt x="18757" y="85725"/>
                  </a:cubicBezTo>
                  <a:cubicBezTo>
                    <a:pt x="-11723" y="31432"/>
                    <a:pt x="-5056" y="3810"/>
                    <a:pt x="38759" y="0"/>
                  </a:cubicBezTo>
                  <a:close/>
                </a:path>
              </a:pathLst>
            </a:custGeom>
            <a:solidFill>
              <a:srgbClr val="BE5A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="" xmlns:a16="http://schemas.microsoft.com/office/drawing/2014/main" id="{1244640C-D19E-4A7D-A622-CA0868943B3A}"/>
                </a:ext>
              </a:extLst>
            </p:cNvPr>
            <p:cNvSpPr/>
            <p:nvPr/>
          </p:nvSpPr>
          <p:spPr>
            <a:xfrm>
              <a:off x="8998987" y="-2505991"/>
              <a:ext cx="33148" cy="32742"/>
            </a:xfrm>
            <a:custGeom>
              <a:avLst/>
              <a:gdLst>
                <a:gd name="connsiteX0" fmla="*/ 0 w 33148"/>
                <a:gd name="connsiteY0" fmla="*/ 10835 h 32742"/>
                <a:gd name="connsiteX1" fmla="*/ 30480 w 33148"/>
                <a:gd name="connsiteY1" fmla="*/ 7978 h 32742"/>
                <a:gd name="connsiteX2" fmla="*/ 9525 w 33148"/>
                <a:gd name="connsiteY2" fmla="*/ 32743 h 32742"/>
                <a:gd name="connsiteX3" fmla="*/ 0 w 33148"/>
                <a:gd name="connsiteY3" fmla="*/ 10835 h 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48" h="32742">
                  <a:moveTo>
                    <a:pt x="0" y="10835"/>
                  </a:moveTo>
                  <a:cubicBezTo>
                    <a:pt x="9525" y="4168"/>
                    <a:pt x="21908" y="-8215"/>
                    <a:pt x="30480" y="7978"/>
                  </a:cubicBezTo>
                  <a:cubicBezTo>
                    <a:pt x="40005" y="27028"/>
                    <a:pt x="21908" y="28933"/>
                    <a:pt x="9525" y="32743"/>
                  </a:cubicBezTo>
                  <a:cubicBezTo>
                    <a:pt x="-953" y="27980"/>
                    <a:pt x="953" y="19408"/>
                    <a:pt x="0" y="10835"/>
                  </a:cubicBezTo>
                  <a:close/>
                </a:path>
              </a:pathLst>
            </a:custGeom>
            <a:solidFill>
              <a:srgbClr val="D4C7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="" xmlns:a16="http://schemas.microsoft.com/office/drawing/2014/main" id="{7E5B5210-60FF-4B86-BB67-5948F1782040}"/>
                </a:ext>
              </a:extLst>
            </p:cNvPr>
            <p:cNvSpPr/>
            <p:nvPr/>
          </p:nvSpPr>
          <p:spPr>
            <a:xfrm>
              <a:off x="8771205" y="-1857933"/>
              <a:ext cx="43040" cy="64935"/>
            </a:xfrm>
            <a:custGeom>
              <a:avLst/>
              <a:gdLst>
                <a:gd name="connsiteX0" fmla="*/ 32519 w 43040"/>
                <a:gd name="connsiteY0" fmla="*/ 22860 h 64935"/>
                <a:gd name="connsiteX1" fmla="*/ 29662 w 43040"/>
                <a:gd name="connsiteY1" fmla="*/ 63817 h 64935"/>
                <a:gd name="connsiteX2" fmla="*/ 6802 w 43040"/>
                <a:gd name="connsiteY2" fmla="*/ 32385 h 64935"/>
                <a:gd name="connsiteX3" fmla="*/ 7754 w 43040"/>
                <a:gd name="connsiteY3" fmla="*/ 0 h 64935"/>
                <a:gd name="connsiteX4" fmla="*/ 32519 w 43040"/>
                <a:gd name="connsiteY4" fmla="*/ 22860 h 6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40" h="64935">
                  <a:moveTo>
                    <a:pt x="32519" y="22860"/>
                  </a:moveTo>
                  <a:cubicBezTo>
                    <a:pt x="35377" y="37147"/>
                    <a:pt x="56332" y="56197"/>
                    <a:pt x="29662" y="63817"/>
                  </a:cubicBezTo>
                  <a:cubicBezTo>
                    <a:pt x="7754" y="70485"/>
                    <a:pt x="10612" y="45720"/>
                    <a:pt x="6802" y="32385"/>
                  </a:cubicBezTo>
                  <a:cubicBezTo>
                    <a:pt x="3944" y="21907"/>
                    <a:pt x="-7486" y="10477"/>
                    <a:pt x="7754" y="0"/>
                  </a:cubicBezTo>
                  <a:cubicBezTo>
                    <a:pt x="16327" y="6667"/>
                    <a:pt x="23947" y="15240"/>
                    <a:pt x="32519" y="22860"/>
                  </a:cubicBezTo>
                  <a:close/>
                </a:path>
              </a:pathLst>
            </a:custGeom>
            <a:solidFill>
              <a:srgbClr val="709B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="" xmlns:a16="http://schemas.microsoft.com/office/drawing/2014/main" id="{3C2ADF28-62A6-44D3-A49D-0140F47C2E47}"/>
                </a:ext>
              </a:extLst>
            </p:cNvPr>
            <p:cNvSpPr/>
            <p:nvPr/>
          </p:nvSpPr>
          <p:spPr>
            <a:xfrm>
              <a:off x="8684658" y="-1831264"/>
              <a:ext cx="38268" cy="97191"/>
            </a:xfrm>
            <a:custGeom>
              <a:avLst/>
              <a:gdLst>
                <a:gd name="connsiteX0" fmla="*/ 25722 w 38268"/>
                <a:gd name="connsiteY0" fmla="*/ 97155 h 97191"/>
                <a:gd name="connsiteX1" fmla="*/ 4 w 38268"/>
                <a:gd name="connsiteY1" fmla="*/ 61913 h 97191"/>
                <a:gd name="connsiteX2" fmla="*/ 37152 w 38268"/>
                <a:gd name="connsiteY2" fmla="*/ 0 h 97191"/>
                <a:gd name="connsiteX3" fmla="*/ 25722 w 38268"/>
                <a:gd name="connsiteY3" fmla="*/ 97155 h 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97191">
                  <a:moveTo>
                    <a:pt x="25722" y="97155"/>
                  </a:moveTo>
                  <a:cubicBezTo>
                    <a:pt x="-948" y="98108"/>
                    <a:pt x="4" y="80010"/>
                    <a:pt x="4" y="61913"/>
                  </a:cubicBezTo>
                  <a:cubicBezTo>
                    <a:pt x="15244" y="44768"/>
                    <a:pt x="13339" y="18098"/>
                    <a:pt x="37152" y="0"/>
                  </a:cubicBezTo>
                  <a:cubicBezTo>
                    <a:pt x="36199" y="35243"/>
                    <a:pt x="44772" y="67628"/>
                    <a:pt x="25722" y="97155"/>
                  </a:cubicBezTo>
                  <a:close/>
                </a:path>
              </a:pathLst>
            </a:custGeom>
            <a:solidFill>
              <a:srgbClr val="66A2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="" xmlns:a16="http://schemas.microsoft.com/office/drawing/2014/main" id="{0F26AA77-FD14-4892-A7DB-5E22E0C6FF12}"/>
                </a:ext>
              </a:extLst>
            </p:cNvPr>
            <p:cNvSpPr/>
            <p:nvPr/>
          </p:nvSpPr>
          <p:spPr>
            <a:xfrm>
              <a:off x="8740975" y="-1808403"/>
              <a:ext cx="62749" cy="69229"/>
            </a:xfrm>
            <a:custGeom>
              <a:avLst/>
              <a:gdLst>
                <a:gd name="connsiteX0" fmla="*/ 9409 w 62749"/>
                <a:gd name="connsiteY0" fmla="*/ 0 h 69229"/>
                <a:gd name="connsiteX1" fmla="*/ 62749 w 62749"/>
                <a:gd name="connsiteY1" fmla="*/ 51435 h 69229"/>
                <a:gd name="connsiteX2" fmla="*/ 8457 w 62749"/>
                <a:gd name="connsiteY2" fmla="*/ 47625 h 69229"/>
                <a:gd name="connsiteX3" fmla="*/ 9409 w 62749"/>
                <a:gd name="connsiteY3" fmla="*/ 0 h 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49" h="69229">
                  <a:moveTo>
                    <a:pt x="9409" y="0"/>
                  </a:moveTo>
                  <a:cubicBezTo>
                    <a:pt x="36080" y="9525"/>
                    <a:pt x="29412" y="48577"/>
                    <a:pt x="62749" y="51435"/>
                  </a:cubicBezTo>
                  <a:cubicBezTo>
                    <a:pt x="37984" y="80963"/>
                    <a:pt x="22745" y="69533"/>
                    <a:pt x="8457" y="47625"/>
                  </a:cubicBezTo>
                  <a:cubicBezTo>
                    <a:pt x="-2973" y="32385"/>
                    <a:pt x="-2973" y="16192"/>
                    <a:pt x="9409" y="0"/>
                  </a:cubicBezTo>
                  <a:close/>
                </a:path>
              </a:pathLst>
            </a:custGeom>
            <a:solidFill>
              <a:srgbClr val="5E83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="" xmlns:a16="http://schemas.microsoft.com/office/drawing/2014/main" id="{09CD3144-11A1-4523-B4EE-1C0D43C976BC}"/>
                </a:ext>
              </a:extLst>
            </p:cNvPr>
            <p:cNvSpPr/>
            <p:nvPr/>
          </p:nvSpPr>
          <p:spPr>
            <a:xfrm>
              <a:off x="8653230" y="-1846503"/>
              <a:ext cx="38382" cy="38855"/>
            </a:xfrm>
            <a:custGeom>
              <a:avLst/>
              <a:gdLst>
                <a:gd name="connsiteX0" fmla="*/ 0 w 38382"/>
                <a:gd name="connsiteY0" fmla="*/ 19050 h 38855"/>
                <a:gd name="connsiteX1" fmla="*/ 30480 w 38382"/>
                <a:gd name="connsiteY1" fmla="*/ 0 h 38855"/>
                <a:gd name="connsiteX2" fmla="*/ 20955 w 38382"/>
                <a:gd name="connsiteY2" fmla="*/ 37147 h 38855"/>
                <a:gd name="connsiteX3" fmla="*/ 0 w 38382"/>
                <a:gd name="connsiteY3" fmla="*/ 19050 h 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82" h="38855">
                  <a:moveTo>
                    <a:pt x="0" y="19050"/>
                  </a:moveTo>
                  <a:cubicBezTo>
                    <a:pt x="6667" y="7620"/>
                    <a:pt x="17145" y="1905"/>
                    <a:pt x="30480" y="0"/>
                  </a:cubicBezTo>
                  <a:cubicBezTo>
                    <a:pt x="47625" y="17145"/>
                    <a:pt x="33338" y="29527"/>
                    <a:pt x="20955" y="37147"/>
                  </a:cubicBezTo>
                  <a:cubicBezTo>
                    <a:pt x="7620" y="43815"/>
                    <a:pt x="2857" y="29527"/>
                    <a:pt x="0" y="19050"/>
                  </a:cubicBezTo>
                  <a:close/>
                </a:path>
              </a:pathLst>
            </a:custGeom>
            <a:solidFill>
              <a:srgbClr val="809C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="" xmlns:a16="http://schemas.microsoft.com/office/drawing/2014/main" id="{F576EE3C-5137-4324-8791-FFA775C1E0D1}"/>
                </a:ext>
              </a:extLst>
            </p:cNvPr>
            <p:cNvSpPr/>
            <p:nvPr/>
          </p:nvSpPr>
          <p:spPr>
            <a:xfrm>
              <a:off x="8731334" y="-1831025"/>
              <a:ext cx="19050" cy="72517"/>
            </a:xfrm>
            <a:custGeom>
              <a:avLst/>
              <a:gdLst>
                <a:gd name="connsiteX0" fmla="*/ 19050 w 19050"/>
                <a:gd name="connsiteY0" fmla="*/ 22622 h 72517"/>
                <a:gd name="connsiteX1" fmla="*/ 19050 w 19050"/>
                <a:gd name="connsiteY1" fmla="*/ 70247 h 72517"/>
                <a:gd name="connsiteX2" fmla="*/ 0 w 19050"/>
                <a:gd name="connsiteY2" fmla="*/ 60722 h 72517"/>
                <a:gd name="connsiteX3" fmla="*/ 953 w 19050"/>
                <a:gd name="connsiteY3" fmla="*/ 3572 h 72517"/>
                <a:gd name="connsiteX4" fmla="*/ 8573 w 19050"/>
                <a:gd name="connsiteY4" fmla="*/ 3572 h 72517"/>
                <a:gd name="connsiteX5" fmla="*/ 19050 w 19050"/>
                <a:gd name="connsiteY5" fmla="*/ 22622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72517">
                  <a:moveTo>
                    <a:pt x="19050" y="22622"/>
                  </a:moveTo>
                  <a:cubicBezTo>
                    <a:pt x="19050" y="38814"/>
                    <a:pt x="19050" y="54054"/>
                    <a:pt x="19050" y="70247"/>
                  </a:cubicBezTo>
                  <a:cubicBezTo>
                    <a:pt x="9525" y="73104"/>
                    <a:pt x="0" y="75962"/>
                    <a:pt x="0" y="60722"/>
                  </a:cubicBezTo>
                  <a:cubicBezTo>
                    <a:pt x="0" y="41672"/>
                    <a:pt x="0" y="22622"/>
                    <a:pt x="953" y="3572"/>
                  </a:cubicBezTo>
                  <a:cubicBezTo>
                    <a:pt x="3810" y="-1191"/>
                    <a:pt x="6668" y="-1191"/>
                    <a:pt x="8573" y="3572"/>
                  </a:cubicBezTo>
                  <a:cubicBezTo>
                    <a:pt x="12383" y="10239"/>
                    <a:pt x="15240" y="16907"/>
                    <a:pt x="19050" y="22622"/>
                  </a:cubicBezTo>
                  <a:close/>
                </a:path>
              </a:pathLst>
            </a:custGeom>
            <a:solidFill>
              <a:srgbClr val="172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="" xmlns:a16="http://schemas.microsoft.com/office/drawing/2014/main" id="{7930FC36-FDF1-4C3D-A50C-0BD515E591B4}"/>
                </a:ext>
              </a:extLst>
            </p:cNvPr>
            <p:cNvSpPr/>
            <p:nvPr/>
          </p:nvSpPr>
          <p:spPr>
            <a:xfrm>
              <a:off x="8712284" y="-1865553"/>
              <a:ext cx="47625" cy="38100"/>
            </a:xfrm>
            <a:custGeom>
              <a:avLst/>
              <a:gdLst>
                <a:gd name="connsiteX0" fmla="*/ 27623 w 47625"/>
                <a:gd name="connsiteY0" fmla="*/ 38100 h 38100"/>
                <a:gd name="connsiteX1" fmla="*/ 23813 w 47625"/>
                <a:gd name="connsiteY1" fmla="*/ 38100 h 38100"/>
                <a:gd name="connsiteX2" fmla="*/ 20003 w 47625"/>
                <a:gd name="connsiteY2" fmla="*/ 38100 h 38100"/>
                <a:gd name="connsiteX3" fmla="*/ 0 w 47625"/>
                <a:gd name="connsiteY3" fmla="*/ 9525 h 38100"/>
                <a:gd name="connsiteX4" fmla="*/ 47625 w 47625"/>
                <a:gd name="connsiteY4" fmla="*/ 0 h 38100"/>
                <a:gd name="connsiteX5" fmla="*/ 27623 w 47625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38100">
                  <a:moveTo>
                    <a:pt x="27623" y="38100"/>
                  </a:moveTo>
                  <a:lnTo>
                    <a:pt x="23813" y="38100"/>
                  </a:lnTo>
                  <a:cubicBezTo>
                    <a:pt x="23813" y="38100"/>
                    <a:pt x="20003" y="38100"/>
                    <a:pt x="20003" y="38100"/>
                  </a:cubicBezTo>
                  <a:cubicBezTo>
                    <a:pt x="20003" y="23813"/>
                    <a:pt x="6668" y="19050"/>
                    <a:pt x="0" y="9525"/>
                  </a:cubicBezTo>
                  <a:cubicBezTo>
                    <a:pt x="16193" y="10477"/>
                    <a:pt x="33338" y="8572"/>
                    <a:pt x="47625" y="0"/>
                  </a:cubicBezTo>
                  <a:cubicBezTo>
                    <a:pt x="40958" y="13335"/>
                    <a:pt x="34290" y="25717"/>
                    <a:pt x="27623" y="38100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4" name="Group 643">
            <a:extLst>
              <a:ext uri="{FF2B5EF4-FFF2-40B4-BE49-F238E27FC236}">
                <a16:creationId xmlns="" xmlns:a16="http://schemas.microsoft.com/office/drawing/2014/main" id="{FA93C032-1642-4B3D-BFB5-538965EB5BE9}"/>
              </a:ext>
            </a:extLst>
          </p:cNvPr>
          <p:cNvGrpSpPr/>
          <p:nvPr/>
        </p:nvGrpSpPr>
        <p:grpSpPr>
          <a:xfrm>
            <a:off x="4274684" y="4494532"/>
            <a:ext cx="746658" cy="1083303"/>
            <a:chOff x="6047067" y="-3368844"/>
            <a:chExt cx="1549282" cy="2247808"/>
          </a:xfrm>
        </p:grpSpPr>
        <p:sp>
          <p:nvSpPr>
            <p:cNvPr id="645" name="Freeform: Shape 644">
              <a:extLst>
                <a:ext uri="{FF2B5EF4-FFF2-40B4-BE49-F238E27FC236}">
                  <a16:creationId xmlns="" xmlns:a16="http://schemas.microsoft.com/office/drawing/2014/main" id="{A9240613-D9B6-46F6-983B-B75095EAF951}"/>
                </a:ext>
              </a:extLst>
            </p:cNvPr>
            <p:cNvSpPr/>
            <p:nvPr/>
          </p:nvSpPr>
          <p:spPr>
            <a:xfrm>
              <a:off x="6053857" y="-2485631"/>
              <a:ext cx="1316354" cy="1075372"/>
            </a:xfrm>
            <a:custGeom>
              <a:avLst/>
              <a:gdLst>
                <a:gd name="connsiteX0" fmla="*/ 1305878 w 1316354"/>
                <a:gd name="connsiteY0" fmla="*/ 335280 h 1075372"/>
                <a:gd name="connsiteX1" fmla="*/ 1020128 w 1316354"/>
                <a:gd name="connsiteY1" fmla="*/ 536258 h 1075372"/>
                <a:gd name="connsiteX2" fmla="*/ 1237298 w 1316354"/>
                <a:gd name="connsiteY2" fmla="*/ 821055 h 1075372"/>
                <a:gd name="connsiteX3" fmla="*/ 1251585 w 1316354"/>
                <a:gd name="connsiteY3" fmla="*/ 929640 h 1075372"/>
                <a:gd name="connsiteX4" fmla="*/ 1211580 w 1316354"/>
                <a:gd name="connsiteY4" fmla="*/ 973455 h 1075372"/>
                <a:gd name="connsiteX5" fmla="*/ 1204913 w 1316354"/>
                <a:gd name="connsiteY5" fmla="*/ 972503 h 1075372"/>
                <a:gd name="connsiteX6" fmla="*/ 1127760 w 1316354"/>
                <a:gd name="connsiteY6" fmla="*/ 966788 h 1075372"/>
                <a:gd name="connsiteX7" fmla="*/ 1123950 w 1316354"/>
                <a:gd name="connsiteY7" fmla="*/ 954405 h 1075372"/>
                <a:gd name="connsiteX8" fmla="*/ 1206818 w 1316354"/>
                <a:gd name="connsiteY8" fmla="*/ 926783 h 1075372"/>
                <a:gd name="connsiteX9" fmla="*/ 1136333 w 1316354"/>
                <a:gd name="connsiteY9" fmla="*/ 937260 h 1075372"/>
                <a:gd name="connsiteX10" fmla="*/ 1132523 w 1316354"/>
                <a:gd name="connsiteY10" fmla="*/ 902018 h 1075372"/>
                <a:gd name="connsiteX11" fmla="*/ 1182053 w 1316354"/>
                <a:gd name="connsiteY11" fmla="*/ 878205 h 1075372"/>
                <a:gd name="connsiteX12" fmla="*/ 1196340 w 1316354"/>
                <a:gd name="connsiteY12" fmla="*/ 823913 h 1075372"/>
                <a:gd name="connsiteX13" fmla="*/ 1064895 w 1316354"/>
                <a:gd name="connsiteY13" fmla="*/ 641033 h 1075372"/>
                <a:gd name="connsiteX14" fmla="*/ 1042988 w 1316354"/>
                <a:gd name="connsiteY14" fmla="*/ 616268 h 1075372"/>
                <a:gd name="connsiteX15" fmla="*/ 963930 w 1316354"/>
                <a:gd name="connsiteY15" fmla="*/ 552450 h 1075372"/>
                <a:gd name="connsiteX16" fmla="*/ 917258 w 1316354"/>
                <a:gd name="connsiteY16" fmla="*/ 575310 h 1075372"/>
                <a:gd name="connsiteX17" fmla="*/ 821055 w 1316354"/>
                <a:gd name="connsiteY17" fmla="*/ 579120 h 1075372"/>
                <a:gd name="connsiteX18" fmla="*/ 900113 w 1316354"/>
                <a:gd name="connsiteY18" fmla="*/ 597218 h 1075372"/>
                <a:gd name="connsiteX19" fmla="*/ 921068 w 1316354"/>
                <a:gd name="connsiteY19" fmla="*/ 624840 h 1075372"/>
                <a:gd name="connsiteX20" fmla="*/ 842010 w 1316354"/>
                <a:gd name="connsiteY20" fmla="*/ 649605 h 1075372"/>
                <a:gd name="connsiteX21" fmla="*/ 751523 w 1316354"/>
                <a:gd name="connsiteY21" fmla="*/ 635318 h 1075372"/>
                <a:gd name="connsiteX22" fmla="*/ 739140 w 1316354"/>
                <a:gd name="connsiteY22" fmla="*/ 641985 h 1075372"/>
                <a:gd name="connsiteX23" fmla="*/ 621983 w 1316354"/>
                <a:gd name="connsiteY23" fmla="*/ 622935 h 1075372"/>
                <a:gd name="connsiteX24" fmla="*/ 649605 w 1316354"/>
                <a:gd name="connsiteY24" fmla="*/ 601028 h 1075372"/>
                <a:gd name="connsiteX25" fmla="*/ 724853 w 1316354"/>
                <a:gd name="connsiteY25" fmla="*/ 583883 h 1075372"/>
                <a:gd name="connsiteX26" fmla="*/ 649605 w 1316354"/>
                <a:gd name="connsiteY26" fmla="*/ 601028 h 1075372"/>
                <a:gd name="connsiteX27" fmla="*/ 615315 w 1316354"/>
                <a:gd name="connsiteY27" fmla="*/ 564833 h 1075372"/>
                <a:gd name="connsiteX28" fmla="*/ 613410 w 1316354"/>
                <a:gd name="connsiteY28" fmla="*/ 543878 h 1075372"/>
                <a:gd name="connsiteX29" fmla="*/ 589598 w 1316354"/>
                <a:gd name="connsiteY29" fmla="*/ 558165 h 1075372"/>
                <a:gd name="connsiteX30" fmla="*/ 565785 w 1316354"/>
                <a:gd name="connsiteY30" fmla="*/ 582930 h 1075372"/>
                <a:gd name="connsiteX31" fmla="*/ 532448 w 1316354"/>
                <a:gd name="connsiteY31" fmla="*/ 576263 h 1075372"/>
                <a:gd name="connsiteX32" fmla="*/ 367665 w 1316354"/>
                <a:gd name="connsiteY32" fmla="*/ 846773 h 1075372"/>
                <a:gd name="connsiteX33" fmla="*/ 401003 w 1316354"/>
                <a:gd name="connsiteY33" fmla="*/ 903923 h 1075372"/>
                <a:gd name="connsiteX34" fmla="*/ 458153 w 1316354"/>
                <a:gd name="connsiteY34" fmla="*/ 930593 h 1075372"/>
                <a:gd name="connsiteX35" fmla="*/ 450533 w 1316354"/>
                <a:gd name="connsiteY35" fmla="*/ 962978 h 1075372"/>
                <a:gd name="connsiteX36" fmla="*/ 391478 w 1316354"/>
                <a:gd name="connsiteY36" fmla="*/ 955358 h 1075372"/>
                <a:gd name="connsiteX37" fmla="*/ 455295 w 1316354"/>
                <a:gd name="connsiteY37" fmla="*/ 975360 h 1075372"/>
                <a:gd name="connsiteX38" fmla="*/ 448628 w 1316354"/>
                <a:gd name="connsiteY38" fmla="*/ 1075373 h 1075372"/>
                <a:gd name="connsiteX39" fmla="*/ 380048 w 1316354"/>
                <a:gd name="connsiteY39" fmla="*/ 996315 h 1075372"/>
                <a:gd name="connsiteX40" fmla="*/ 354330 w 1316354"/>
                <a:gd name="connsiteY40" fmla="*/ 977265 h 1075372"/>
                <a:gd name="connsiteX41" fmla="*/ 330518 w 1316354"/>
                <a:gd name="connsiteY41" fmla="*/ 824865 h 1075372"/>
                <a:gd name="connsiteX42" fmla="*/ 495300 w 1316354"/>
                <a:gd name="connsiteY42" fmla="*/ 559118 h 1075372"/>
                <a:gd name="connsiteX43" fmla="*/ 482918 w 1316354"/>
                <a:gd name="connsiteY43" fmla="*/ 512445 h 1075372"/>
                <a:gd name="connsiteX44" fmla="*/ 213360 w 1316354"/>
                <a:gd name="connsiteY44" fmla="*/ 320993 h 1075372"/>
                <a:gd name="connsiteX45" fmla="*/ 149543 w 1316354"/>
                <a:gd name="connsiteY45" fmla="*/ 296228 h 1075372"/>
                <a:gd name="connsiteX46" fmla="*/ 0 w 1316354"/>
                <a:gd name="connsiteY46" fmla="*/ 150495 h 1075372"/>
                <a:gd name="connsiteX47" fmla="*/ 953 w 1316354"/>
                <a:gd name="connsiteY47" fmla="*/ 45720 h 1075372"/>
                <a:gd name="connsiteX48" fmla="*/ 28575 w 1316354"/>
                <a:gd name="connsiteY48" fmla="*/ 0 h 1075372"/>
                <a:gd name="connsiteX49" fmla="*/ 40005 w 1316354"/>
                <a:gd name="connsiteY49" fmla="*/ 17145 h 1075372"/>
                <a:gd name="connsiteX50" fmla="*/ 34290 w 1316354"/>
                <a:gd name="connsiteY50" fmla="*/ 82868 h 1075372"/>
                <a:gd name="connsiteX51" fmla="*/ 135255 w 1316354"/>
                <a:gd name="connsiteY51" fmla="*/ 252413 h 1075372"/>
                <a:gd name="connsiteX52" fmla="*/ 160973 w 1316354"/>
                <a:gd name="connsiteY52" fmla="*/ 233363 h 1075372"/>
                <a:gd name="connsiteX53" fmla="*/ 190500 w 1316354"/>
                <a:gd name="connsiteY53" fmla="*/ 178118 h 1075372"/>
                <a:gd name="connsiteX54" fmla="*/ 210503 w 1316354"/>
                <a:gd name="connsiteY54" fmla="*/ 215265 h 1075372"/>
                <a:gd name="connsiteX55" fmla="*/ 433388 w 1316354"/>
                <a:gd name="connsiteY55" fmla="*/ 452438 h 1075372"/>
                <a:gd name="connsiteX56" fmla="*/ 1027748 w 1316354"/>
                <a:gd name="connsiteY56" fmla="*/ 489585 h 1075372"/>
                <a:gd name="connsiteX57" fmla="*/ 1272540 w 1316354"/>
                <a:gd name="connsiteY57" fmla="*/ 319088 h 1075372"/>
                <a:gd name="connsiteX58" fmla="*/ 1305878 w 1316354"/>
                <a:gd name="connsiteY58" fmla="*/ 295275 h 1075372"/>
                <a:gd name="connsiteX59" fmla="*/ 1316355 w 1316354"/>
                <a:gd name="connsiteY59" fmla="*/ 314325 h 1075372"/>
                <a:gd name="connsiteX60" fmla="*/ 1305878 w 1316354"/>
                <a:gd name="connsiteY60" fmla="*/ 335280 h 10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16354" h="1075372">
                  <a:moveTo>
                    <a:pt x="1305878" y="335280"/>
                  </a:moveTo>
                  <a:cubicBezTo>
                    <a:pt x="1241108" y="442913"/>
                    <a:pt x="1133475" y="491490"/>
                    <a:pt x="1020128" y="536258"/>
                  </a:cubicBezTo>
                  <a:cubicBezTo>
                    <a:pt x="1108710" y="622935"/>
                    <a:pt x="1183005" y="713423"/>
                    <a:pt x="1237298" y="821055"/>
                  </a:cubicBezTo>
                  <a:cubicBezTo>
                    <a:pt x="1255395" y="857250"/>
                    <a:pt x="1252538" y="893445"/>
                    <a:pt x="1251585" y="929640"/>
                  </a:cubicBezTo>
                  <a:cubicBezTo>
                    <a:pt x="1251585" y="952500"/>
                    <a:pt x="1239203" y="972503"/>
                    <a:pt x="1211580" y="973455"/>
                  </a:cubicBezTo>
                  <a:cubicBezTo>
                    <a:pt x="1209675" y="973455"/>
                    <a:pt x="1206818" y="972503"/>
                    <a:pt x="1204913" y="972503"/>
                  </a:cubicBezTo>
                  <a:cubicBezTo>
                    <a:pt x="1179195" y="967740"/>
                    <a:pt x="1152525" y="980123"/>
                    <a:pt x="1127760" y="966788"/>
                  </a:cubicBezTo>
                  <a:cubicBezTo>
                    <a:pt x="1124903" y="962978"/>
                    <a:pt x="1122998" y="959168"/>
                    <a:pt x="1123950" y="954405"/>
                  </a:cubicBezTo>
                  <a:cubicBezTo>
                    <a:pt x="1144905" y="930593"/>
                    <a:pt x="1181100" y="950595"/>
                    <a:pt x="1206818" y="926783"/>
                  </a:cubicBezTo>
                  <a:cubicBezTo>
                    <a:pt x="1179195" y="922973"/>
                    <a:pt x="1160145" y="943928"/>
                    <a:pt x="1136333" y="937260"/>
                  </a:cubicBezTo>
                  <a:cubicBezTo>
                    <a:pt x="1120140" y="926783"/>
                    <a:pt x="1121093" y="915353"/>
                    <a:pt x="1132523" y="902018"/>
                  </a:cubicBezTo>
                  <a:cubicBezTo>
                    <a:pt x="1146810" y="889635"/>
                    <a:pt x="1165860" y="885825"/>
                    <a:pt x="1182053" y="878205"/>
                  </a:cubicBezTo>
                  <a:cubicBezTo>
                    <a:pt x="1210628" y="866775"/>
                    <a:pt x="1207770" y="845820"/>
                    <a:pt x="1196340" y="823913"/>
                  </a:cubicBezTo>
                  <a:cubicBezTo>
                    <a:pt x="1161098" y="757238"/>
                    <a:pt x="1120140" y="693420"/>
                    <a:pt x="1064895" y="641033"/>
                  </a:cubicBezTo>
                  <a:cubicBezTo>
                    <a:pt x="1057275" y="633413"/>
                    <a:pt x="1048703" y="626745"/>
                    <a:pt x="1042988" y="616268"/>
                  </a:cubicBezTo>
                  <a:cubicBezTo>
                    <a:pt x="1027748" y="581025"/>
                    <a:pt x="998220" y="563880"/>
                    <a:pt x="963930" y="552450"/>
                  </a:cubicBezTo>
                  <a:cubicBezTo>
                    <a:pt x="936308" y="535305"/>
                    <a:pt x="937260" y="577215"/>
                    <a:pt x="917258" y="575310"/>
                  </a:cubicBezTo>
                  <a:cubicBezTo>
                    <a:pt x="885825" y="561023"/>
                    <a:pt x="856298" y="572453"/>
                    <a:pt x="821055" y="579120"/>
                  </a:cubicBezTo>
                  <a:cubicBezTo>
                    <a:pt x="845820" y="607695"/>
                    <a:pt x="875348" y="591503"/>
                    <a:pt x="900113" y="597218"/>
                  </a:cubicBezTo>
                  <a:cubicBezTo>
                    <a:pt x="911543" y="602933"/>
                    <a:pt x="920115" y="610553"/>
                    <a:pt x="921068" y="624840"/>
                  </a:cubicBezTo>
                  <a:cubicBezTo>
                    <a:pt x="901065" y="654368"/>
                    <a:pt x="871538" y="652463"/>
                    <a:pt x="842010" y="649605"/>
                  </a:cubicBezTo>
                  <a:cubicBezTo>
                    <a:pt x="811530" y="646748"/>
                    <a:pt x="788670" y="601028"/>
                    <a:pt x="751523" y="635318"/>
                  </a:cubicBezTo>
                  <a:cubicBezTo>
                    <a:pt x="747713" y="638175"/>
                    <a:pt x="743903" y="640080"/>
                    <a:pt x="739140" y="641985"/>
                  </a:cubicBezTo>
                  <a:cubicBezTo>
                    <a:pt x="696278" y="660083"/>
                    <a:pt x="658178" y="648653"/>
                    <a:pt x="621983" y="622935"/>
                  </a:cubicBezTo>
                  <a:cubicBezTo>
                    <a:pt x="616268" y="597218"/>
                    <a:pt x="642938" y="612458"/>
                    <a:pt x="649605" y="601028"/>
                  </a:cubicBezTo>
                  <a:cubicBezTo>
                    <a:pt x="672465" y="587693"/>
                    <a:pt x="703898" y="608648"/>
                    <a:pt x="724853" y="583883"/>
                  </a:cubicBezTo>
                  <a:cubicBezTo>
                    <a:pt x="673418" y="560070"/>
                    <a:pt x="668655" y="561023"/>
                    <a:pt x="649605" y="601028"/>
                  </a:cubicBezTo>
                  <a:cubicBezTo>
                    <a:pt x="616268" y="609600"/>
                    <a:pt x="621030" y="582930"/>
                    <a:pt x="615315" y="564833"/>
                  </a:cubicBezTo>
                  <a:cubicBezTo>
                    <a:pt x="613410" y="557213"/>
                    <a:pt x="630555" y="548640"/>
                    <a:pt x="613410" y="543878"/>
                  </a:cubicBezTo>
                  <a:cubicBezTo>
                    <a:pt x="601980" y="541020"/>
                    <a:pt x="592455" y="541973"/>
                    <a:pt x="589598" y="558165"/>
                  </a:cubicBezTo>
                  <a:cubicBezTo>
                    <a:pt x="587693" y="570548"/>
                    <a:pt x="581025" y="581978"/>
                    <a:pt x="565785" y="582930"/>
                  </a:cubicBezTo>
                  <a:cubicBezTo>
                    <a:pt x="556260" y="574358"/>
                    <a:pt x="551498" y="553403"/>
                    <a:pt x="532448" y="576263"/>
                  </a:cubicBezTo>
                  <a:cubicBezTo>
                    <a:pt x="463868" y="659130"/>
                    <a:pt x="406718" y="746760"/>
                    <a:pt x="367665" y="846773"/>
                  </a:cubicBezTo>
                  <a:cubicBezTo>
                    <a:pt x="354330" y="880110"/>
                    <a:pt x="377190" y="892493"/>
                    <a:pt x="401003" y="903923"/>
                  </a:cubicBezTo>
                  <a:cubicBezTo>
                    <a:pt x="419100" y="914400"/>
                    <a:pt x="438150" y="923925"/>
                    <a:pt x="458153" y="930593"/>
                  </a:cubicBezTo>
                  <a:cubicBezTo>
                    <a:pt x="469583" y="944880"/>
                    <a:pt x="463868" y="955358"/>
                    <a:pt x="450533" y="962978"/>
                  </a:cubicBezTo>
                  <a:cubicBezTo>
                    <a:pt x="430530" y="968693"/>
                    <a:pt x="412433" y="954405"/>
                    <a:pt x="391478" y="955358"/>
                  </a:cubicBezTo>
                  <a:cubicBezTo>
                    <a:pt x="409575" y="974408"/>
                    <a:pt x="439103" y="954405"/>
                    <a:pt x="455295" y="975360"/>
                  </a:cubicBezTo>
                  <a:cubicBezTo>
                    <a:pt x="461010" y="1009650"/>
                    <a:pt x="473393" y="1043940"/>
                    <a:pt x="448628" y="1075373"/>
                  </a:cubicBezTo>
                  <a:cubicBezTo>
                    <a:pt x="445770" y="1032510"/>
                    <a:pt x="434340" y="997268"/>
                    <a:pt x="380048" y="996315"/>
                  </a:cubicBezTo>
                  <a:cubicBezTo>
                    <a:pt x="371475" y="996315"/>
                    <a:pt x="357188" y="985838"/>
                    <a:pt x="354330" y="977265"/>
                  </a:cubicBezTo>
                  <a:cubicBezTo>
                    <a:pt x="337185" y="928688"/>
                    <a:pt x="300038" y="884873"/>
                    <a:pt x="330518" y="824865"/>
                  </a:cubicBezTo>
                  <a:cubicBezTo>
                    <a:pt x="378143" y="731520"/>
                    <a:pt x="426720" y="639128"/>
                    <a:pt x="495300" y="559118"/>
                  </a:cubicBezTo>
                  <a:cubicBezTo>
                    <a:pt x="516255" y="535305"/>
                    <a:pt x="520065" y="524828"/>
                    <a:pt x="482918" y="512445"/>
                  </a:cubicBezTo>
                  <a:cubicBezTo>
                    <a:pt x="374333" y="477203"/>
                    <a:pt x="276225" y="422910"/>
                    <a:pt x="213360" y="320993"/>
                  </a:cubicBezTo>
                  <a:cubicBezTo>
                    <a:pt x="198120" y="296228"/>
                    <a:pt x="171450" y="301943"/>
                    <a:pt x="149543" y="296228"/>
                  </a:cubicBezTo>
                  <a:cubicBezTo>
                    <a:pt x="70485" y="277178"/>
                    <a:pt x="17145" y="232410"/>
                    <a:pt x="0" y="150495"/>
                  </a:cubicBezTo>
                  <a:cubicBezTo>
                    <a:pt x="1905" y="115253"/>
                    <a:pt x="953" y="80963"/>
                    <a:pt x="953" y="45720"/>
                  </a:cubicBezTo>
                  <a:cubicBezTo>
                    <a:pt x="2858" y="28575"/>
                    <a:pt x="13335" y="12383"/>
                    <a:pt x="28575" y="0"/>
                  </a:cubicBezTo>
                  <a:cubicBezTo>
                    <a:pt x="35243" y="3810"/>
                    <a:pt x="38100" y="10478"/>
                    <a:pt x="40005" y="17145"/>
                  </a:cubicBezTo>
                  <a:cubicBezTo>
                    <a:pt x="43815" y="40005"/>
                    <a:pt x="36195" y="60960"/>
                    <a:pt x="34290" y="82868"/>
                  </a:cubicBezTo>
                  <a:cubicBezTo>
                    <a:pt x="27623" y="161925"/>
                    <a:pt x="69533" y="232410"/>
                    <a:pt x="135255" y="252413"/>
                  </a:cubicBezTo>
                  <a:cubicBezTo>
                    <a:pt x="152400" y="257175"/>
                    <a:pt x="168593" y="260985"/>
                    <a:pt x="160973" y="233363"/>
                  </a:cubicBezTo>
                  <a:cubicBezTo>
                    <a:pt x="158115" y="207645"/>
                    <a:pt x="139065" y="174308"/>
                    <a:pt x="190500" y="178118"/>
                  </a:cubicBezTo>
                  <a:cubicBezTo>
                    <a:pt x="202883" y="187643"/>
                    <a:pt x="205740" y="201930"/>
                    <a:pt x="210503" y="215265"/>
                  </a:cubicBezTo>
                  <a:cubicBezTo>
                    <a:pt x="244793" y="332423"/>
                    <a:pt x="324803" y="405765"/>
                    <a:pt x="433388" y="452438"/>
                  </a:cubicBezTo>
                  <a:cubicBezTo>
                    <a:pt x="626745" y="536258"/>
                    <a:pt x="825818" y="544830"/>
                    <a:pt x="1027748" y="489585"/>
                  </a:cubicBezTo>
                  <a:cubicBezTo>
                    <a:pt x="1127760" y="461963"/>
                    <a:pt x="1211580" y="405765"/>
                    <a:pt x="1272540" y="319088"/>
                  </a:cubicBezTo>
                  <a:cubicBezTo>
                    <a:pt x="1281113" y="307658"/>
                    <a:pt x="1288733" y="295275"/>
                    <a:pt x="1305878" y="295275"/>
                  </a:cubicBezTo>
                  <a:cubicBezTo>
                    <a:pt x="1313498" y="300038"/>
                    <a:pt x="1315403" y="306705"/>
                    <a:pt x="1316355" y="314325"/>
                  </a:cubicBezTo>
                  <a:cubicBezTo>
                    <a:pt x="1313498" y="321945"/>
                    <a:pt x="1310640" y="328613"/>
                    <a:pt x="1305878" y="335280"/>
                  </a:cubicBezTo>
                  <a:close/>
                </a:path>
              </a:pathLst>
            </a:custGeom>
            <a:solidFill>
              <a:srgbClr val="413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="" xmlns:a16="http://schemas.microsoft.com/office/drawing/2014/main" id="{231BBE90-6B0F-4DA8-9392-B30AC06ACC94}"/>
                </a:ext>
              </a:extLst>
            </p:cNvPr>
            <p:cNvSpPr/>
            <p:nvPr/>
          </p:nvSpPr>
          <p:spPr>
            <a:xfrm>
              <a:off x="6683813" y="-3364086"/>
              <a:ext cx="877851" cy="631757"/>
            </a:xfrm>
            <a:custGeom>
              <a:avLst/>
              <a:gdLst>
                <a:gd name="connsiteX0" fmla="*/ 404459 w 877851"/>
                <a:gd name="connsiteY0" fmla="*/ 40255 h 631757"/>
                <a:gd name="connsiteX1" fmla="*/ 837846 w 877851"/>
                <a:gd name="connsiteY1" fmla="*/ 438400 h 631757"/>
                <a:gd name="connsiteX2" fmla="*/ 877851 w 877851"/>
                <a:gd name="connsiteY2" fmla="*/ 573655 h 631757"/>
                <a:gd name="connsiteX3" fmla="*/ 869279 w 877851"/>
                <a:gd name="connsiteY3" fmla="*/ 631758 h 631757"/>
                <a:gd name="connsiteX4" fmla="*/ 840704 w 877851"/>
                <a:gd name="connsiteY4" fmla="*/ 569845 h 631757"/>
                <a:gd name="connsiteX5" fmla="*/ 446368 w 877851"/>
                <a:gd name="connsiteY5" fmla="*/ 92643 h 631757"/>
                <a:gd name="connsiteX6" fmla="*/ 415889 w 877851"/>
                <a:gd name="connsiteY6" fmla="*/ 79308 h 631757"/>
                <a:gd name="connsiteX7" fmla="*/ 333021 w 877851"/>
                <a:gd name="connsiteY7" fmla="*/ 69783 h 631757"/>
                <a:gd name="connsiteX8" fmla="*/ 262536 w 877851"/>
                <a:gd name="connsiteY8" fmla="*/ 43113 h 631757"/>
                <a:gd name="connsiteX9" fmla="*/ 204434 w 877851"/>
                <a:gd name="connsiteY9" fmla="*/ 42160 h 631757"/>
                <a:gd name="connsiteX10" fmla="*/ 104421 w 877851"/>
                <a:gd name="connsiteY10" fmla="*/ 34540 h 631757"/>
                <a:gd name="connsiteX11" fmla="*/ 57749 w 877851"/>
                <a:gd name="connsiteY11" fmla="*/ 38350 h 631757"/>
                <a:gd name="connsiteX12" fmla="*/ 38699 w 877851"/>
                <a:gd name="connsiteY12" fmla="*/ 45018 h 631757"/>
                <a:gd name="connsiteX13" fmla="*/ 13934 w 877851"/>
                <a:gd name="connsiteY13" fmla="*/ 38350 h 631757"/>
                <a:gd name="connsiteX14" fmla="*/ 1551 w 877851"/>
                <a:gd name="connsiteY14" fmla="*/ 10728 h 631757"/>
                <a:gd name="connsiteX15" fmla="*/ 14886 w 877851"/>
                <a:gd name="connsiteY15" fmla="*/ 10728 h 631757"/>
                <a:gd name="connsiteX16" fmla="*/ 288254 w 877851"/>
                <a:gd name="connsiteY16" fmla="*/ 10728 h 631757"/>
                <a:gd name="connsiteX17" fmla="*/ 287301 w 877851"/>
                <a:gd name="connsiteY17" fmla="*/ 10728 h 631757"/>
                <a:gd name="connsiteX18" fmla="*/ 404459 w 877851"/>
                <a:gd name="connsiteY18" fmla="*/ 40255 h 6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7851" h="631757">
                  <a:moveTo>
                    <a:pt x="404459" y="40255"/>
                  </a:moveTo>
                  <a:cubicBezTo>
                    <a:pt x="614009" y="102168"/>
                    <a:pt x="748311" y="246948"/>
                    <a:pt x="837846" y="438400"/>
                  </a:cubicBezTo>
                  <a:cubicBezTo>
                    <a:pt x="857848" y="481263"/>
                    <a:pt x="875946" y="525078"/>
                    <a:pt x="877851" y="573655"/>
                  </a:cubicBezTo>
                  <a:cubicBezTo>
                    <a:pt x="870231" y="592705"/>
                    <a:pt x="885471" y="614613"/>
                    <a:pt x="869279" y="631758"/>
                  </a:cubicBezTo>
                  <a:cubicBezTo>
                    <a:pt x="833084" y="623185"/>
                    <a:pt x="851181" y="589848"/>
                    <a:pt x="840704" y="569845"/>
                  </a:cubicBezTo>
                  <a:cubicBezTo>
                    <a:pt x="782601" y="349818"/>
                    <a:pt x="655919" y="186940"/>
                    <a:pt x="446368" y="92643"/>
                  </a:cubicBezTo>
                  <a:cubicBezTo>
                    <a:pt x="435891" y="87880"/>
                    <a:pt x="425414" y="84070"/>
                    <a:pt x="415889" y="79308"/>
                  </a:cubicBezTo>
                  <a:cubicBezTo>
                    <a:pt x="390171" y="61210"/>
                    <a:pt x="361596" y="65973"/>
                    <a:pt x="333021" y="69783"/>
                  </a:cubicBezTo>
                  <a:cubicBezTo>
                    <a:pt x="307304" y="66925"/>
                    <a:pt x="284443" y="54543"/>
                    <a:pt x="262536" y="43113"/>
                  </a:cubicBezTo>
                  <a:cubicBezTo>
                    <a:pt x="243486" y="27873"/>
                    <a:pt x="223484" y="44065"/>
                    <a:pt x="204434" y="42160"/>
                  </a:cubicBezTo>
                  <a:cubicBezTo>
                    <a:pt x="171096" y="38350"/>
                    <a:pt x="137759" y="33588"/>
                    <a:pt x="104421" y="34540"/>
                  </a:cubicBezTo>
                  <a:cubicBezTo>
                    <a:pt x="89181" y="34540"/>
                    <a:pt x="72989" y="31683"/>
                    <a:pt x="57749" y="38350"/>
                  </a:cubicBezTo>
                  <a:cubicBezTo>
                    <a:pt x="52034" y="41208"/>
                    <a:pt x="45366" y="44065"/>
                    <a:pt x="38699" y="45018"/>
                  </a:cubicBezTo>
                  <a:cubicBezTo>
                    <a:pt x="29174" y="46923"/>
                    <a:pt x="20601" y="44065"/>
                    <a:pt x="13934" y="38350"/>
                  </a:cubicBezTo>
                  <a:cubicBezTo>
                    <a:pt x="7266" y="30730"/>
                    <a:pt x="-4164" y="25015"/>
                    <a:pt x="1551" y="10728"/>
                  </a:cubicBezTo>
                  <a:cubicBezTo>
                    <a:pt x="6314" y="10728"/>
                    <a:pt x="11076" y="10728"/>
                    <a:pt x="14886" y="10728"/>
                  </a:cubicBezTo>
                  <a:cubicBezTo>
                    <a:pt x="106326" y="-4512"/>
                    <a:pt x="196814" y="-2607"/>
                    <a:pt x="288254" y="10728"/>
                  </a:cubicBezTo>
                  <a:lnTo>
                    <a:pt x="287301" y="10728"/>
                  </a:lnTo>
                  <a:cubicBezTo>
                    <a:pt x="324449" y="23110"/>
                    <a:pt x="364454" y="31683"/>
                    <a:pt x="404459" y="40255"/>
                  </a:cubicBezTo>
                  <a:close/>
                </a:path>
              </a:pathLst>
            </a:custGeom>
            <a:solidFill>
              <a:srgbClr val="3D33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="" xmlns:a16="http://schemas.microsoft.com/office/drawing/2014/main" id="{1B2093B3-35C2-43C4-861D-1ED76F690300}"/>
                </a:ext>
              </a:extLst>
            </p:cNvPr>
            <p:cNvSpPr/>
            <p:nvPr/>
          </p:nvSpPr>
          <p:spPr>
            <a:xfrm>
              <a:off x="6088015" y="-3296209"/>
              <a:ext cx="436744" cy="767714"/>
            </a:xfrm>
            <a:custGeom>
              <a:avLst/>
              <a:gdLst>
                <a:gd name="connsiteX0" fmla="*/ 3942 w 436744"/>
                <a:gd name="connsiteY0" fmla="*/ 516255 h 767714"/>
                <a:gd name="connsiteX1" fmla="*/ 127767 w 436744"/>
                <a:gd name="connsiteY1" fmla="*/ 236220 h 767714"/>
                <a:gd name="connsiteX2" fmla="*/ 422090 w 436744"/>
                <a:gd name="connsiteY2" fmla="*/ 0 h 767714"/>
                <a:gd name="connsiteX3" fmla="*/ 432567 w 436744"/>
                <a:gd name="connsiteY3" fmla="*/ 41910 h 767714"/>
                <a:gd name="connsiteX4" fmla="*/ 424947 w 436744"/>
                <a:gd name="connsiteY4" fmla="*/ 52388 h 767714"/>
                <a:gd name="connsiteX5" fmla="*/ 351605 w 436744"/>
                <a:gd name="connsiteY5" fmla="*/ 72390 h 767714"/>
                <a:gd name="connsiteX6" fmla="*/ 154437 w 436744"/>
                <a:gd name="connsiteY6" fmla="*/ 260985 h 767714"/>
                <a:gd name="connsiteX7" fmla="*/ 42995 w 436744"/>
                <a:gd name="connsiteY7" fmla="*/ 713423 h 767714"/>
                <a:gd name="connsiteX8" fmla="*/ 41090 w 436744"/>
                <a:gd name="connsiteY8" fmla="*/ 728663 h 767714"/>
                <a:gd name="connsiteX9" fmla="*/ 21087 w 436744"/>
                <a:gd name="connsiteY9" fmla="*/ 767715 h 767714"/>
                <a:gd name="connsiteX10" fmla="*/ 2990 w 436744"/>
                <a:gd name="connsiteY10" fmla="*/ 698183 h 767714"/>
                <a:gd name="connsiteX11" fmla="*/ 2037 w 436744"/>
                <a:gd name="connsiteY11" fmla="*/ 676275 h 767714"/>
                <a:gd name="connsiteX12" fmla="*/ 1085 w 436744"/>
                <a:gd name="connsiteY12" fmla="*/ 546735 h 767714"/>
                <a:gd name="connsiteX13" fmla="*/ 3942 w 436744"/>
                <a:gd name="connsiteY13" fmla="*/ 516255 h 7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744" h="767714">
                  <a:moveTo>
                    <a:pt x="3942" y="516255"/>
                  </a:moveTo>
                  <a:cubicBezTo>
                    <a:pt x="16325" y="410528"/>
                    <a:pt x="66807" y="320040"/>
                    <a:pt x="127767" y="236220"/>
                  </a:cubicBezTo>
                  <a:cubicBezTo>
                    <a:pt x="203967" y="131445"/>
                    <a:pt x="299217" y="47625"/>
                    <a:pt x="422090" y="0"/>
                  </a:cubicBezTo>
                  <a:cubicBezTo>
                    <a:pt x="442092" y="9525"/>
                    <a:pt x="437330" y="25718"/>
                    <a:pt x="432567" y="41910"/>
                  </a:cubicBezTo>
                  <a:cubicBezTo>
                    <a:pt x="430662" y="45720"/>
                    <a:pt x="427805" y="49530"/>
                    <a:pt x="424947" y="52388"/>
                  </a:cubicBezTo>
                  <a:cubicBezTo>
                    <a:pt x="397325" y="46673"/>
                    <a:pt x="371607" y="50482"/>
                    <a:pt x="351605" y="72390"/>
                  </a:cubicBezTo>
                  <a:cubicBezTo>
                    <a:pt x="280167" y="129540"/>
                    <a:pt x="207777" y="183833"/>
                    <a:pt x="154437" y="260985"/>
                  </a:cubicBezTo>
                  <a:cubicBezTo>
                    <a:pt x="59187" y="399098"/>
                    <a:pt x="16325" y="546735"/>
                    <a:pt x="42995" y="713423"/>
                  </a:cubicBezTo>
                  <a:cubicBezTo>
                    <a:pt x="42995" y="718185"/>
                    <a:pt x="42042" y="722948"/>
                    <a:pt x="41090" y="728663"/>
                  </a:cubicBezTo>
                  <a:cubicBezTo>
                    <a:pt x="36327" y="741998"/>
                    <a:pt x="36327" y="759143"/>
                    <a:pt x="21087" y="767715"/>
                  </a:cubicBezTo>
                  <a:cubicBezTo>
                    <a:pt x="-3678" y="749618"/>
                    <a:pt x="7752" y="721995"/>
                    <a:pt x="2990" y="698183"/>
                  </a:cubicBezTo>
                  <a:cubicBezTo>
                    <a:pt x="-820" y="690563"/>
                    <a:pt x="-820" y="683895"/>
                    <a:pt x="2037" y="676275"/>
                  </a:cubicBezTo>
                  <a:cubicBezTo>
                    <a:pt x="1085" y="633413"/>
                    <a:pt x="2037" y="589598"/>
                    <a:pt x="1085" y="546735"/>
                  </a:cubicBezTo>
                  <a:cubicBezTo>
                    <a:pt x="132" y="536258"/>
                    <a:pt x="-1773" y="525780"/>
                    <a:pt x="3942" y="516255"/>
                  </a:cubicBezTo>
                  <a:close/>
                </a:path>
              </a:pathLst>
            </a:custGeom>
            <a:solidFill>
              <a:srgbClr val="443B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="" xmlns:a16="http://schemas.microsoft.com/office/drawing/2014/main" id="{BBD344F6-A8D0-4262-8F83-16B5184D0387}"/>
                </a:ext>
              </a:extLst>
            </p:cNvPr>
            <p:cNvSpPr/>
            <p:nvPr/>
          </p:nvSpPr>
          <p:spPr>
            <a:xfrm>
              <a:off x="6871129" y="-1355878"/>
              <a:ext cx="260957" cy="210478"/>
            </a:xfrm>
            <a:custGeom>
              <a:avLst/>
              <a:gdLst>
                <a:gd name="connsiteX0" fmla="*/ 239050 w 260957"/>
                <a:gd name="connsiteY0" fmla="*/ 107544 h 210478"/>
                <a:gd name="connsiteX1" fmla="*/ 236193 w 260957"/>
                <a:gd name="connsiteY1" fmla="*/ 111354 h 210478"/>
                <a:gd name="connsiteX2" fmla="*/ 57123 w 260957"/>
                <a:gd name="connsiteY2" fmla="*/ 204699 h 210478"/>
                <a:gd name="connsiteX3" fmla="*/ 20928 w 260957"/>
                <a:gd name="connsiteY3" fmla="*/ 162789 h 210478"/>
                <a:gd name="connsiteX4" fmla="*/ 13308 w 260957"/>
                <a:gd name="connsiteY4" fmla="*/ 88494 h 210478"/>
                <a:gd name="connsiteX5" fmla="*/ 4735 w 260957"/>
                <a:gd name="connsiteY5" fmla="*/ 31344 h 210478"/>
                <a:gd name="connsiteX6" fmla="*/ 21880 w 260957"/>
                <a:gd name="connsiteY6" fmla="*/ 18962 h 210478"/>
                <a:gd name="connsiteX7" fmla="*/ 34263 w 260957"/>
                <a:gd name="connsiteY7" fmla="*/ 22772 h 210478"/>
                <a:gd name="connsiteX8" fmla="*/ 85698 w 260957"/>
                <a:gd name="connsiteY8" fmla="*/ 49442 h 210478"/>
                <a:gd name="connsiteX9" fmla="*/ 160945 w 260957"/>
                <a:gd name="connsiteY9" fmla="*/ 47537 h 210478"/>
                <a:gd name="connsiteX10" fmla="*/ 231430 w 260957"/>
                <a:gd name="connsiteY10" fmla="*/ 1817 h 210478"/>
                <a:gd name="connsiteX11" fmla="*/ 260958 w 260957"/>
                <a:gd name="connsiteY11" fmla="*/ 23724 h 210478"/>
                <a:gd name="connsiteX12" fmla="*/ 239050 w 260957"/>
                <a:gd name="connsiteY12" fmla="*/ 107544 h 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957" h="210478">
                  <a:moveTo>
                    <a:pt x="239050" y="107544"/>
                  </a:moveTo>
                  <a:cubicBezTo>
                    <a:pt x="238098" y="108497"/>
                    <a:pt x="236193" y="109449"/>
                    <a:pt x="236193" y="111354"/>
                  </a:cubicBezTo>
                  <a:cubicBezTo>
                    <a:pt x="183805" y="213272"/>
                    <a:pt x="172375" y="218987"/>
                    <a:pt x="57123" y="204699"/>
                  </a:cubicBezTo>
                  <a:cubicBezTo>
                    <a:pt x="30453" y="201842"/>
                    <a:pt x="17118" y="192317"/>
                    <a:pt x="20928" y="162789"/>
                  </a:cubicBezTo>
                  <a:cubicBezTo>
                    <a:pt x="23785" y="138024"/>
                    <a:pt x="24738" y="112307"/>
                    <a:pt x="13308" y="88494"/>
                  </a:cubicBezTo>
                  <a:cubicBezTo>
                    <a:pt x="-4790" y="71349"/>
                    <a:pt x="-980" y="51347"/>
                    <a:pt x="4735" y="31344"/>
                  </a:cubicBezTo>
                  <a:cubicBezTo>
                    <a:pt x="8545" y="24677"/>
                    <a:pt x="13308" y="19914"/>
                    <a:pt x="21880" y="18962"/>
                  </a:cubicBezTo>
                  <a:cubicBezTo>
                    <a:pt x="26643" y="18962"/>
                    <a:pt x="30453" y="19914"/>
                    <a:pt x="34263" y="22772"/>
                  </a:cubicBezTo>
                  <a:cubicBezTo>
                    <a:pt x="47598" y="38964"/>
                    <a:pt x="61885" y="54204"/>
                    <a:pt x="85698" y="49442"/>
                  </a:cubicBezTo>
                  <a:cubicBezTo>
                    <a:pt x="110463" y="48489"/>
                    <a:pt x="136180" y="50394"/>
                    <a:pt x="160945" y="47537"/>
                  </a:cubicBezTo>
                  <a:cubicBezTo>
                    <a:pt x="192378" y="43727"/>
                    <a:pt x="219048" y="35154"/>
                    <a:pt x="231430" y="1817"/>
                  </a:cubicBezTo>
                  <a:cubicBezTo>
                    <a:pt x="252385" y="-5803"/>
                    <a:pt x="254290" y="12294"/>
                    <a:pt x="260958" y="23724"/>
                  </a:cubicBezTo>
                  <a:cubicBezTo>
                    <a:pt x="254290" y="52299"/>
                    <a:pt x="246670" y="79922"/>
                    <a:pt x="239050" y="107544"/>
                  </a:cubicBezTo>
                  <a:close/>
                </a:path>
              </a:pathLst>
            </a:custGeom>
            <a:solidFill>
              <a:srgbClr val="4A42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="" xmlns:a16="http://schemas.microsoft.com/office/drawing/2014/main" id="{876AE27F-D4BC-4DE9-B78D-959923D79ED2}"/>
                </a:ext>
              </a:extLst>
            </p:cNvPr>
            <p:cNvSpPr/>
            <p:nvPr/>
          </p:nvSpPr>
          <p:spPr>
            <a:xfrm>
              <a:off x="6901545" y="-1656956"/>
              <a:ext cx="363892" cy="339632"/>
            </a:xfrm>
            <a:custGeom>
              <a:avLst/>
              <a:gdLst>
                <a:gd name="connsiteX0" fmla="*/ 230542 w 363892"/>
                <a:gd name="connsiteY0" fmla="*/ 324803 h 339632"/>
                <a:gd name="connsiteX1" fmla="*/ 199110 w 363892"/>
                <a:gd name="connsiteY1" fmla="*/ 307658 h 339632"/>
                <a:gd name="connsiteX2" fmla="*/ 110527 w 363892"/>
                <a:gd name="connsiteY2" fmla="*/ 337185 h 339632"/>
                <a:gd name="connsiteX3" fmla="*/ 3847 w 363892"/>
                <a:gd name="connsiteY3" fmla="*/ 327660 h 339632"/>
                <a:gd name="connsiteX4" fmla="*/ 990 w 363892"/>
                <a:gd name="connsiteY4" fmla="*/ 322898 h 339632"/>
                <a:gd name="connsiteX5" fmla="*/ 40042 w 363892"/>
                <a:gd name="connsiteY5" fmla="*/ 293370 h 339632"/>
                <a:gd name="connsiteX6" fmla="*/ 151485 w 363892"/>
                <a:gd name="connsiteY6" fmla="*/ 289560 h 339632"/>
                <a:gd name="connsiteX7" fmla="*/ 207682 w 363892"/>
                <a:gd name="connsiteY7" fmla="*/ 270510 h 339632"/>
                <a:gd name="connsiteX8" fmla="*/ 258165 w 363892"/>
                <a:gd name="connsiteY8" fmla="*/ 176213 h 339632"/>
                <a:gd name="connsiteX9" fmla="*/ 235305 w 363892"/>
                <a:gd name="connsiteY9" fmla="*/ 124778 h 339632"/>
                <a:gd name="connsiteX10" fmla="*/ 196252 w 363892"/>
                <a:gd name="connsiteY10" fmla="*/ 125730 h 339632"/>
                <a:gd name="connsiteX11" fmla="*/ 113385 w 363892"/>
                <a:gd name="connsiteY11" fmla="*/ 148590 h 339632"/>
                <a:gd name="connsiteX12" fmla="*/ 74332 w 363892"/>
                <a:gd name="connsiteY12" fmla="*/ 130492 h 339632"/>
                <a:gd name="connsiteX13" fmla="*/ 110527 w 363892"/>
                <a:gd name="connsiteY13" fmla="*/ 100965 h 339632"/>
                <a:gd name="connsiteX14" fmla="*/ 162915 w 363892"/>
                <a:gd name="connsiteY14" fmla="*/ 80010 h 339632"/>
                <a:gd name="connsiteX15" fmla="*/ 241020 w 363892"/>
                <a:gd name="connsiteY15" fmla="*/ 18098 h 339632"/>
                <a:gd name="connsiteX16" fmla="*/ 259117 w 363892"/>
                <a:gd name="connsiteY16" fmla="*/ 0 h 339632"/>
                <a:gd name="connsiteX17" fmla="*/ 282930 w 363892"/>
                <a:gd name="connsiteY17" fmla="*/ 39053 h 339632"/>
                <a:gd name="connsiteX18" fmla="*/ 287692 w 363892"/>
                <a:gd name="connsiteY18" fmla="*/ 80010 h 339632"/>
                <a:gd name="connsiteX19" fmla="*/ 287692 w 363892"/>
                <a:gd name="connsiteY19" fmla="*/ 102870 h 339632"/>
                <a:gd name="connsiteX20" fmla="*/ 278167 w 363892"/>
                <a:gd name="connsiteY20" fmla="*/ 126683 h 339632"/>
                <a:gd name="connsiteX21" fmla="*/ 278167 w 363892"/>
                <a:gd name="connsiteY21" fmla="*/ 137160 h 339632"/>
                <a:gd name="connsiteX22" fmla="*/ 359130 w 363892"/>
                <a:gd name="connsiteY22" fmla="*/ 143828 h 339632"/>
                <a:gd name="connsiteX23" fmla="*/ 363892 w 363892"/>
                <a:gd name="connsiteY23" fmla="*/ 147638 h 339632"/>
                <a:gd name="connsiteX24" fmla="*/ 332460 w 363892"/>
                <a:gd name="connsiteY24" fmla="*/ 155258 h 339632"/>
                <a:gd name="connsiteX25" fmla="*/ 300075 w 363892"/>
                <a:gd name="connsiteY25" fmla="*/ 194310 h 339632"/>
                <a:gd name="connsiteX26" fmla="*/ 299122 w 363892"/>
                <a:gd name="connsiteY26" fmla="*/ 241935 h 339632"/>
                <a:gd name="connsiteX27" fmla="*/ 256260 w 363892"/>
                <a:gd name="connsiteY27" fmla="*/ 301942 h 339632"/>
                <a:gd name="connsiteX28" fmla="*/ 230542 w 363892"/>
                <a:gd name="connsiteY28" fmla="*/ 324803 h 33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892" h="339632">
                  <a:moveTo>
                    <a:pt x="230542" y="324803"/>
                  </a:moveTo>
                  <a:cubicBezTo>
                    <a:pt x="220065" y="319088"/>
                    <a:pt x="215302" y="302895"/>
                    <a:pt x="199110" y="307658"/>
                  </a:cubicBezTo>
                  <a:cubicBezTo>
                    <a:pt x="177202" y="340042"/>
                    <a:pt x="140055" y="325755"/>
                    <a:pt x="110527" y="337185"/>
                  </a:cubicBezTo>
                  <a:cubicBezTo>
                    <a:pt x="74332" y="335280"/>
                    <a:pt x="37185" y="348615"/>
                    <a:pt x="3847" y="327660"/>
                  </a:cubicBezTo>
                  <a:cubicBezTo>
                    <a:pt x="2895" y="325755"/>
                    <a:pt x="1942" y="324803"/>
                    <a:pt x="990" y="322898"/>
                  </a:cubicBezTo>
                  <a:cubicBezTo>
                    <a:pt x="-5678" y="287655"/>
                    <a:pt x="22897" y="295275"/>
                    <a:pt x="40042" y="293370"/>
                  </a:cubicBezTo>
                  <a:cubicBezTo>
                    <a:pt x="77190" y="288608"/>
                    <a:pt x="114337" y="298133"/>
                    <a:pt x="151485" y="289560"/>
                  </a:cubicBezTo>
                  <a:cubicBezTo>
                    <a:pt x="165772" y="269558"/>
                    <a:pt x="188632" y="275273"/>
                    <a:pt x="207682" y="270510"/>
                  </a:cubicBezTo>
                  <a:cubicBezTo>
                    <a:pt x="254355" y="258128"/>
                    <a:pt x="274357" y="221933"/>
                    <a:pt x="258165" y="176213"/>
                  </a:cubicBezTo>
                  <a:cubicBezTo>
                    <a:pt x="252450" y="158115"/>
                    <a:pt x="241020" y="142875"/>
                    <a:pt x="235305" y="124778"/>
                  </a:cubicBezTo>
                  <a:cubicBezTo>
                    <a:pt x="221970" y="94298"/>
                    <a:pt x="208635" y="126683"/>
                    <a:pt x="196252" y="125730"/>
                  </a:cubicBezTo>
                  <a:cubicBezTo>
                    <a:pt x="167677" y="131445"/>
                    <a:pt x="142912" y="148590"/>
                    <a:pt x="113385" y="148590"/>
                  </a:cubicBezTo>
                  <a:cubicBezTo>
                    <a:pt x="98145" y="147638"/>
                    <a:pt x="82905" y="147638"/>
                    <a:pt x="74332" y="130492"/>
                  </a:cubicBezTo>
                  <a:cubicBezTo>
                    <a:pt x="74332" y="105728"/>
                    <a:pt x="95287" y="106680"/>
                    <a:pt x="110527" y="100965"/>
                  </a:cubicBezTo>
                  <a:cubicBezTo>
                    <a:pt x="128625" y="95250"/>
                    <a:pt x="145770" y="86678"/>
                    <a:pt x="162915" y="80010"/>
                  </a:cubicBezTo>
                  <a:cubicBezTo>
                    <a:pt x="198157" y="71438"/>
                    <a:pt x="223875" y="49530"/>
                    <a:pt x="241020" y="18098"/>
                  </a:cubicBezTo>
                  <a:cubicBezTo>
                    <a:pt x="245782" y="10478"/>
                    <a:pt x="250545" y="3810"/>
                    <a:pt x="259117" y="0"/>
                  </a:cubicBezTo>
                  <a:cubicBezTo>
                    <a:pt x="281977" y="3810"/>
                    <a:pt x="284835" y="20955"/>
                    <a:pt x="282930" y="39053"/>
                  </a:cubicBezTo>
                  <a:cubicBezTo>
                    <a:pt x="281025" y="53340"/>
                    <a:pt x="281025" y="66675"/>
                    <a:pt x="287692" y="80010"/>
                  </a:cubicBezTo>
                  <a:cubicBezTo>
                    <a:pt x="283882" y="87630"/>
                    <a:pt x="278167" y="95250"/>
                    <a:pt x="287692" y="102870"/>
                  </a:cubicBezTo>
                  <a:cubicBezTo>
                    <a:pt x="291502" y="113348"/>
                    <a:pt x="279120" y="118110"/>
                    <a:pt x="278167" y="126683"/>
                  </a:cubicBezTo>
                  <a:cubicBezTo>
                    <a:pt x="278167" y="130492"/>
                    <a:pt x="278167" y="133350"/>
                    <a:pt x="278167" y="137160"/>
                  </a:cubicBezTo>
                  <a:cubicBezTo>
                    <a:pt x="304837" y="147638"/>
                    <a:pt x="332460" y="137160"/>
                    <a:pt x="359130" y="143828"/>
                  </a:cubicBezTo>
                  <a:cubicBezTo>
                    <a:pt x="361035" y="144780"/>
                    <a:pt x="362940" y="146685"/>
                    <a:pt x="363892" y="147638"/>
                  </a:cubicBezTo>
                  <a:cubicBezTo>
                    <a:pt x="353415" y="150495"/>
                    <a:pt x="342937" y="155258"/>
                    <a:pt x="332460" y="155258"/>
                  </a:cubicBezTo>
                  <a:cubicBezTo>
                    <a:pt x="304837" y="155258"/>
                    <a:pt x="297217" y="169545"/>
                    <a:pt x="300075" y="194310"/>
                  </a:cubicBezTo>
                  <a:cubicBezTo>
                    <a:pt x="301027" y="209550"/>
                    <a:pt x="300075" y="225742"/>
                    <a:pt x="299122" y="241935"/>
                  </a:cubicBezTo>
                  <a:cubicBezTo>
                    <a:pt x="298170" y="271463"/>
                    <a:pt x="296265" y="300038"/>
                    <a:pt x="256260" y="301942"/>
                  </a:cubicBezTo>
                  <a:cubicBezTo>
                    <a:pt x="240067" y="300038"/>
                    <a:pt x="237210" y="315278"/>
                    <a:pt x="230542" y="324803"/>
                  </a:cubicBezTo>
                  <a:close/>
                </a:path>
              </a:pathLst>
            </a:custGeom>
            <a:solidFill>
              <a:srgbClr val="2D3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="" xmlns:a16="http://schemas.microsoft.com/office/drawing/2014/main" id="{345EEE08-8DCD-4992-BDC6-BADAF06D4BFA}"/>
                </a:ext>
              </a:extLst>
            </p:cNvPr>
            <p:cNvSpPr/>
            <p:nvPr/>
          </p:nvSpPr>
          <p:spPr>
            <a:xfrm>
              <a:off x="6500579" y="-1574089"/>
              <a:ext cx="570547" cy="416020"/>
            </a:xfrm>
            <a:custGeom>
              <a:avLst/>
              <a:gdLst>
                <a:gd name="connsiteX0" fmla="*/ 551498 w 570547"/>
                <a:gd name="connsiteY0" fmla="*/ 211455 h 416020"/>
                <a:gd name="connsiteX1" fmla="*/ 570548 w 570547"/>
                <a:gd name="connsiteY1" fmla="*/ 214313 h 416020"/>
                <a:gd name="connsiteX2" fmla="*/ 570548 w 570547"/>
                <a:gd name="connsiteY2" fmla="*/ 222885 h 416020"/>
                <a:gd name="connsiteX3" fmla="*/ 444818 w 570547"/>
                <a:gd name="connsiteY3" fmla="*/ 222885 h 416020"/>
                <a:gd name="connsiteX4" fmla="*/ 401003 w 570547"/>
                <a:gd name="connsiteY4" fmla="*/ 240030 h 416020"/>
                <a:gd name="connsiteX5" fmla="*/ 380048 w 570547"/>
                <a:gd name="connsiteY5" fmla="*/ 244793 h 416020"/>
                <a:gd name="connsiteX6" fmla="*/ 374333 w 570547"/>
                <a:gd name="connsiteY6" fmla="*/ 243840 h 416020"/>
                <a:gd name="connsiteX7" fmla="*/ 305753 w 570547"/>
                <a:gd name="connsiteY7" fmla="*/ 249555 h 416020"/>
                <a:gd name="connsiteX8" fmla="*/ 300990 w 570547"/>
                <a:gd name="connsiteY8" fmla="*/ 410528 h 416020"/>
                <a:gd name="connsiteX9" fmla="*/ 287655 w 570547"/>
                <a:gd name="connsiteY9" fmla="*/ 415290 h 416020"/>
                <a:gd name="connsiteX10" fmla="*/ 273368 w 570547"/>
                <a:gd name="connsiteY10" fmla="*/ 317183 h 416020"/>
                <a:gd name="connsiteX11" fmla="*/ 274320 w 570547"/>
                <a:gd name="connsiteY11" fmla="*/ 288608 h 416020"/>
                <a:gd name="connsiteX12" fmla="*/ 268605 w 570547"/>
                <a:gd name="connsiteY12" fmla="*/ 245745 h 416020"/>
                <a:gd name="connsiteX13" fmla="*/ 258127 w 570547"/>
                <a:gd name="connsiteY13" fmla="*/ 238125 h 416020"/>
                <a:gd name="connsiteX14" fmla="*/ 83820 w 570547"/>
                <a:gd name="connsiteY14" fmla="*/ 248603 h 416020"/>
                <a:gd name="connsiteX15" fmla="*/ 48578 w 570547"/>
                <a:gd name="connsiteY15" fmla="*/ 222885 h 416020"/>
                <a:gd name="connsiteX16" fmla="*/ 953 w 570547"/>
                <a:gd name="connsiteY16" fmla="*/ 165735 h 416020"/>
                <a:gd name="connsiteX17" fmla="*/ 953 w 570547"/>
                <a:gd name="connsiteY17" fmla="*/ 59055 h 416020"/>
                <a:gd name="connsiteX18" fmla="*/ 0 w 570547"/>
                <a:gd name="connsiteY18" fmla="*/ 52388 h 416020"/>
                <a:gd name="connsiteX19" fmla="*/ 953 w 570547"/>
                <a:gd name="connsiteY19" fmla="*/ 20955 h 416020"/>
                <a:gd name="connsiteX20" fmla="*/ 16193 w 570547"/>
                <a:gd name="connsiteY20" fmla="*/ 0 h 416020"/>
                <a:gd name="connsiteX21" fmla="*/ 36195 w 570547"/>
                <a:gd name="connsiteY21" fmla="*/ 46673 h 416020"/>
                <a:gd name="connsiteX22" fmla="*/ 36195 w 570547"/>
                <a:gd name="connsiteY22" fmla="*/ 121920 h 416020"/>
                <a:gd name="connsiteX23" fmla="*/ 88583 w 570547"/>
                <a:gd name="connsiteY23" fmla="*/ 188595 h 416020"/>
                <a:gd name="connsiteX24" fmla="*/ 154305 w 570547"/>
                <a:gd name="connsiteY24" fmla="*/ 197168 h 416020"/>
                <a:gd name="connsiteX25" fmla="*/ 242888 w 570547"/>
                <a:gd name="connsiteY25" fmla="*/ 197168 h 416020"/>
                <a:gd name="connsiteX26" fmla="*/ 297180 w 570547"/>
                <a:gd name="connsiteY26" fmla="*/ 140970 h 416020"/>
                <a:gd name="connsiteX27" fmla="*/ 350520 w 570547"/>
                <a:gd name="connsiteY27" fmla="*/ 111443 h 416020"/>
                <a:gd name="connsiteX28" fmla="*/ 372428 w 570547"/>
                <a:gd name="connsiteY28" fmla="*/ 158115 h 416020"/>
                <a:gd name="connsiteX29" fmla="*/ 403860 w 570547"/>
                <a:gd name="connsiteY29" fmla="*/ 197168 h 416020"/>
                <a:gd name="connsiteX30" fmla="*/ 489585 w 570547"/>
                <a:gd name="connsiteY30" fmla="*/ 197168 h 416020"/>
                <a:gd name="connsiteX31" fmla="*/ 551498 w 570547"/>
                <a:gd name="connsiteY31" fmla="*/ 211455 h 41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0547" h="416020">
                  <a:moveTo>
                    <a:pt x="551498" y="211455"/>
                  </a:moveTo>
                  <a:cubicBezTo>
                    <a:pt x="558165" y="212408"/>
                    <a:pt x="563880" y="213360"/>
                    <a:pt x="570548" y="214313"/>
                  </a:cubicBezTo>
                  <a:cubicBezTo>
                    <a:pt x="570548" y="217170"/>
                    <a:pt x="570548" y="220028"/>
                    <a:pt x="570548" y="222885"/>
                  </a:cubicBezTo>
                  <a:cubicBezTo>
                    <a:pt x="528638" y="222885"/>
                    <a:pt x="486728" y="221933"/>
                    <a:pt x="444818" y="222885"/>
                  </a:cubicBezTo>
                  <a:cubicBezTo>
                    <a:pt x="428625" y="222885"/>
                    <a:pt x="408623" y="215265"/>
                    <a:pt x="401003" y="240030"/>
                  </a:cubicBezTo>
                  <a:cubicBezTo>
                    <a:pt x="394335" y="241935"/>
                    <a:pt x="386715" y="242888"/>
                    <a:pt x="380048" y="244793"/>
                  </a:cubicBezTo>
                  <a:cubicBezTo>
                    <a:pt x="378143" y="244793"/>
                    <a:pt x="376238" y="243840"/>
                    <a:pt x="374333" y="243840"/>
                  </a:cubicBezTo>
                  <a:cubicBezTo>
                    <a:pt x="350520" y="234315"/>
                    <a:pt x="326708" y="227648"/>
                    <a:pt x="305753" y="249555"/>
                  </a:cubicBezTo>
                  <a:cubicBezTo>
                    <a:pt x="297180" y="302895"/>
                    <a:pt x="305753" y="357188"/>
                    <a:pt x="300990" y="410528"/>
                  </a:cubicBezTo>
                  <a:cubicBezTo>
                    <a:pt x="297180" y="415290"/>
                    <a:pt x="293370" y="417195"/>
                    <a:pt x="287655" y="415290"/>
                  </a:cubicBezTo>
                  <a:cubicBezTo>
                    <a:pt x="263843" y="385763"/>
                    <a:pt x="280035" y="349568"/>
                    <a:pt x="273368" y="317183"/>
                  </a:cubicBezTo>
                  <a:cubicBezTo>
                    <a:pt x="271463" y="307658"/>
                    <a:pt x="272415" y="298133"/>
                    <a:pt x="274320" y="288608"/>
                  </a:cubicBezTo>
                  <a:cubicBezTo>
                    <a:pt x="275273" y="274320"/>
                    <a:pt x="278130" y="259080"/>
                    <a:pt x="268605" y="245745"/>
                  </a:cubicBezTo>
                  <a:cubicBezTo>
                    <a:pt x="265748" y="242888"/>
                    <a:pt x="261938" y="240030"/>
                    <a:pt x="258127" y="238125"/>
                  </a:cubicBezTo>
                  <a:cubicBezTo>
                    <a:pt x="200025" y="238125"/>
                    <a:pt x="140018" y="222885"/>
                    <a:pt x="83820" y="248603"/>
                  </a:cubicBezTo>
                  <a:cubicBezTo>
                    <a:pt x="56198" y="260985"/>
                    <a:pt x="67628" y="220980"/>
                    <a:pt x="48578" y="222885"/>
                  </a:cubicBezTo>
                  <a:cubicBezTo>
                    <a:pt x="6668" y="225743"/>
                    <a:pt x="1905" y="198120"/>
                    <a:pt x="953" y="165735"/>
                  </a:cubicBezTo>
                  <a:cubicBezTo>
                    <a:pt x="953" y="130493"/>
                    <a:pt x="953" y="95250"/>
                    <a:pt x="953" y="59055"/>
                  </a:cubicBezTo>
                  <a:cubicBezTo>
                    <a:pt x="953" y="57150"/>
                    <a:pt x="0" y="55245"/>
                    <a:pt x="0" y="52388"/>
                  </a:cubicBezTo>
                  <a:cubicBezTo>
                    <a:pt x="2858" y="41910"/>
                    <a:pt x="16193" y="31433"/>
                    <a:pt x="953" y="20955"/>
                  </a:cubicBezTo>
                  <a:cubicBezTo>
                    <a:pt x="-952" y="8573"/>
                    <a:pt x="3810" y="953"/>
                    <a:pt x="16193" y="0"/>
                  </a:cubicBezTo>
                  <a:cubicBezTo>
                    <a:pt x="35243" y="10478"/>
                    <a:pt x="31433" y="30480"/>
                    <a:pt x="36195" y="46673"/>
                  </a:cubicBezTo>
                  <a:cubicBezTo>
                    <a:pt x="43815" y="71438"/>
                    <a:pt x="38100" y="97155"/>
                    <a:pt x="36195" y="121920"/>
                  </a:cubicBezTo>
                  <a:cubicBezTo>
                    <a:pt x="32385" y="168593"/>
                    <a:pt x="42863" y="181928"/>
                    <a:pt x="88583" y="188595"/>
                  </a:cubicBezTo>
                  <a:cubicBezTo>
                    <a:pt x="110490" y="191453"/>
                    <a:pt x="132398" y="196215"/>
                    <a:pt x="154305" y="197168"/>
                  </a:cubicBezTo>
                  <a:cubicBezTo>
                    <a:pt x="183833" y="198120"/>
                    <a:pt x="213360" y="196215"/>
                    <a:pt x="242888" y="197168"/>
                  </a:cubicBezTo>
                  <a:cubicBezTo>
                    <a:pt x="282893" y="199073"/>
                    <a:pt x="300990" y="181928"/>
                    <a:pt x="297180" y="140970"/>
                  </a:cubicBezTo>
                  <a:cubicBezTo>
                    <a:pt x="302895" y="109538"/>
                    <a:pt x="323850" y="104775"/>
                    <a:pt x="350520" y="111443"/>
                  </a:cubicBezTo>
                  <a:cubicBezTo>
                    <a:pt x="376238" y="118110"/>
                    <a:pt x="381000" y="133350"/>
                    <a:pt x="372428" y="158115"/>
                  </a:cubicBezTo>
                  <a:cubicBezTo>
                    <a:pt x="363855" y="183833"/>
                    <a:pt x="377190" y="197168"/>
                    <a:pt x="403860" y="197168"/>
                  </a:cubicBezTo>
                  <a:cubicBezTo>
                    <a:pt x="432435" y="198120"/>
                    <a:pt x="461010" y="197168"/>
                    <a:pt x="489585" y="197168"/>
                  </a:cubicBezTo>
                  <a:cubicBezTo>
                    <a:pt x="510540" y="201930"/>
                    <a:pt x="533400" y="195263"/>
                    <a:pt x="551498" y="211455"/>
                  </a:cubicBezTo>
                  <a:close/>
                </a:path>
              </a:pathLst>
            </a:custGeom>
            <a:solidFill>
              <a:srgbClr val="1137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="" xmlns:a16="http://schemas.microsoft.com/office/drawing/2014/main" id="{1043D82C-615F-4C5C-8521-541CF0FA6AD9}"/>
                </a:ext>
              </a:extLst>
            </p:cNvPr>
            <p:cNvSpPr/>
            <p:nvPr/>
          </p:nvSpPr>
          <p:spPr>
            <a:xfrm>
              <a:off x="6473028" y="-3351454"/>
              <a:ext cx="249835" cy="506730"/>
            </a:xfrm>
            <a:custGeom>
              <a:avLst/>
              <a:gdLst>
                <a:gd name="connsiteX0" fmla="*/ 229481 w 249835"/>
                <a:gd name="connsiteY0" fmla="*/ 19050 h 506730"/>
                <a:gd name="connsiteX1" fmla="*/ 246626 w 249835"/>
                <a:gd name="connsiteY1" fmla="*/ 28575 h 506730"/>
                <a:gd name="connsiteX2" fmla="*/ 237101 w 249835"/>
                <a:gd name="connsiteY2" fmla="*/ 66675 h 506730"/>
                <a:gd name="connsiteX3" fmla="*/ 86606 w 249835"/>
                <a:gd name="connsiteY3" fmla="*/ 340995 h 506730"/>
                <a:gd name="connsiteX4" fmla="*/ 50411 w 249835"/>
                <a:gd name="connsiteY4" fmla="*/ 461010 h 506730"/>
                <a:gd name="connsiteX5" fmla="*/ 23741 w 249835"/>
                <a:gd name="connsiteY5" fmla="*/ 506730 h 506730"/>
                <a:gd name="connsiteX6" fmla="*/ 2786 w 249835"/>
                <a:gd name="connsiteY6" fmla="*/ 478155 h 506730"/>
                <a:gd name="connsiteX7" fmla="*/ 8501 w 249835"/>
                <a:gd name="connsiteY7" fmla="*/ 416243 h 506730"/>
                <a:gd name="connsiteX8" fmla="*/ 13264 w 249835"/>
                <a:gd name="connsiteY8" fmla="*/ 403860 h 506730"/>
                <a:gd name="connsiteX9" fmla="*/ 31361 w 249835"/>
                <a:gd name="connsiteY9" fmla="*/ 347663 h 506730"/>
                <a:gd name="connsiteX10" fmla="*/ 201859 w 249835"/>
                <a:gd name="connsiteY10" fmla="*/ 37148 h 506730"/>
                <a:gd name="connsiteX11" fmla="*/ 171379 w 249835"/>
                <a:gd name="connsiteY11" fmla="*/ 37148 h 506730"/>
                <a:gd name="connsiteX12" fmla="*/ 104704 w 249835"/>
                <a:gd name="connsiteY12" fmla="*/ 27622 h 506730"/>
                <a:gd name="connsiteX13" fmla="*/ 200906 w 249835"/>
                <a:gd name="connsiteY13" fmla="*/ 0 h 506730"/>
                <a:gd name="connsiteX14" fmla="*/ 229481 w 249835"/>
                <a:gd name="connsiteY14" fmla="*/ 19050 h 5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835" h="506730">
                  <a:moveTo>
                    <a:pt x="229481" y="19050"/>
                  </a:moveTo>
                  <a:cubicBezTo>
                    <a:pt x="233291" y="26670"/>
                    <a:pt x="239959" y="28575"/>
                    <a:pt x="246626" y="28575"/>
                  </a:cubicBezTo>
                  <a:cubicBezTo>
                    <a:pt x="255199" y="44768"/>
                    <a:pt x="244721" y="57150"/>
                    <a:pt x="237101" y="66675"/>
                  </a:cubicBezTo>
                  <a:cubicBezTo>
                    <a:pt x="170426" y="148590"/>
                    <a:pt x="123754" y="242888"/>
                    <a:pt x="86606" y="340995"/>
                  </a:cubicBezTo>
                  <a:cubicBezTo>
                    <a:pt x="71366" y="380048"/>
                    <a:pt x="58031" y="420053"/>
                    <a:pt x="50411" y="461010"/>
                  </a:cubicBezTo>
                  <a:cubicBezTo>
                    <a:pt x="46601" y="479108"/>
                    <a:pt x="44696" y="499110"/>
                    <a:pt x="23741" y="506730"/>
                  </a:cubicBezTo>
                  <a:cubicBezTo>
                    <a:pt x="10406" y="501968"/>
                    <a:pt x="7549" y="489585"/>
                    <a:pt x="2786" y="478155"/>
                  </a:cubicBezTo>
                  <a:cubicBezTo>
                    <a:pt x="-3881" y="457200"/>
                    <a:pt x="2786" y="437198"/>
                    <a:pt x="8501" y="416243"/>
                  </a:cubicBezTo>
                  <a:cubicBezTo>
                    <a:pt x="9454" y="411480"/>
                    <a:pt x="11359" y="407670"/>
                    <a:pt x="13264" y="403860"/>
                  </a:cubicBezTo>
                  <a:cubicBezTo>
                    <a:pt x="20884" y="385763"/>
                    <a:pt x="26599" y="366713"/>
                    <a:pt x="31361" y="347663"/>
                  </a:cubicBezTo>
                  <a:cubicBezTo>
                    <a:pt x="68509" y="232410"/>
                    <a:pt x="123754" y="126683"/>
                    <a:pt x="201859" y="37148"/>
                  </a:cubicBezTo>
                  <a:cubicBezTo>
                    <a:pt x="195191" y="38100"/>
                    <a:pt x="183761" y="40005"/>
                    <a:pt x="171379" y="37148"/>
                  </a:cubicBezTo>
                  <a:cubicBezTo>
                    <a:pt x="149471" y="28575"/>
                    <a:pt x="123754" y="49530"/>
                    <a:pt x="104704" y="27622"/>
                  </a:cubicBezTo>
                  <a:cubicBezTo>
                    <a:pt x="134231" y="9525"/>
                    <a:pt x="167569" y="4763"/>
                    <a:pt x="200906" y="0"/>
                  </a:cubicBezTo>
                  <a:cubicBezTo>
                    <a:pt x="201859" y="20003"/>
                    <a:pt x="221861" y="10478"/>
                    <a:pt x="229481" y="19050"/>
                  </a:cubicBezTo>
                  <a:close/>
                </a:path>
              </a:pathLst>
            </a:custGeom>
            <a:solidFill>
              <a:srgbClr val="4E3E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="" xmlns:a16="http://schemas.microsoft.com/office/drawing/2014/main" id="{15B09A26-AE86-4677-AA17-65E2630BA9FA}"/>
                </a:ext>
              </a:extLst>
            </p:cNvPr>
            <p:cNvSpPr/>
            <p:nvPr/>
          </p:nvSpPr>
          <p:spPr>
            <a:xfrm>
              <a:off x="6548204" y="-1352206"/>
              <a:ext cx="253841" cy="231170"/>
            </a:xfrm>
            <a:custGeom>
              <a:avLst/>
              <a:gdLst>
                <a:gd name="connsiteX0" fmla="*/ 239077 w 253841"/>
                <a:gd name="connsiteY0" fmla="*/ 66725 h 231170"/>
                <a:gd name="connsiteX1" fmla="*/ 231458 w 253841"/>
                <a:gd name="connsiteY1" fmla="*/ 87680 h 231170"/>
                <a:gd name="connsiteX2" fmla="*/ 136208 w 253841"/>
                <a:gd name="connsiteY2" fmla="*/ 101015 h 231170"/>
                <a:gd name="connsiteX3" fmla="*/ 87630 w 253841"/>
                <a:gd name="connsiteY3" fmla="*/ 114350 h 231170"/>
                <a:gd name="connsiteX4" fmla="*/ 206693 w 253841"/>
                <a:gd name="connsiteY4" fmla="*/ 187692 h 231170"/>
                <a:gd name="connsiteX5" fmla="*/ 240983 w 253841"/>
                <a:gd name="connsiteY5" fmla="*/ 190550 h 231170"/>
                <a:gd name="connsiteX6" fmla="*/ 249555 w 253841"/>
                <a:gd name="connsiteY6" fmla="*/ 190550 h 231170"/>
                <a:gd name="connsiteX7" fmla="*/ 249555 w 253841"/>
                <a:gd name="connsiteY7" fmla="*/ 210552 h 231170"/>
                <a:gd name="connsiteX8" fmla="*/ 107633 w 253841"/>
                <a:gd name="connsiteY8" fmla="*/ 223887 h 231170"/>
                <a:gd name="connsiteX9" fmla="*/ 69533 w 253841"/>
                <a:gd name="connsiteY9" fmla="*/ 185787 h 231170"/>
                <a:gd name="connsiteX10" fmla="*/ 31433 w 253841"/>
                <a:gd name="connsiteY10" fmla="*/ 95300 h 231170"/>
                <a:gd name="connsiteX11" fmla="*/ 0 w 253841"/>
                <a:gd name="connsiteY11" fmla="*/ 2907 h 231170"/>
                <a:gd name="connsiteX12" fmla="*/ 43815 w 253841"/>
                <a:gd name="connsiteY12" fmla="*/ 7670 h 231170"/>
                <a:gd name="connsiteX13" fmla="*/ 229552 w 253841"/>
                <a:gd name="connsiteY13" fmla="*/ 12432 h 231170"/>
                <a:gd name="connsiteX14" fmla="*/ 93345 w 253841"/>
                <a:gd name="connsiteY14" fmla="*/ 25767 h 231170"/>
                <a:gd name="connsiteX15" fmla="*/ 72390 w 253841"/>
                <a:gd name="connsiteY15" fmla="*/ 60057 h 231170"/>
                <a:gd name="connsiteX16" fmla="*/ 205740 w 253841"/>
                <a:gd name="connsiteY16" fmla="*/ 64820 h 231170"/>
                <a:gd name="connsiteX17" fmla="*/ 219075 w 253841"/>
                <a:gd name="connsiteY17" fmla="*/ 61962 h 231170"/>
                <a:gd name="connsiteX18" fmla="*/ 239077 w 253841"/>
                <a:gd name="connsiteY18" fmla="*/ 66725 h 2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841" h="231170">
                  <a:moveTo>
                    <a:pt x="239077" y="66725"/>
                  </a:moveTo>
                  <a:cubicBezTo>
                    <a:pt x="236220" y="73392"/>
                    <a:pt x="234315" y="80060"/>
                    <a:pt x="231458" y="87680"/>
                  </a:cubicBezTo>
                  <a:cubicBezTo>
                    <a:pt x="202883" y="111492"/>
                    <a:pt x="167640" y="96252"/>
                    <a:pt x="136208" y="101015"/>
                  </a:cubicBezTo>
                  <a:cubicBezTo>
                    <a:pt x="119063" y="103872"/>
                    <a:pt x="97155" y="89585"/>
                    <a:pt x="87630" y="114350"/>
                  </a:cubicBezTo>
                  <a:cubicBezTo>
                    <a:pt x="110490" y="188645"/>
                    <a:pt x="110490" y="188645"/>
                    <a:pt x="206693" y="187692"/>
                  </a:cubicBezTo>
                  <a:cubicBezTo>
                    <a:pt x="218123" y="187692"/>
                    <a:pt x="229552" y="188645"/>
                    <a:pt x="240983" y="190550"/>
                  </a:cubicBezTo>
                  <a:cubicBezTo>
                    <a:pt x="243840" y="190550"/>
                    <a:pt x="246698" y="190550"/>
                    <a:pt x="249555" y="190550"/>
                  </a:cubicBezTo>
                  <a:cubicBezTo>
                    <a:pt x="255270" y="197217"/>
                    <a:pt x="255270" y="203885"/>
                    <a:pt x="249555" y="210552"/>
                  </a:cubicBezTo>
                  <a:cubicBezTo>
                    <a:pt x="204788" y="241032"/>
                    <a:pt x="156210" y="230555"/>
                    <a:pt x="107633" y="223887"/>
                  </a:cubicBezTo>
                  <a:cubicBezTo>
                    <a:pt x="87630" y="221030"/>
                    <a:pt x="77153" y="203885"/>
                    <a:pt x="69533" y="185787"/>
                  </a:cubicBezTo>
                  <a:cubicBezTo>
                    <a:pt x="58103" y="155307"/>
                    <a:pt x="44768" y="124827"/>
                    <a:pt x="31433" y="95300"/>
                  </a:cubicBezTo>
                  <a:cubicBezTo>
                    <a:pt x="27623" y="61962"/>
                    <a:pt x="15240" y="31482"/>
                    <a:pt x="0" y="2907"/>
                  </a:cubicBezTo>
                  <a:cubicBezTo>
                    <a:pt x="14288" y="1955"/>
                    <a:pt x="26670" y="8622"/>
                    <a:pt x="43815" y="7670"/>
                  </a:cubicBezTo>
                  <a:cubicBezTo>
                    <a:pt x="104775" y="1002"/>
                    <a:pt x="168593" y="-7570"/>
                    <a:pt x="229552" y="12432"/>
                  </a:cubicBezTo>
                  <a:cubicBezTo>
                    <a:pt x="185738" y="38150"/>
                    <a:pt x="139065" y="21005"/>
                    <a:pt x="93345" y="25767"/>
                  </a:cubicBezTo>
                  <a:cubicBezTo>
                    <a:pt x="69533" y="26720"/>
                    <a:pt x="42863" y="26720"/>
                    <a:pt x="72390" y="60057"/>
                  </a:cubicBezTo>
                  <a:cubicBezTo>
                    <a:pt x="116205" y="72440"/>
                    <a:pt x="160973" y="63867"/>
                    <a:pt x="205740" y="64820"/>
                  </a:cubicBezTo>
                  <a:cubicBezTo>
                    <a:pt x="210502" y="63867"/>
                    <a:pt x="214313" y="62915"/>
                    <a:pt x="219075" y="61962"/>
                  </a:cubicBezTo>
                  <a:cubicBezTo>
                    <a:pt x="226695" y="60057"/>
                    <a:pt x="233363" y="61962"/>
                    <a:pt x="239077" y="66725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="" xmlns:a16="http://schemas.microsoft.com/office/drawing/2014/main" id="{BFBCF71F-540D-46FD-ABBE-B0A3738C6493}"/>
                </a:ext>
              </a:extLst>
            </p:cNvPr>
            <p:cNvSpPr/>
            <p:nvPr/>
          </p:nvSpPr>
          <p:spPr>
            <a:xfrm>
              <a:off x="7359735" y="-2421084"/>
              <a:ext cx="228600" cy="270733"/>
            </a:xfrm>
            <a:custGeom>
              <a:avLst/>
              <a:gdLst>
                <a:gd name="connsiteX0" fmla="*/ 0 w 228600"/>
                <a:gd name="connsiteY0" fmla="*/ 270733 h 270733"/>
                <a:gd name="connsiteX1" fmla="*/ 0 w 228600"/>
                <a:gd name="connsiteY1" fmla="*/ 249778 h 270733"/>
                <a:gd name="connsiteX2" fmla="*/ 39052 w 228600"/>
                <a:gd name="connsiteY2" fmla="*/ 233585 h 270733"/>
                <a:gd name="connsiteX3" fmla="*/ 56197 w 228600"/>
                <a:gd name="connsiteY3" fmla="*/ 236443 h 270733"/>
                <a:gd name="connsiteX4" fmla="*/ 44767 w 228600"/>
                <a:gd name="connsiteY4" fmla="*/ 228823 h 270733"/>
                <a:gd name="connsiteX5" fmla="*/ 81915 w 228600"/>
                <a:gd name="connsiteY5" fmla="*/ 203106 h 270733"/>
                <a:gd name="connsiteX6" fmla="*/ 195263 w 228600"/>
                <a:gd name="connsiteY6" fmla="*/ 32608 h 270733"/>
                <a:gd name="connsiteX7" fmla="*/ 201930 w 228600"/>
                <a:gd name="connsiteY7" fmla="*/ 1175 h 270733"/>
                <a:gd name="connsiteX8" fmla="*/ 223838 w 228600"/>
                <a:gd name="connsiteY8" fmla="*/ 14510 h 270733"/>
                <a:gd name="connsiteX9" fmla="*/ 228600 w 228600"/>
                <a:gd name="connsiteY9" fmla="*/ 99283 h 270733"/>
                <a:gd name="connsiteX10" fmla="*/ 60008 w 228600"/>
                <a:gd name="connsiteY10" fmla="*/ 250731 h 270733"/>
                <a:gd name="connsiteX11" fmla="*/ 0 w 228600"/>
                <a:gd name="connsiteY11" fmla="*/ 270733 h 27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270733">
                  <a:moveTo>
                    <a:pt x="0" y="270733"/>
                  </a:moveTo>
                  <a:cubicBezTo>
                    <a:pt x="0" y="264065"/>
                    <a:pt x="0" y="256446"/>
                    <a:pt x="0" y="249778"/>
                  </a:cubicBezTo>
                  <a:cubicBezTo>
                    <a:pt x="9525" y="234538"/>
                    <a:pt x="22860" y="228823"/>
                    <a:pt x="39052" y="233585"/>
                  </a:cubicBezTo>
                  <a:cubicBezTo>
                    <a:pt x="44767" y="234538"/>
                    <a:pt x="49530" y="238348"/>
                    <a:pt x="56197" y="236443"/>
                  </a:cubicBezTo>
                  <a:cubicBezTo>
                    <a:pt x="52388" y="234538"/>
                    <a:pt x="45720" y="236443"/>
                    <a:pt x="44767" y="228823"/>
                  </a:cubicBezTo>
                  <a:cubicBezTo>
                    <a:pt x="50483" y="210725"/>
                    <a:pt x="67627" y="208821"/>
                    <a:pt x="81915" y="203106"/>
                  </a:cubicBezTo>
                  <a:cubicBezTo>
                    <a:pt x="159067" y="171673"/>
                    <a:pt x="202883" y="119285"/>
                    <a:pt x="195263" y="32608"/>
                  </a:cubicBezTo>
                  <a:cubicBezTo>
                    <a:pt x="194310" y="22131"/>
                    <a:pt x="192405" y="10700"/>
                    <a:pt x="201930" y="1175"/>
                  </a:cubicBezTo>
                  <a:cubicBezTo>
                    <a:pt x="214313" y="-2635"/>
                    <a:pt x="220980" y="3081"/>
                    <a:pt x="223838" y="14510"/>
                  </a:cubicBezTo>
                  <a:cubicBezTo>
                    <a:pt x="233363" y="42133"/>
                    <a:pt x="223838" y="71660"/>
                    <a:pt x="228600" y="99283"/>
                  </a:cubicBezTo>
                  <a:cubicBezTo>
                    <a:pt x="212408" y="176435"/>
                    <a:pt x="147638" y="234538"/>
                    <a:pt x="60008" y="250731"/>
                  </a:cubicBezTo>
                  <a:cubicBezTo>
                    <a:pt x="40005" y="253588"/>
                    <a:pt x="16192" y="250731"/>
                    <a:pt x="0" y="270733"/>
                  </a:cubicBezTo>
                  <a:close/>
                </a:path>
              </a:pathLst>
            </a:custGeom>
            <a:solidFill>
              <a:srgbClr val="4D46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="" xmlns:a16="http://schemas.microsoft.com/office/drawing/2014/main" id="{D12C3312-96B4-4FAA-A1A8-B2508D9C3F2C}"/>
                </a:ext>
              </a:extLst>
            </p:cNvPr>
            <p:cNvSpPr/>
            <p:nvPr/>
          </p:nvSpPr>
          <p:spPr>
            <a:xfrm>
              <a:off x="7419683" y="-2644257"/>
              <a:ext cx="173066" cy="238783"/>
            </a:xfrm>
            <a:custGeom>
              <a:avLst/>
              <a:gdLst>
                <a:gd name="connsiteX0" fmla="*/ 160079 w 173066"/>
                <a:gd name="connsiteY0" fmla="*/ 237684 h 238783"/>
                <a:gd name="connsiteX1" fmla="*/ 141981 w 173066"/>
                <a:gd name="connsiteY1" fmla="*/ 227206 h 238783"/>
                <a:gd name="connsiteX2" fmla="*/ 35301 w 173066"/>
                <a:gd name="connsiteY2" fmla="*/ 188154 h 238783"/>
                <a:gd name="connsiteX3" fmla="*/ 17204 w 173066"/>
                <a:gd name="connsiteY3" fmla="*/ 182439 h 238783"/>
                <a:gd name="connsiteX4" fmla="*/ 10536 w 173066"/>
                <a:gd name="connsiteY4" fmla="*/ 162436 h 238783"/>
                <a:gd name="connsiteX5" fmla="*/ 19109 w 173066"/>
                <a:gd name="connsiteY5" fmla="*/ 130051 h 238783"/>
                <a:gd name="connsiteX6" fmla="*/ 102929 w 173066"/>
                <a:gd name="connsiteY6" fmla="*/ 70996 h 238783"/>
                <a:gd name="connsiteX7" fmla="*/ 111501 w 173066"/>
                <a:gd name="connsiteY7" fmla="*/ 20514 h 238783"/>
                <a:gd name="connsiteX8" fmla="*/ 135314 w 173066"/>
                <a:gd name="connsiteY8" fmla="*/ 2416 h 238783"/>
                <a:gd name="connsiteX9" fmla="*/ 141981 w 173066"/>
                <a:gd name="connsiteY9" fmla="*/ 76711 h 238783"/>
                <a:gd name="connsiteX10" fmla="*/ 142934 w 173066"/>
                <a:gd name="connsiteY10" fmla="*/ 81474 h 238783"/>
                <a:gd name="connsiteX11" fmla="*/ 160079 w 173066"/>
                <a:gd name="connsiteY11" fmla="*/ 209109 h 238783"/>
                <a:gd name="connsiteX12" fmla="*/ 171509 w 173066"/>
                <a:gd name="connsiteY12" fmla="*/ 237684 h 238783"/>
                <a:gd name="connsiteX13" fmla="*/ 160079 w 173066"/>
                <a:gd name="connsiteY13" fmla="*/ 237684 h 2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066" h="238783">
                  <a:moveTo>
                    <a:pt x="160079" y="237684"/>
                  </a:moveTo>
                  <a:cubicBezTo>
                    <a:pt x="156269" y="230064"/>
                    <a:pt x="149601" y="227206"/>
                    <a:pt x="141981" y="227206"/>
                  </a:cubicBezTo>
                  <a:cubicBezTo>
                    <a:pt x="109596" y="206251"/>
                    <a:pt x="81974" y="171009"/>
                    <a:pt x="35301" y="188154"/>
                  </a:cubicBezTo>
                  <a:cubicBezTo>
                    <a:pt x="28634" y="188154"/>
                    <a:pt x="21966" y="186249"/>
                    <a:pt x="17204" y="182439"/>
                  </a:cubicBezTo>
                  <a:cubicBezTo>
                    <a:pt x="10536" y="177676"/>
                    <a:pt x="21966" y="170056"/>
                    <a:pt x="10536" y="162436"/>
                  </a:cubicBezTo>
                  <a:cubicBezTo>
                    <a:pt x="-4704" y="151006"/>
                    <a:pt x="-4704" y="134814"/>
                    <a:pt x="19109" y="130051"/>
                  </a:cubicBezTo>
                  <a:cubicBezTo>
                    <a:pt x="80069" y="135766"/>
                    <a:pt x="90546" y="128146"/>
                    <a:pt x="102929" y="70996"/>
                  </a:cubicBezTo>
                  <a:cubicBezTo>
                    <a:pt x="106739" y="53851"/>
                    <a:pt x="106739" y="36706"/>
                    <a:pt x="111501" y="20514"/>
                  </a:cubicBezTo>
                  <a:cubicBezTo>
                    <a:pt x="114359" y="10036"/>
                    <a:pt x="116264" y="-6156"/>
                    <a:pt x="135314" y="2416"/>
                  </a:cubicBezTo>
                  <a:cubicBezTo>
                    <a:pt x="147696" y="26229"/>
                    <a:pt x="135314" y="52899"/>
                    <a:pt x="141981" y="76711"/>
                  </a:cubicBezTo>
                  <a:cubicBezTo>
                    <a:pt x="141981" y="78616"/>
                    <a:pt x="142934" y="80521"/>
                    <a:pt x="142934" y="81474"/>
                  </a:cubicBezTo>
                  <a:cubicBezTo>
                    <a:pt x="125789" y="127194"/>
                    <a:pt x="111501" y="171961"/>
                    <a:pt x="160079" y="209109"/>
                  </a:cubicBezTo>
                  <a:cubicBezTo>
                    <a:pt x="165794" y="213871"/>
                    <a:pt x="177224" y="224349"/>
                    <a:pt x="171509" y="237684"/>
                  </a:cubicBezTo>
                  <a:cubicBezTo>
                    <a:pt x="166746" y="238636"/>
                    <a:pt x="163889" y="239589"/>
                    <a:pt x="160079" y="237684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="" xmlns:a16="http://schemas.microsoft.com/office/drawing/2014/main" id="{E6CD4CE7-33FB-422E-9ADC-203C6A20F0A3}"/>
                </a:ext>
              </a:extLst>
            </p:cNvPr>
            <p:cNvSpPr/>
            <p:nvPr/>
          </p:nvSpPr>
          <p:spPr>
            <a:xfrm>
              <a:off x="7535471" y="-2789479"/>
              <a:ext cx="39173" cy="220027"/>
            </a:xfrm>
            <a:custGeom>
              <a:avLst/>
              <a:gdLst>
                <a:gd name="connsiteX0" fmla="*/ 25241 w 39173"/>
                <a:gd name="connsiteY0" fmla="*/ 220028 h 220027"/>
                <a:gd name="connsiteX1" fmla="*/ 14764 w 39173"/>
                <a:gd name="connsiteY1" fmla="*/ 142875 h 220027"/>
                <a:gd name="connsiteX2" fmla="*/ 13811 w 39173"/>
                <a:gd name="connsiteY2" fmla="*/ 59055 h 220027"/>
                <a:gd name="connsiteX3" fmla="*/ 25241 w 39173"/>
                <a:gd name="connsiteY3" fmla="*/ 0 h 220027"/>
                <a:gd name="connsiteX4" fmla="*/ 25241 w 39173"/>
                <a:gd name="connsiteY4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73" h="220027">
                  <a:moveTo>
                    <a:pt x="25241" y="220028"/>
                  </a:moveTo>
                  <a:cubicBezTo>
                    <a:pt x="4286" y="197168"/>
                    <a:pt x="21431" y="168593"/>
                    <a:pt x="14764" y="142875"/>
                  </a:cubicBezTo>
                  <a:cubicBezTo>
                    <a:pt x="-5239" y="115253"/>
                    <a:pt x="-4286" y="86678"/>
                    <a:pt x="13811" y="59055"/>
                  </a:cubicBezTo>
                  <a:cubicBezTo>
                    <a:pt x="19526" y="40005"/>
                    <a:pt x="6191" y="17145"/>
                    <a:pt x="25241" y="0"/>
                  </a:cubicBezTo>
                  <a:cubicBezTo>
                    <a:pt x="43339" y="73343"/>
                    <a:pt x="44291" y="146685"/>
                    <a:pt x="25241" y="220028"/>
                  </a:cubicBezTo>
                  <a:close/>
                </a:path>
              </a:pathLst>
            </a:custGeom>
            <a:solidFill>
              <a:srgbClr val="2119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="" xmlns:a16="http://schemas.microsoft.com/office/drawing/2014/main" id="{9FE2EEBD-FF09-41A3-A2E1-D918A9439A16}"/>
                </a:ext>
              </a:extLst>
            </p:cNvPr>
            <p:cNvSpPr/>
            <p:nvPr/>
          </p:nvSpPr>
          <p:spPr>
            <a:xfrm>
              <a:off x="6510104" y="-3329850"/>
              <a:ext cx="135255" cy="75551"/>
            </a:xfrm>
            <a:custGeom>
              <a:avLst/>
              <a:gdLst>
                <a:gd name="connsiteX0" fmla="*/ 67628 w 135255"/>
                <a:gd name="connsiteY0" fmla="*/ 6971 h 75551"/>
                <a:gd name="connsiteX1" fmla="*/ 135255 w 135255"/>
                <a:gd name="connsiteY1" fmla="*/ 6971 h 75551"/>
                <a:gd name="connsiteX2" fmla="*/ 1905 w 135255"/>
                <a:gd name="connsiteY2" fmla="*/ 75551 h 75551"/>
                <a:gd name="connsiteX3" fmla="*/ 0 w 135255"/>
                <a:gd name="connsiteY3" fmla="*/ 33641 h 75551"/>
                <a:gd name="connsiteX4" fmla="*/ 67628 w 135255"/>
                <a:gd name="connsiteY4" fmla="*/ 6971 h 7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" h="75551">
                  <a:moveTo>
                    <a:pt x="67628" y="6971"/>
                  </a:moveTo>
                  <a:cubicBezTo>
                    <a:pt x="90488" y="17449"/>
                    <a:pt x="112395" y="-13031"/>
                    <a:pt x="135255" y="6971"/>
                  </a:cubicBezTo>
                  <a:cubicBezTo>
                    <a:pt x="95250" y="37451"/>
                    <a:pt x="56198" y="70789"/>
                    <a:pt x="1905" y="75551"/>
                  </a:cubicBezTo>
                  <a:cubicBezTo>
                    <a:pt x="2858" y="61264"/>
                    <a:pt x="9525" y="46976"/>
                    <a:pt x="0" y="33641"/>
                  </a:cubicBezTo>
                  <a:cubicBezTo>
                    <a:pt x="20955" y="20306"/>
                    <a:pt x="43815" y="10781"/>
                    <a:pt x="67628" y="6971"/>
                  </a:cubicBezTo>
                  <a:close/>
                </a:path>
              </a:pathLst>
            </a:custGeom>
            <a:solidFill>
              <a:srgbClr val="2D2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="" xmlns:a16="http://schemas.microsoft.com/office/drawing/2014/main" id="{D99F35D0-878B-4948-BF43-BADA77AB3B03}"/>
                </a:ext>
              </a:extLst>
            </p:cNvPr>
            <p:cNvSpPr/>
            <p:nvPr/>
          </p:nvSpPr>
          <p:spPr>
            <a:xfrm>
              <a:off x="6696794" y="-3368844"/>
              <a:ext cx="273367" cy="16438"/>
            </a:xfrm>
            <a:custGeom>
              <a:avLst/>
              <a:gdLst>
                <a:gd name="connsiteX0" fmla="*/ 273368 w 273367"/>
                <a:gd name="connsiteY0" fmla="*/ 16438 h 16438"/>
                <a:gd name="connsiteX1" fmla="*/ 0 w 273367"/>
                <a:gd name="connsiteY1" fmla="*/ 16438 h 16438"/>
                <a:gd name="connsiteX2" fmla="*/ 273368 w 273367"/>
                <a:gd name="connsiteY2" fmla="*/ 16438 h 1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67" h="16438">
                  <a:moveTo>
                    <a:pt x="273368" y="16438"/>
                  </a:moveTo>
                  <a:cubicBezTo>
                    <a:pt x="181928" y="15486"/>
                    <a:pt x="91440" y="9771"/>
                    <a:pt x="0" y="16438"/>
                  </a:cubicBezTo>
                  <a:cubicBezTo>
                    <a:pt x="91440" y="-6422"/>
                    <a:pt x="182880" y="-4517"/>
                    <a:pt x="273368" y="16438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="" xmlns:a16="http://schemas.microsoft.com/office/drawing/2014/main" id="{B79E6F58-5E45-466A-AEFD-FA9D55E469EB}"/>
                </a:ext>
              </a:extLst>
            </p:cNvPr>
            <p:cNvSpPr/>
            <p:nvPr/>
          </p:nvSpPr>
          <p:spPr>
            <a:xfrm>
              <a:off x="6073962" y="-2779954"/>
              <a:ext cx="21593" cy="181927"/>
            </a:xfrm>
            <a:custGeom>
              <a:avLst/>
              <a:gdLst>
                <a:gd name="connsiteX0" fmla="*/ 19900 w 21593"/>
                <a:gd name="connsiteY0" fmla="*/ 161925 h 181927"/>
                <a:gd name="connsiteX1" fmla="*/ 17042 w 21593"/>
                <a:gd name="connsiteY1" fmla="*/ 181928 h 181927"/>
                <a:gd name="connsiteX2" fmla="*/ 17995 w 21593"/>
                <a:gd name="connsiteY2" fmla="*/ 0 h 181927"/>
                <a:gd name="connsiteX3" fmla="*/ 19900 w 21593"/>
                <a:gd name="connsiteY3" fmla="*/ 29528 h 181927"/>
                <a:gd name="connsiteX4" fmla="*/ 19900 w 21593"/>
                <a:gd name="connsiteY4" fmla="*/ 16192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" h="181927">
                  <a:moveTo>
                    <a:pt x="19900" y="161925"/>
                  </a:moveTo>
                  <a:cubicBezTo>
                    <a:pt x="18947" y="168593"/>
                    <a:pt x="17995" y="175260"/>
                    <a:pt x="17042" y="181928"/>
                  </a:cubicBezTo>
                  <a:cubicBezTo>
                    <a:pt x="-6770" y="120968"/>
                    <a:pt x="-4865" y="60960"/>
                    <a:pt x="17995" y="0"/>
                  </a:cubicBezTo>
                  <a:cubicBezTo>
                    <a:pt x="18947" y="9525"/>
                    <a:pt x="18947" y="19050"/>
                    <a:pt x="19900" y="29528"/>
                  </a:cubicBezTo>
                  <a:cubicBezTo>
                    <a:pt x="19900" y="73343"/>
                    <a:pt x="23710" y="117157"/>
                    <a:pt x="19900" y="161925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="" xmlns:a16="http://schemas.microsoft.com/office/drawing/2014/main" id="{9812EA54-D966-4CF3-ABD0-7FF46738D117}"/>
                </a:ext>
              </a:extLst>
            </p:cNvPr>
            <p:cNvSpPr/>
            <p:nvPr/>
          </p:nvSpPr>
          <p:spPr>
            <a:xfrm>
              <a:off x="6082432" y="-2569451"/>
              <a:ext cx="64381" cy="107632"/>
            </a:xfrm>
            <a:custGeom>
              <a:avLst/>
              <a:gdLst>
                <a:gd name="connsiteX0" fmla="*/ 27622 w 64381"/>
                <a:gd name="connsiteY0" fmla="*/ 40957 h 107632"/>
                <a:gd name="connsiteX1" fmla="*/ 37148 w 64381"/>
                <a:gd name="connsiteY1" fmla="*/ 0 h 107632"/>
                <a:gd name="connsiteX2" fmla="*/ 63817 w 64381"/>
                <a:gd name="connsiteY2" fmla="*/ 46673 h 107632"/>
                <a:gd name="connsiteX3" fmla="*/ 54292 w 64381"/>
                <a:gd name="connsiteY3" fmla="*/ 79057 h 107632"/>
                <a:gd name="connsiteX4" fmla="*/ 1905 w 64381"/>
                <a:gd name="connsiteY4" fmla="*/ 107632 h 107632"/>
                <a:gd name="connsiteX5" fmla="*/ 0 w 64381"/>
                <a:gd name="connsiteY5" fmla="*/ 83820 h 107632"/>
                <a:gd name="connsiteX6" fmla="*/ 9525 w 64381"/>
                <a:gd name="connsiteY6" fmla="*/ 75248 h 107632"/>
                <a:gd name="connsiteX7" fmla="*/ 29528 w 64381"/>
                <a:gd name="connsiteY7" fmla="*/ 46673 h 107632"/>
                <a:gd name="connsiteX8" fmla="*/ 27622 w 64381"/>
                <a:gd name="connsiteY8" fmla="*/ 40957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1" h="107632">
                  <a:moveTo>
                    <a:pt x="27622" y="40957"/>
                  </a:moveTo>
                  <a:cubicBezTo>
                    <a:pt x="32385" y="27623"/>
                    <a:pt x="24765" y="11430"/>
                    <a:pt x="37148" y="0"/>
                  </a:cubicBezTo>
                  <a:cubicBezTo>
                    <a:pt x="54292" y="10477"/>
                    <a:pt x="57150" y="29527"/>
                    <a:pt x="63817" y="46673"/>
                  </a:cubicBezTo>
                  <a:cubicBezTo>
                    <a:pt x="65723" y="59055"/>
                    <a:pt x="62865" y="69532"/>
                    <a:pt x="54292" y="79057"/>
                  </a:cubicBezTo>
                  <a:cubicBezTo>
                    <a:pt x="39053" y="92392"/>
                    <a:pt x="23812" y="107632"/>
                    <a:pt x="1905" y="107632"/>
                  </a:cubicBezTo>
                  <a:cubicBezTo>
                    <a:pt x="952" y="100013"/>
                    <a:pt x="952" y="92392"/>
                    <a:pt x="0" y="83820"/>
                  </a:cubicBezTo>
                  <a:cubicBezTo>
                    <a:pt x="0" y="78105"/>
                    <a:pt x="3810" y="74295"/>
                    <a:pt x="9525" y="75248"/>
                  </a:cubicBezTo>
                  <a:cubicBezTo>
                    <a:pt x="18097" y="67627"/>
                    <a:pt x="34290" y="64770"/>
                    <a:pt x="29528" y="46673"/>
                  </a:cubicBezTo>
                  <a:cubicBezTo>
                    <a:pt x="26670" y="45720"/>
                    <a:pt x="26670" y="43815"/>
                    <a:pt x="27622" y="40957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="" xmlns:a16="http://schemas.microsoft.com/office/drawing/2014/main" id="{B2FDA7F1-3B4F-4874-BBB9-09D16A0C4DE9}"/>
                </a:ext>
              </a:extLst>
            </p:cNvPr>
            <p:cNvSpPr/>
            <p:nvPr/>
          </p:nvSpPr>
          <p:spPr>
            <a:xfrm>
              <a:off x="6047067" y="-2436101"/>
              <a:ext cx="17866" cy="104775"/>
            </a:xfrm>
            <a:custGeom>
              <a:avLst/>
              <a:gdLst>
                <a:gd name="connsiteX0" fmla="*/ 8695 w 17866"/>
                <a:gd name="connsiteY0" fmla="*/ 0 h 104775"/>
                <a:gd name="connsiteX1" fmla="*/ 7743 w 17866"/>
                <a:gd name="connsiteY1" fmla="*/ 104775 h 104775"/>
                <a:gd name="connsiteX2" fmla="*/ 8695 w 17866"/>
                <a:gd name="connsiteY2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66" h="104775">
                  <a:moveTo>
                    <a:pt x="8695" y="0"/>
                  </a:moveTo>
                  <a:cubicBezTo>
                    <a:pt x="20125" y="35242"/>
                    <a:pt x="22030" y="69532"/>
                    <a:pt x="7743" y="104775"/>
                  </a:cubicBezTo>
                  <a:cubicBezTo>
                    <a:pt x="-2735" y="69532"/>
                    <a:pt x="-2735" y="34290"/>
                    <a:pt x="8695" y="0"/>
                  </a:cubicBezTo>
                  <a:close/>
                </a:path>
              </a:pathLst>
            </a:custGeom>
            <a:solidFill>
              <a:srgbClr val="150E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="" xmlns:a16="http://schemas.microsoft.com/office/drawing/2014/main" id="{594D0140-A60F-418A-AAAD-1BEC85994292}"/>
                </a:ext>
              </a:extLst>
            </p:cNvPr>
            <p:cNvSpPr/>
            <p:nvPr/>
          </p:nvSpPr>
          <p:spPr>
            <a:xfrm>
              <a:off x="7578859" y="-2408478"/>
              <a:ext cx="17490" cy="86677"/>
            </a:xfrm>
            <a:custGeom>
              <a:avLst/>
              <a:gdLst>
                <a:gd name="connsiteX0" fmla="*/ 903 w 17490"/>
                <a:gd name="connsiteY0" fmla="*/ 1905 h 86677"/>
                <a:gd name="connsiteX1" fmla="*/ 10428 w 17490"/>
                <a:gd name="connsiteY1" fmla="*/ 0 h 86677"/>
                <a:gd name="connsiteX2" fmla="*/ 9476 w 17490"/>
                <a:gd name="connsiteY2" fmla="*/ 86677 h 86677"/>
                <a:gd name="connsiteX3" fmla="*/ 903 w 17490"/>
                <a:gd name="connsiteY3" fmla="*/ 1905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0" h="86677">
                  <a:moveTo>
                    <a:pt x="903" y="1905"/>
                  </a:moveTo>
                  <a:cubicBezTo>
                    <a:pt x="3761" y="952"/>
                    <a:pt x="7571" y="952"/>
                    <a:pt x="10428" y="0"/>
                  </a:cubicBezTo>
                  <a:cubicBezTo>
                    <a:pt x="20906" y="28575"/>
                    <a:pt x="19001" y="58102"/>
                    <a:pt x="9476" y="86677"/>
                  </a:cubicBezTo>
                  <a:cubicBezTo>
                    <a:pt x="-8622" y="60007"/>
                    <a:pt x="5665" y="29527"/>
                    <a:pt x="903" y="1905"/>
                  </a:cubicBezTo>
                  <a:close/>
                </a:path>
              </a:pathLst>
            </a:custGeom>
            <a:solidFill>
              <a:srgbClr val="180F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="" xmlns:a16="http://schemas.microsoft.com/office/drawing/2014/main" id="{ADC12696-D774-4498-894B-4CD5A761574D}"/>
                </a:ext>
              </a:extLst>
            </p:cNvPr>
            <p:cNvSpPr/>
            <p:nvPr/>
          </p:nvSpPr>
          <p:spPr>
            <a:xfrm>
              <a:off x="6970162" y="-3352406"/>
              <a:ext cx="118110" cy="28574"/>
            </a:xfrm>
            <a:custGeom>
              <a:avLst/>
              <a:gdLst>
                <a:gd name="connsiteX0" fmla="*/ 118110 w 118110"/>
                <a:gd name="connsiteY0" fmla="*/ 28575 h 28574"/>
                <a:gd name="connsiteX1" fmla="*/ 0 w 118110"/>
                <a:gd name="connsiteY1" fmla="*/ 0 h 28574"/>
                <a:gd name="connsiteX2" fmla="*/ 118110 w 118110"/>
                <a:gd name="connsiteY2" fmla="*/ 28575 h 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" h="28574">
                  <a:moveTo>
                    <a:pt x="118110" y="28575"/>
                  </a:moveTo>
                  <a:cubicBezTo>
                    <a:pt x="76200" y="28575"/>
                    <a:pt x="37148" y="19050"/>
                    <a:pt x="0" y="0"/>
                  </a:cubicBezTo>
                  <a:cubicBezTo>
                    <a:pt x="40957" y="0"/>
                    <a:pt x="80010" y="11430"/>
                    <a:pt x="118110" y="28575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="" xmlns:a16="http://schemas.microsoft.com/office/drawing/2014/main" id="{60971A63-E925-4A80-9EAA-1467423A95B7}"/>
                </a:ext>
              </a:extLst>
            </p:cNvPr>
            <p:cNvSpPr/>
            <p:nvPr/>
          </p:nvSpPr>
          <p:spPr>
            <a:xfrm>
              <a:off x="6664410" y="-3351454"/>
              <a:ext cx="38100" cy="19050"/>
            </a:xfrm>
            <a:custGeom>
              <a:avLst/>
              <a:gdLst>
                <a:gd name="connsiteX0" fmla="*/ 38100 w 38100"/>
                <a:gd name="connsiteY0" fmla="*/ 19050 h 19050"/>
                <a:gd name="connsiteX1" fmla="*/ 0 w 38100"/>
                <a:gd name="connsiteY1" fmla="*/ 15240 h 19050"/>
                <a:gd name="connsiteX2" fmla="*/ 9525 w 38100"/>
                <a:gd name="connsiteY2" fmla="*/ 953 h 19050"/>
                <a:gd name="connsiteX3" fmla="*/ 19050 w 38100"/>
                <a:gd name="connsiteY3" fmla="*/ 0 h 19050"/>
                <a:gd name="connsiteX4" fmla="*/ 38100 w 38100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9050">
                  <a:moveTo>
                    <a:pt x="38100" y="19050"/>
                  </a:moveTo>
                  <a:cubicBezTo>
                    <a:pt x="25717" y="18098"/>
                    <a:pt x="12382" y="16193"/>
                    <a:pt x="0" y="15240"/>
                  </a:cubicBezTo>
                  <a:cubicBezTo>
                    <a:pt x="2857" y="10478"/>
                    <a:pt x="6667" y="5715"/>
                    <a:pt x="9525" y="953"/>
                  </a:cubicBezTo>
                  <a:cubicBezTo>
                    <a:pt x="12382" y="953"/>
                    <a:pt x="16192" y="0"/>
                    <a:pt x="19050" y="0"/>
                  </a:cubicBezTo>
                  <a:cubicBezTo>
                    <a:pt x="25717" y="6668"/>
                    <a:pt x="31432" y="12383"/>
                    <a:pt x="38100" y="19050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="" xmlns:a16="http://schemas.microsoft.com/office/drawing/2014/main" id="{678E27BF-74C5-4047-B42B-1FB387E92E86}"/>
                </a:ext>
              </a:extLst>
            </p:cNvPr>
            <p:cNvSpPr/>
            <p:nvPr/>
          </p:nvSpPr>
          <p:spPr>
            <a:xfrm>
              <a:off x="6091957" y="-2522778"/>
              <a:ext cx="25853" cy="28575"/>
            </a:xfrm>
            <a:custGeom>
              <a:avLst/>
              <a:gdLst>
                <a:gd name="connsiteX0" fmla="*/ 20003 w 25853"/>
                <a:gd name="connsiteY0" fmla="*/ 0 h 28575"/>
                <a:gd name="connsiteX1" fmla="*/ 0 w 25853"/>
                <a:gd name="connsiteY1" fmla="*/ 28575 h 28575"/>
                <a:gd name="connsiteX2" fmla="*/ 20003 w 25853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53" h="28575">
                  <a:moveTo>
                    <a:pt x="20003" y="0"/>
                  </a:moveTo>
                  <a:cubicBezTo>
                    <a:pt x="36195" y="24765"/>
                    <a:pt x="15240" y="24765"/>
                    <a:pt x="0" y="28575"/>
                  </a:cubicBezTo>
                  <a:cubicBezTo>
                    <a:pt x="7620" y="19050"/>
                    <a:pt x="13335" y="9525"/>
                    <a:pt x="20003" y="0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="" xmlns:a16="http://schemas.microsoft.com/office/drawing/2014/main" id="{4D0E4885-31DE-4F2A-86A9-7D84D6265048}"/>
                </a:ext>
              </a:extLst>
            </p:cNvPr>
            <p:cNvSpPr/>
            <p:nvPr/>
          </p:nvSpPr>
          <p:spPr>
            <a:xfrm>
              <a:off x="6219168" y="-2574188"/>
              <a:ext cx="1191189" cy="623965"/>
            </a:xfrm>
            <a:custGeom>
              <a:avLst/>
              <a:gdLst>
                <a:gd name="connsiteX0" fmla="*/ 1139614 w 1191189"/>
                <a:gd name="connsiteY0" fmla="*/ 383832 h 623965"/>
                <a:gd name="connsiteX1" fmla="*/ 669079 w 1191189"/>
                <a:gd name="connsiteY1" fmla="*/ 622910 h 623965"/>
                <a:gd name="connsiteX2" fmla="*/ 198544 w 1191189"/>
                <a:gd name="connsiteY2" fmla="*/ 520040 h 623965"/>
                <a:gd name="connsiteX3" fmla="*/ 25189 w 1191189"/>
                <a:gd name="connsiteY3" fmla="*/ 272390 h 623965"/>
                <a:gd name="connsiteX4" fmla="*/ 3282 w 1191189"/>
                <a:gd name="connsiteY4" fmla="*/ 191427 h 623965"/>
                <a:gd name="connsiteX5" fmla="*/ 3282 w 1191189"/>
                <a:gd name="connsiteY5" fmla="*/ 117132 h 623965"/>
                <a:gd name="connsiteX6" fmla="*/ 52812 w 1191189"/>
                <a:gd name="connsiteY6" fmla="*/ 39980 h 623965"/>
                <a:gd name="connsiteX7" fmla="*/ 149967 w 1191189"/>
                <a:gd name="connsiteY7" fmla="*/ 1880 h 623965"/>
                <a:gd name="connsiteX8" fmla="*/ 200449 w 1191189"/>
                <a:gd name="connsiteY8" fmla="*/ 42837 h 623965"/>
                <a:gd name="connsiteX9" fmla="*/ 189972 w 1191189"/>
                <a:gd name="connsiteY9" fmla="*/ 142850 h 623965"/>
                <a:gd name="connsiteX10" fmla="*/ 176637 w 1191189"/>
                <a:gd name="connsiteY10" fmla="*/ 167615 h 623965"/>
                <a:gd name="connsiteX11" fmla="*/ 223309 w 1191189"/>
                <a:gd name="connsiteY11" fmla="*/ 275247 h 623965"/>
                <a:gd name="connsiteX12" fmla="*/ 304272 w 1191189"/>
                <a:gd name="connsiteY12" fmla="*/ 273342 h 623965"/>
                <a:gd name="connsiteX13" fmla="*/ 454767 w 1191189"/>
                <a:gd name="connsiteY13" fmla="*/ 250482 h 623965"/>
                <a:gd name="connsiteX14" fmla="*/ 482389 w 1191189"/>
                <a:gd name="connsiteY14" fmla="*/ 247625 h 623965"/>
                <a:gd name="connsiteX15" fmla="*/ 498582 w 1191189"/>
                <a:gd name="connsiteY15" fmla="*/ 275247 h 623965"/>
                <a:gd name="connsiteX16" fmla="*/ 673842 w 1191189"/>
                <a:gd name="connsiteY16" fmla="*/ 341922 h 623965"/>
                <a:gd name="connsiteX17" fmla="*/ 723372 w 1191189"/>
                <a:gd name="connsiteY17" fmla="*/ 287630 h 623965"/>
                <a:gd name="connsiteX18" fmla="*/ 767187 w 1191189"/>
                <a:gd name="connsiteY18" fmla="*/ 253340 h 623965"/>
                <a:gd name="connsiteX19" fmla="*/ 821479 w 1191189"/>
                <a:gd name="connsiteY19" fmla="*/ 271437 h 623965"/>
                <a:gd name="connsiteX20" fmla="*/ 898632 w 1191189"/>
                <a:gd name="connsiteY20" fmla="*/ 280010 h 623965"/>
                <a:gd name="connsiteX21" fmla="*/ 1028172 w 1191189"/>
                <a:gd name="connsiteY21" fmla="*/ 179045 h 623965"/>
                <a:gd name="connsiteX22" fmla="*/ 1039602 w 1191189"/>
                <a:gd name="connsiteY22" fmla="*/ 61887 h 623965"/>
                <a:gd name="connsiteX23" fmla="*/ 1084369 w 1191189"/>
                <a:gd name="connsiteY23" fmla="*/ 26645 h 623965"/>
                <a:gd name="connsiteX24" fmla="*/ 1165332 w 1191189"/>
                <a:gd name="connsiteY24" fmla="*/ 53315 h 623965"/>
                <a:gd name="connsiteX25" fmla="*/ 1189144 w 1191189"/>
                <a:gd name="connsiteY25" fmla="*/ 114275 h 623965"/>
                <a:gd name="connsiteX26" fmla="*/ 1178667 w 1191189"/>
                <a:gd name="connsiteY26" fmla="*/ 212382 h 623965"/>
                <a:gd name="connsiteX27" fmla="*/ 1174857 w 1191189"/>
                <a:gd name="connsiteY27" fmla="*/ 304775 h 623965"/>
                <a:gd name="connsiteX28" fmla="*/ 1161522 w 1191189"/>
                <a:gd name="connsiteY28" fmla="*/ 356210 h 623965"/>
                <a:gd name="connsiteX29" fmla="*/ 1139614 w 1191189"/>
                <a:gd name="connsiteY29" fmla="*/ 383832 h 62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1189" h="623965">
                  <a:moveTo>
                    <a:pt x="1139614" y="383832"/>
                  </a:moveTo>
                  <a:cubicBezTo>
                    <a:pt x="1028172" y="553377"/>
                    <a:pt x="862437" y="614337"/>
                    <a:pt x="669079" y="622910"/>
                  </a:cubicBezTo>
                  <a:cubicBezTo>
                    <a:pt x="504297" y="629577"/>
                    <a:pt x="344277" y="605765"/>
                    <a:pt x="198544" y="520040"/>
                  </a:cubicBezTo>
                  <a:cubicBezTo>
                    <a:pt x="103294" y="463842"/>
                    <a:pt x="42334" y="382880"/>
                    <a:pt x="25189" y="272390"/>
                  </a:cubicBezTo>
                  <a:cubicBezTo>
                    <a:pt x="-7196" y="252387"/>
                    <a:pt x="-528" y="221907"/>
                    <a:pt x="3282" y="191427"/>
                  </a:cubicBezTo>
                  <a:cubicBezTo>
                    <a:pt x="3282" y="166662"/>
                    <a:pt x="2329" y="141897"/>
                    <a:pt x="3282" y="117132"/>
                  </a:cubicBezTo>
                  <a:cubicBezTo>
                    <a:pt x="424" y="79032"/>
                    <a:pt x="18522" y="54267"/>
                    <a:pt x="52812" y="39980"/>
                  </a:cubicBezTo>
                  <a:cubicBezTo>
                    <a:pt x="84244" y="25692"/>
                    <a:pt x="114724" y="8547"/>
                    <a:pt x="149967" y="1880"/>
                  </a:cubicBezTo>
                  <a:cubicBezTo>
                    <a:pt x="184257" y="-4788"/>
                    <a:pt x="202354" y="5690"/>
                    <a:pt x="200449" y="42837"/>
                  </a:cubicBezTo>
                  <a:cubicBezTo>
                    <a:pt x="189972" y="75222"/>
                    <a:pt x="194734" y="109512"/>
                    <a:pt x="189972" y="142850"/>
                  </a:cubicBezTo>
                  <a:cubicBezTo>
                    <a:pt x="188067" y="152375"/>
                    <a:pt x="182352" y="159995"/>
                    <a:pt x="176637" y="167615"/>
                  </a:cubicBezTo>
                  <a:cubicBezTo>
                    <a:pt x="140442" y="218097"/>
                    <a:pt x="161397" y="267627"/>
                    <a:pt x="223309" y="275247"/>
                  </a:cubicBezTo>
                  <a:cubicBezTo>
                    <a:pt x="249979" y="279057"/>
                    <a:pt x="276649" y="275247"/>
                    <a:pt x="304272" y="273342"/>
                  </a:cubicBezTo>
                  <a:cubicBezTo>
                    <a:pt x="356659" y="279057"/>
                    <a:pt x="408094" y="280010"/>
                    <a:pt x="454767" y="250482"/>
                  </a:cubicBezTo>
                  <a:cubicBezTo>
                    <a:pt x="463339" y="245720"/>
                    <a:pt x="472864" y="243815"/>
                    <a:pt x="482389" y="247625"/>
                  </a:cubicBezTo>
                  <a:cubicBezTo>
                    <a:pt x="491914" y="254292"/>
                    <a:pt x="494772" y="265722"/>
                    <a:pt x="498582" y="275247"/>
                  </a:cubicBezTo>
                  <a:cubicBezTo>
                    <a:pt x="527157" y="344780"/>
                    <a:pt x="605262" y="374307"/>
                    <a:pt x="673842" y="341922"/>
                  </a:cubicBezTo>
                  <a:cubicBezTo>
                    <a:pt x="698607" y="330492"/>
                    <a:pt x="712894" y="311442"/>
                    <a:pt x="723372" y="287630"/>
                  </a:cubicBezTo>
                  <a:cubicBezTo>
                    <a:pt x="731944" y="268580"/>
                    <a:pt x="740517" y="249530"/>
                    <a:pt x="767187" y="253340"/>
                  </a:cubicBezTo>
                  <a:cubicBezTo>
                    <a:pt x="785284" y="258102"/>
                    <a:pt x="802429" y="267627"/>
                    <a:pt x="821479" y="271437"/>
                  </a:cubicBezTo>
                  <a:cubicBezTo>
                    <a:pt x="846244" y="280962"/>
                    <a:pt x="872914" y="273342"/>
                    <a:pt x="898632" y="280010"/>
                  </a:cubicBezTo>
                  <a:cubicBezTo>
                    <a:pt x="988167" y="307632"/>
                    <a:pt x="1031982" y="272390"/>
                    <a:pt x="1028172" y="179045"/>
                  </a:cubicBezTo>
                  <a:cubicBezTo>
                    <a:pt x="1036744" y="140945"/>
                    <a:pt x="1047222" y="102845"/>
                    <a:pt x="1039602" y="61887"/>
                  </a:cubicBezTo>
                  <a:cubicBezTo>
                    <a:pt x="1032934" y="26645"/>
                    <a:pt x="1059604" y="21882"/>
                    <a:pt x="1084369" y="26645"/>
                  </a:cubicBezTo>
                  <a:cubicBezTo>
                    <a:pt x="1111992" y="31407"/>
                    <a:pt x="1139614" y="41885"/>
                    <a:pt x="1165332" y="53315"/>
                  </a:cubicBezTo>
                  <a:cubicBezTo>
                    <a:pt x="1192002" y="64745"/>
                    <a:pt x="1193907" y="89510"/>
                    <a:pt x="1189144" y="114275"/>
                  </a:cubicBezTo>
                  <a:cubicBezTo>
                    <a:pt x="1183429" y="146660"/>
                    <a:pt x="1178667" y="179045"/>
                    <a:pt x="1178667" y="212382"/>
                  </a:cubicBezTo>
                  <a:cubicBezTo>
                    <a:pt x="1194859" y="243815"/>
                    <a:pt x="1188192" y="274295"/>
                    <a:pt x="1174857" y="304775"/>
                  </a:cubicBezTo>
                  <a:cubicBezTo>
                    <a:pt x="1171047" y="321920"/>
                    <a:pt x="1165332" y="339065"/>
                    <a:pt x="1161522" y="356210"/>
                  </a:cubicBezTo>
                  <a:cubicBezTo>
                    <a:pt x="1155807" y="368592"/>
                    <a:pt x="1151997" y="379070"/>
                    <a:pt x="1139614" y="383832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="" xmlns:a16="http://schemas.microsoft.com/office/drawing/2014/main" id="{84E15F0A-3DE2-42A5-B2B0-23061CC0BC93}"/>
                </a:ext>
              </a:extLst>
            </p:cNvPr>
            <p:cNvSpPr/>
            <p:nvPr/>
          </p:nvSpPr>
          <p:spPr>
            <a:xfrm>
              <a:off x="6564276" y="-1865553"/>
              <a:ext cx="521690" cy="364650"/>
            </a:xfrm>
            <a:custGeom>
              <a:avLst/>
              <a:gdLst>
                <a:gd name="connsiteX0" fmla="*/ 509709 w 521690"/>
                <a:gd name="connsiteY0" fmla="*/ 295275 h 364650"/>
                <a:gd name="connsiteX1" fmla="*/ 413506 w 521690"/>
                <a:gd name="connsiteY1" fmla="*/ 332422 h 364650"/>
                <a:gd name="connsiteX2" fmla="*/ 246819 w 521690"/>
                <a:gd name="connsiteY2" fmla="*/ 363855 h 364650"/>
                <a:gd name="connsiteX3" fmla="*/ 62986 w 521690"/>
                <a:gd name="connsiteY3" fmla="*/ 335280 h 364650"/>
                <a:gd name="connsiteX4" fmla="*/ 24886 w 521690"/>
                <a:gd name="connsiteY4" fmla="*/ 153352 h 364650"/>
                <a:gd name="connsiteX5" fmla="*/ 50604 w 521690"/>
                <a:gd name="connsiteY5" fmla="*/ 92392 h 364650"/>
                <a:gd name="connsiteX6" fmla="*/ 69654 w 521690"/>
                <a:gd name="connsiteY6" fmla="*/ 68580 h 364650"/>
                <a:gd name="connsiteX7" fmla="*/ 169666 w 521690"/>
                <a:gd name="connsiteY7" fmla="*/ 60960 h 364650"/>
                <a:gd name="connsiteX8" fmla="*/ 209671 w 521690"/>
                <a:gd name="connsiteY8" fmla="*/ 21908 h 364650"/>
                <a:gd name="connsiteX9" fmla="*/ 232531 w 521690"/>
                <a:gd name="connsiteY9" fmla="*/ 7620 h 364650"/>
                <a:gd name="connsiteX10" fmla="*/ 232531 w 521690"/>
                <a:gd name="connsiteY10" fmla="*/ 6667 h 364650"/>
                <a:gd name="connsiteX11" fmla="*/ 264916 w 521690"/>
                <a:gd name="connsiteY11" fmla="*/ 40005 h 364650"/>
                <a:gd name="connsiteX12" fmla="*/ 276346 w 521690"/>
                <a:gd name="connsiteY12" fmla="*/ 93345 h 364650"/>
                <a:gd name="connsiteX13" fmla="*/ 286824 w 521690"/>
                <a:gd name="connsiteY13" fmla="*/ 99060 h 364650"/>
                <a:gd name="connsiteX14" fmla="*/ 304921 w 521690"/>
                <a:gd name="connsiteY14" fmla="*/ 95250 h 364650"/>
                <a:gd name="connsiteX15" fmla="*/ 307779 w 521690"/>
                <a:gd name="connsiteY15" fmla="*/ 73342 h 364650"/>
                <a:gd name="connsiteX16" fmla="*/ 307779 w 521690"/>
                <a:gd name="connsiteY16" fmla="*/ 48577 h 364650"/>
                <a:gd name="connsiteX17" fmla="*/ 314446 w 521690"/>
                <a:gd name="connsiteY17" fmla="*/ 23813 h 364650"/>
                <a:gd name="connsiteX18" fmla="*/ 319209 w 521690"/>
                <a:gd name="connsiteY18" fmla="*/ 19050 h 364650"/>
                <a:gd name="connsiteX19" fmla="*/ 404934 w 521690"/>
                <a:gd name="connsiteY19" fmla="*/ 0 h 364650"/>
                <a:gd name="connsiteX20" fmla="*/ 456369 w 521690"/>
                <a:gd name="connsiteY20" fmla="*/ 63817 h 364650"/>
                <a:gd name="connsiteX21" fmla="*/ 519234 w 521690"/>
                <a:gd name="connsiteY21" fmla="*/ 230505 h 364650"/>
                <a:gd name="connsiteX22" fmla="*/ 509709 w 521690"/>
                <a:gd name="connsiteY22" fmla="*/ 295275 h 36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690" h="364650">
                  <a:moveTo>
                    <a:pt x="509709" y="295275"/>
                  </a:moveTo>
                  <a:cubicBezTo>
                    <a:pt x="481134" y="316230"/>
                    <a:pt x="444939" y="320040"/>
                    <a:pt x="413506" y="332422"/>
                  </a:cubicBezTo>
                  <a:cubicBezTo>
                    <a:pt x="363976" y="372427"/>
                    <a:pt x="302064" y="360997"/>
                    <a:pt x="246819" y="363855"/>
                  </a:cubicBezTo>
                  <a:cubicBezTo>
                    <a:pt x="185859" y="366713"/>
                    <a:pt x="121089" y="362902"/>
                    <a:pt x="62986" y="335280"/>
                  </a:cubicBezTo>
                  <a:cubicBezTo>
                    <a:pt x="-5594" y="287655"/>
                    <a:pt x="-17976" y="232410"/>
                    <a:pt x="24886" y="153352"/>
                  </a:cubicBezTo>
                  <a:cubicBezTo>
                    <a:pt x="35364" y="133350"/>
                    <a:pt x="47746" y="115252"/>
                    <a:pt x="50604" y="92392"/>
                  </a:cubicBezTo>
                  <a:cubicBezTo>
                    <a:pt x="53461" y="81915"/>
                    <a:pt x="60129" y="73342"/>
                    <a:pt x="69654" y="68580"/>
                  </a:cubicBezTo>
                  <a:cubicBezTo>
                    <a:pt x="102991" y="58102"/>
                    <a:pt x="136329" y="64770"/>
                    <a:pt x="169666" y="60960"/>
                  </a:cubicBezTo>
                  <a:cubicBezTo>
                    <a:pt x="172524" y="37147"/>
                    <a:pt x="178239" y="17145"/>
                    <a:pt x="209671" y="21908"/>
                  </a:cubicBezTo>
                  <a:cubicBezTo>
                    <a:pt x="217291" y="22860"/>
                    <a:pt x="226816" y="15240"/>
                    <a:pt x="232531" y="7620"/>
                  </a:cubicBezTo>
                  <a:lnTo>
                    <a:pt x="232531" y="6667"/>
                  </a:lnTo>
                  <a:cubicBezTo>
                    <a:pt x="263011" y="-1905"/>
                    <a:pt x="261106" y="21908"/>
                    <a:pt x="264916" y="40005"/>
                  </a:cubicBezTo>
                  <a:cubicBezTo>
                    <a:pt x="268726" y="58102"/>
                    <a:pt x="259201" y="78105"/>
                    <a:pt x="276346" y="93345"/>
                  </a:cubicBezTo>
                  <a:cubicBezTo>
                    <a:pt x="280156" y="95250"/>
                    <a:pt x="283014" y="97155"/>
                    <a:pt x="286824" y="99060"/>
                  </a:cubicBezTo>
                  <a:cubicBezTo>
                    <a:pt x="293491" y="100965"/>
                    <a:pt x="301111" y="104775"/>
                    <a:pt x="304921" y="95250"/>
                  </a:cubicBezTo>
                  <a:cubicBezTo>
                    <a:pt x="306826" y="87630"/>
                    <a:pt x="307779" y="80963"/>
                    <a:pt x="307779" y="73342"/>
                  </a:cubicBezTo>
                  <a:cubicBezTo>
                    <a:pt x="307779" y="64770"/>
                    <a:pt x="307779" y="57150"/>
                    <a:pt x="307779" y="48577"/>
                  </a:cubicBezTo>
                  <a:cubicBezTo>
                    <a:pt x="308731" y="40005"/>
                    <a:pt x="309684" y="31433"/>
                    <a:pt x="314446" y="23813"/>
                  </a:cubicBezTo>
                  <a:cubicBezTo>
                    <a:pt x="316351" y="21908"/>
                    <a:pt x="318256" y="20955"/>
                    <a:pt x="319209" y="19050"/>
                  </a:cubicBezTo>
                  <a:cubicBezTo>
                    <a:pt x="349689" y="21908"/>
                    <a:pt x="379216" y="20955"/>
                    <a:pt x="404934" y="0"/>
                  </a:cubicBezTo>
                  <a:cubicBezTo>
                    <a:pt x="439224" y="7620"/>
                    <a:pt x="443034" y="40005"/>
                    <a:pt x="456369" y="63817"/>
                  </a:cubicBezTo>
                  <a:cubicBezTo>
                    <a:pt x="483991" y="117158"/>
                    <a:pt x="515424" y="168592"/>
                    <a:pt x="519234" y="230505"/>
                  </a:cubicBezTo>
                  <a:cubicBezTo>
                    <a:pt x="521139" y="254317"/>
                    <a:pt x="526854" y="276225"/>
                    <a:pt x="509709" y="295275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="" xmlns:a16="http://schemas.microsoft.com/office/drawing/2014/main" id="{3D3FBA58-6FF2-4976-9050-53A3B1A9EC37}"/>
                </a:ext>
              </a:extLst>
            </p:cNvPr>
            <p:cNvSpPr/>
            <p:nvPr/>
          </p:nvSpPr>
          <p:spPr>
            <a:xfrm>
              <a:off x="6398080" y="-1947295"/>
              <a:ext cx="224833" cy="386014"/>
            </a:xfrm>
            <a:custGeom>
              <a:avLst/>
              <a:gdLst>
                <a:gd name="connsiteX0" fmla="*/ 54874 w 224833"/>
                <a:gd name="connsiteY0" fmla="*/ 378922 h 386014"/>
                <a:gd name="connsiteX1" fmla="*/ 16774 w 224833"/>
                <a:gd name="connsiteY1" fmla="*/ 290339 h 386014"/>
                <a:gd name="connsiteX2" fmla="*/ 182509 w 224833"/>
                <a:gd name="connsiteY2" fmla="*/ 25544 h 386014"/>
                <a:gd name="connsiteX3" fmla="*/ 218704 w 224833"/>
                <a:gd name="connsiteY3" fmla="*/ 2684 h 386014"/>
                <a:gd name="connsiteX4" fmla="*/ 216799 w 224833"/>
                <a:gd name="connsiteY4" fmla="*/ 41737 h 386014"/>
                <a:gd name="connsiteX5" fmla="*/ 160602 w 224833"/>
                <a:gd name="connsiteY5" fmla="*/ 144607 h 386014"/>
                <a:gd name="connsiteX6" fmla="*/ 134884 w 224833"/>
                <a:gd name="connsiteY6" fmla="*/ 243667 h 386014"/>
                <a:gd name="connsiteX7" fmla="*/ 131074 w 224833"/>
                <a:gd name="connsiteY7" fmla="*/ 257954 h 386014"/>
                <a:gd name="connsiteX8" fmla="*/ 110119 w 224833"/>
                <a:gd name="connsiteY8" fmla="*/ 339869 h 386014"/>
                <a:gd name="connsiteX9" fmla="*/ 54874 w 224833"/>
                <a:gd name="connsiteY9" fmla="*/ 378922 h 38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833" h="386014">
                  <a:moveTo>
                    <a:pt x="54874" y="378922"/>
                  </a:moveTo>
                  <a:cubicBezTo>
                    <a:pt x="-9896" y="352252"/>
                    <a:pt x="-9896" y="352252"/>
                    <a:pt x="16774" y="290339"/>
                  </a:cubicBezTo>
                  <a:cubicBezTo>
                    <a:pt x="57732" y="193184"/>
                    <a:pt x="113929" y="105554"/>
                    <a:pt x="182509" y="25544"/>
                  </a:cubicBezTo>
                  <a:cubicBezTo>
                    <a:pt x="192034" y="15067"/>
                    <a:pt x="200607" y="-7793"/>
                    <a:pt x="218704" y="2684"/>
                  </a:cubicBezTo>
                  <a:cubicBezTo>
                    <a:pt x="233944" y="11257"/>
                    <a:pt x="215847" y="28402"/>
                    <a:pt x="216799" y="41737"/>
                  </a:cubicBezTo>
                  <a:cubicBezTo>
                    <a:pt x="190129" y="72217"/>
                    <a:pt x="180604" y="111269"/>
                    <a:pt x="160602" y="144607"/>
                  </a:cubicBezTo>
                  <a:cubicBezTo>
                    <a:pt x="141552" y="175087"/>
                    <a:pt x="138694" y="209377"/>
                    <a:pt x="134884" y="243667"/>
                  </a:cubicBezTo>
                  <a:cubicBezTo>
                    <a:pt x="133932" y="248429"/>
                    <a:pt x="132979" y="253192"/>
                    <a:pt x="131074" y="257954"/>
                  </a:cubicBezTo>
                  <a:cubicBezTo>
                    <a:pt x="117739" y="283672"/>
                    <a:pt x="112024" y="312247"/>
                    <a:pt x="110119" y="339869"/>
                  </a:cubicBezTo>
                  <a:cubicBezTo>
                    <a:pt x="107262" y="381779"/>
                    <a:pt x="92974" y="396067"/>
                    <a:pt x="54874" y="378922"/>
                  </a:cubicBezTo>
                  <a:close/>
                </a:path>
              </a:pathLst>
            </a:custGeom>
            <a:solidFill>
              <a:srgbClr val="F6EF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="" xmlns:a16="http://schemas.microsoft.com/office/drawing/2014/main" id="{AC59A96D-9339-4D0A-B002-99D68070A48E}"/>
                </a:ext>
              </a:extLst>
            </p:cNvPr>
            <p:cNvSpPr/>
            <p:nvPr/>
          </p:nvSpPr>
          <p:spPr>
            <a:xfrm>
              <a:off x="6071118" y="-2505634"/>
              <a:ext cx="164571" cy="295945"/>
            </a:xfrm>
            <a:custGeom>
              <a:avLst/>
              <a:gdLst>
                <a:gd name="connsiteX0" fmla="*/ 13219 w 164571"/>
                <a:gd name="connsiteY0" fmla="*/ 43815 h 295945"/>
                <a:gd name="connsiteX1" fmla="*/ 59892 w 164571"/>
                <a:gd name="connsiteY1" fmla="*/ 10477 h 295945"/>
                <a:gd name="connsiteX2" fmla="*/ 88467 w 164571"/>
                <a:gd name="connsiteY2" fmla="*/ 0 h 295945"/>
                <a:gd name="connsiteX3" fmla="*/ 109422 w 164571"/>
                <a:gd name="connsiteY3" fmla="*/ 53340 h 295945"/>
                <a:gd name="connsiteX4" fmla="*/ 122757 w 164571"/>
                <a:gd name="connsiteY4" fmla="*/ 213360 h 295945"/>
                <a:gd name="connsiteX5" fmla="*/ 155142 w 164571"/>
                <a:gd name="connsiteY5" fmla="*/ 258127 h 295945"/>
                <a:gd name="connsiteX6" fmla="*/ 161809 w 164571"/>
                <a:gd name="connsiteY6" fmla="*/ 288608 h 295945"/>
                <a:gd name="connsiteX7" fmla="*/ 127519 w 164571"/>
                <a:gd name="connsiteY7" fmla="*/ 289560 h 295945"/>
                <a:gd name="connsiteX8" fmla="*/ 5599 w 164571"/>
                <a:gd name="connsiteY8" fmla="*/ 80010 h 295945"/>
                <a:gd name="connsiteX9" fmla="*/ 13219 w 164571"/>
                <a:gd name="connsiteY9" fmla="*/ 43815 h 2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71" h="295945">
                  <a:moveTo>
                    <a:pt x="13219" y="43815"/>
                  </a:moveTo>
                  <a:cubicBezTo>
                    <a:pt x="28459" y="32385"/>
                    <a:pt x="44652" y="21908"/>
                    <a:pt x="59892" y="10477"/>
                  </a:cubicBezTo>
                  <a:cubicBezTo>
                    <a:pt x="69417" y="6668"/>
                    <a:pt x="77989" y="952"/>
                    <a:pt x="88467" y="0"/>
                  </a:cubicBezTo>
                  <a:cubicBezTo>
                    <a:pt x="129424" y="13335"/>
                    <a:pt x="133234" y="21908"/>
                    <a:pt x="109422" y="53340"/>
                  </a:cubicBezTo>
                  <a:cubicBezTo>
                    <a:pt x="70369" y="106680"/>
                    <a:pt x="75132" y="166688"/>
                    <a:pt x="122757" y="213360"/>
                  </a:cubicBezTo>
                  <a:cubicBezTo>
                    <a:pt x="136092" y="226695"/>
                    <a:pt x="147522" y="240983"/>
                    <a:pt x="155142" y="258127"/>
                  </a:cubicBezTo>
                  <a:cubicBezTo>
                    <a:pt x="161809" y="267653"/>
                    <a:pt x="168477" y="279083"/>
                    <a:pt x="161809" y="288608"/>
                  </a:cubicBezTo>
                  <a:cubicBezTo>
                    <a:pt x="152284" y="302895"/>
                    <a:pt x="138949" y="292418"/>
                    <a:pt x="127519" y="289560"/>
                  </a:cubicBezTo>
                  <a:cubicBezTo>
                    <a:pt x="36079" y="265748"/>
                    <a:pt x="-18213" y="172402"/>
                    <a:pt x="5599" y="80010"/>
                  </a:cubicBezTo>
                  <a:cubicBezTo>
                    <a:pt x="9409" y="67627"/>
                    <a:pt x="17029" y="57150"/>
                    <a:pt x="13219" y="43815"/>
                  </a:cubicBezTo>
                  <a:close/>
                </a:path>
              </a:pathLst>
            </a:custGeom>
            <a:solidFill>
              <a:srgbClr val="F5DE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="" xmlns:a16="http://schemas.microsoft.com/office/drawing/2014/main" id="{3A141EFB-1A11-4B67-8B5E-B5D92104CE1A}"/>
                </a:ext>
              </a:extLst>
            </p:cNvPr>
            <p:cNvSpPr/>
            <p:nvPr/>
          </p:nvSpPr>
          <p:spPr>
            <a:xfrm>
              <a:off x="7078815" y="-1885017"/>
              <a:ext cx="194891" cy="291798"/>
            </a:xfrm>
            <a:custGeom>
              <a:avLst/>
              <a:gdLst>
                <a:gd name="connsiteX0" fmla="*/ 24697 w 194891"/>
                <a:gd name="connsiteY0" fmla="*/ 9939 h 291798"/>
                <a:gd name="connsiteX1" fmla="*/ 183764 w 194891"/>
                <a:gd name="connsiteY1" fmla="*/ 224251 h 291798"/>
                <a:gd name="connsiteX2" fmla="*/ 158047 w 194891"/>
                <a:gd name="connsiteY2" fmla="*/ 287116 h 291798"/>
                <a:gd name="connsiteX3" fmla="*/ 106612 w 194891"/>
                <a:gd name="connsiteY3" fmla="*/ 255684 h 291798"/>
                <a:gd name="connsiteX4" fmla="*/ 71369 w 194891"/>
                <a:gd name="connsiteY4" fmla="*/ 182341 h 291798"/>
                <a:gd name="connsiteX5" fmla="*/ 63749 w 194891"/>
                <a:gd name="connsiteY5" fmla="*/ 171864 h 291798"/>
                <a:gd name="connsiteX6" fmla="*/ 28507 w 194891"/>
                <a:gd name="connsiteY6" fmla="*/ 107094 h 291798"/>
                <a:gd name="connsiteX7" fmla="*/ 22792 w 194891"/>
                <a:gd name="connsiteY7" fmla="*/ 94711 h 291798"/>
                <a:gd name="connsiteX8" fmla="*/ 1837 w 194891"/>
                <a:gd name="connsiteY8" fmla="*/ 23274 h 291798"/>
                <a:gd name="connsiteX9" fmla="*/ 24697 w 194891"/>
                <a:gd name="connsiteY9" fmla="*/ 9939 h 29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91" h="291798">
                  <a:moveTo>
                    <a:pt x="24697" y="9939"/>
                  </a:moveTo>
                  <a:cubicBezTo>
                    <a:pt x="92324" y="70899"/>
                    <a:pt x="141854" y="144241"/>
                    <a:pt x="183764" y="224251"/>
                  </a:cubicBezTo>
                  <a:cubicBezTo>
                    <a:pt x="201862" y="258541"/>
                    <a:pt x="200909" y="280449"/>
                    <a:pt x="158047" y="287116"/>
                  </a:cubicBezTo>
                  <a:cubicBezTo>
                    <a:pt x="128519" y="297594"/>
                    <a:pt x="113279" y="291879"/>
                    <a:pt x="106612" y="255684"/>
                  </a:cubicBezTo>
                  <a:cubicBezTo>
                    <a:pt x="102802" y="229966"/>
                    <a:pt x="98039" y="199486"/>
                    <a:pt x="71369" y="182341"/>
                  </a:cubicBezTo>
                  <a:cubicBezTo>
                    <a:pt x="68512" y="179484"/>
                    <a:pt x="65654" y="175674"/>
                    <a:pt x="63749" y="171864"/>
                  </a:cubicBezTo>
                  <a:cubicBezTo>
                    <a:pt x="56129" y="148051"/>
                    <a:pt x="52319" y="121381"/>
                    <a:pt x="28507" y="107094"/>
                  </a:cubicBezTo>
                  <a:cubicBezTo>
                    <a:pt x="25649" y="103284"/>
                    <a:pt x="23744" y="99474"/>
                    <a:pt x="22792" y="94711"/>
                  </a:cubicBezTo>
                  <a:cubicBezTo>
                    <a:pt x="18982" y="69946"/>
                    <a:pt x="8504" y="47086"/>
                    <a:pt x="1837" y="23274"/>
                  </a:cubicBezTo>
                  <a:cubicBezTo>
                    <a:pt x="-3878" y="1366"/>
                    <a:pt x="3742" y="-9111"/>
                    <a:pt x="24697" y="9939"/>
                  </a:cubicBezTo>
                  <a:close/>
                </a:path>
              </a:pathLst>
            </a:custGeom>
            <a:solidFill>
              <a:srgbClr val="F6F1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="" xmlns:a16="http://schemas.microsoft.com/office/drawing/2014/main" id="{FFB350A9-2B57-4CA1-9552-6B6BAB835A36}"/>
                </a:ext>
              </a:extLst>
            </p:cNvPr>
            <p:cNvSpPr/>
            <p:nvPr/>
          </p:nvSpPr>
          <p:spPr>
            <a:xfrm>
              <a:off x="6139341" y="-2511356"/>
              <a:ext cx="105968" cy="264802"/>
            </a:xfrm>
            <a:custGeom>
              <a:avLst/>
              <a:gdLst>
                <a:gd name="connsiteX0" fmla="*/ 87871 w 105968"/>
                <a:gd name="connsiteY0" fmla="*/ 264803 h 264802"/>
                <a:gd name="connsiteX1" fmla="*/ 241 w 105968"/>
                <a:gd name="connsiteY1" fmla="*/ 120975 h 264802"/>
                <a:gd name="connsiteX2" fmla="*/ 31673 w 105968"/>
                <a:gd name="connsiteY2" fmla="*/ 51443 h 264802"/>
                <a:gd name="connsiteX3" fmla="*/ 20243 w 105968"/>
                <a:gd name="connsiteY3" fmla="*/ 17153 h 264802"/>
                <a:gd name="connsiteX4" fmla="*/ 53581 w 105968"/>
                <a:gd name="connsiteY4" fmla="*/ 2865 h 264802"/>
                <a:gd name="connsiteX5" fmla="*/ 82156 w 105968"/>
                <a:gd name="connsiteY5" fmla="*/ 57158 h 264802"/>
                <a:gd name="connsiteX6" fmla="*/ 96443 w 105968"/>
                <a:gd name="connsiteY6" fmla="*/ 140978 h 264802"/>
                <a:gd name="connsiteX7" fmla="*/ 105968 w 105968"/>
                <a:gd name="connsiteY7" fmla="*/ 210510 h 264802"/>
                <a:gd name="connsiteX8" fmla="*/ 87871 w 105968"/>
                <a:gd name="connsiteY8" fmla="*/ 264803 h 2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68" h="264802">
                  <a:moveTo>
                    <a:pt x="87871" y="264803"/>
                  </a:moveTo>
                  <a:cubicBezTo>
                    <a:pt x="38341" y="229560"/>
                    <a:pt x="-3569" y="190508"/>
                    <a:pt x="241" y="120975"/>
                  </a:cubicBezTo>
                  <a:cubicBezTo>
                    <a:pt x="2146" y="92400"/>
                    <a:pt x="5956" y="68588"/>
                    <a:pt x="31673" y="51443"/>
                  </a:cubicBezTo>
                  <a:cubicBezTo>
                    <a:pt x="65963" y="27630"/>
                    <a:pt x="45961" y="20963"/>
                    <a:pt x="20243" y="17153"/>
                  </a:cubicBezTo>
                  <a:cubicBezTo>
                    <a:pt x="24053" y="-2850"/>
                    <a:pt x="39293" y="-1897"/>
                    <a:pt x="53581" y="2865"/>
                  </a:cubicBezTo>
                  <a:cubicBezTo>
                    <a:pt x="79298" y="11438"/>
                    <a:pt x="81203" y="34298"/>
                    <a:pt x="82156" y="57158"/>
                  </a:cubicBezTo>
                  <a:cubicBezTo>
                    <a:pt x="84061" y="85733"/>
                    <a:pt x="79298" y="115260"/>
                    <a:pt x="96443" y="140978"/>
                  </a:cubicBezTo>
                  <a:cubicBezTo>
                    <a:pt x="84061" y="166695"/>
                    <a:pt x="93586" y="188603"/>
                    <a:pt x="105968" y="210510"/>
                  </a:cubicBezTo>
                  <a:cubicBezTo>
                    <a:pt x="50723" y="212415"/>
                    <a:pt x="97396" y="247658"/>
                    <a:pt x="87871" y="264803"/>
                  </a:cubicBezTo>
                  <a:close/>
                </a:path>
              </a:pathLst>
            </a:custGeom>
            <a:solidFill>
              <a:srgbClr val="F1B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="" xmlns:a16="http://schemas.microsoft.com/office/drawing/2014/main" id="{E1756E4D-4E8D-4A05-B863-574026C5EFCA}"/>
                </a:ext>
              </a:extLst>
            </p:cNvPr>
            <p:cNvSpPr/>
            <p:nvPr/>
          </p:nvSpPr>
          <p:spPr>
            <a:xfrm>
              <a:off x="6531128" y="-1956041"/>
              <a:ext cx="172334" cy="264795"/>
            </a:xfrm>
            <a:custGeom>
              <a:avLst/>
              <a:gdLst>
                <a:gd name="connsiteX0" fmla="*/ 19934 w 172334"/>
                <a:gd name="connsiteY0" fmla="*/ 148590 h 264795"/>
                <a:gd name="connsiteX1" fmla="*/ 83752 w 172334"/>
                <a:gd name="connsiteY1" fmla="*/ 52388 h 264795"/>
                <a:gd name="connsiteX2" fmla="*/ 101849 w 172334"/>
                <a:gd name="connsiteY2" fmla="*/ 0 h 264795"/>
                <a:gd name="connsiteX3" fmla="*/ 161857 w 172334"/>
                <a:gd name="connsiteY3" fmla="*/ 7620 h 264795"/>
                <a:gd name="connsiteX4" fmla="*/ 172334 w 172334"/>
                <a:gd name="connsiteY4" fmla="*/ 71438 h 264795"/>
                <a:gd name="connsiteX5" fmla="*/ 172334 w 172334"/>
                <a:gd name="connsiteY5" fmla="*/ 71438 h 264795"/>
                <a:gd name="connsiteX6" fmla="*/ 143759 w 172334"/>
                <a:gd name="connsiteY6" fmla="*/ 92392 h 264795"/>
                <a:gd name="connsiteX7" fmla="*/ 130424 w 172334"/>
                <a:gd name="connsiteY7" fmla="*/ 140017 h 264795"/>
                <a:gd name="connsiteX8" fmla="*/ 103754 w 172334"/>
                <a:gd name="connsiteY8" fmla="*/ 165735 h 264795"/>
                <a:gd name="connsiteX9" fmla="*/ 95182 w 172334"/>
                <a:gd name="connsiteY9" fmla="*/ 185738 h 264795"/>
                <a:gd name="connsiteX10" fmla="*/ 11362 w 172334"/>
                <a:gd name="connsiteY10" fmla="*/ 264795 h 264795"/>
                <a:gd name="connsiteX11" fmla="*/ 884 w 172334"/>
                <a:gd name="connsiteY11" fmla="*/ 214313 h 264795"/>
                <a:gd name="connsiteX12" fmla="*/ 19934 w 172334"/>
                <a:gd name="connsiteY12" fmla="*/ 14859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334" h="264795">
                  <a:moveTo>
                    <a:pt x="19934" y="148590"/>
                  </a:moveTo>
                  <a:cubicBezTo>
                    <a:pt x="40889" y="116205"/>
                    <a:pt x="29459" y="62865"/>
                    <a:pt x="83752" y="52388"/>
                  </a:cubicBezTo>
                  <a:cubicBezTo>
                    <a:pt x="104707" y="40958"/>
                    <a:pt x="105659" y="20955"/>
                    <a:pt x="101849" y="0"/>
                  </a:cubicBezTo>
                  <a:cubicBezTo>
                    <a:pt x="123757" y="2858"/>
                    <a:pt x="141854" y="4763"/>
                    <a:pt x="161857" y="7620"/>
                  </a:cubicBezTo>
                  <a:cubicBezTo>
                    <a:pt x="142807" y="32385"/>
                    <a:pt x="134234" y="56197"/>
                    <a:pt x="172334" y="71438"/>
                  </a:cubicBezTo>
                  <a:lnTo>
                    <a:pt x="172334" y="71438"/>
                  </a:lnTo>
                  <a:cubicBezTo>
                    <a:pt x="162809" y="78105"/>
                    <a:pt x="153284" y="85725"/>
                    <a:pt x="143759" y="92392"/>
                  </a:cubicBezTo>
                  <a:cubicBezTo>
                    <a:pt x="149474" y="111442"/>
                    <a:pt x="137092" y="124777"/>
                    <a:pt x="130424" y="140017"/>
                  </a:cubicBezTo>
                  <a:cubicBezTo>
                    <a:pt x="123757" y="151447"/>
                    <a:pt x="114232" y="159067"/>
                    <a:pt x="103754" y="165735"/>
                  </a:cubicBezTo>
                  <a:cubicBezTo>
                    <a:pt x="94229" y="169545"/>
                    <a:pt x="97087" y="179070"/>
                    <a:pt x="95182" y="185738"/>
                  </a:cubicBezTo>
                  <a:cubicBezTo>
                    <a:pt x="73274" y="218122"/>
                    <a:pt x="64702" y="264795"/>
                    <a:pt x="11362" y="264795"/>
                  </a:cubicBezTo>
                  <a:cubicBezTo>
                    <a:pt x="-5783" y="250508"/>
                    <a:pt x="1837" y="232410"/>
                    <a:pt x="884" y="214313"/>
                  </a:cubicBezTo>
                  <a:cubicBezTo>
                    <a:pt x="6599" y="192405"/>
                    <a:pt x="8504" y="168592"/>
                    <a:pt x="19934" y="148590"/>
                  </a:cubicBezTo>
                  <a:close/>
                </a:path>
              </a:pathLst>
            </a:custGeom>
            <a:solidFill>
              <a:srgbClr val="4434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="" xmlns:a16="http://schemas.microsoft.com/office/drawing/2014/main" id="{0C2FA775-DC60-4E31-A22D-53E4FC860F36}"/>
                </a:ext>
              </a:extLst>
            </p:cNvPr>
            <p:cNvSpPr/>
            <p:nvPr/>
          </p:nvSpPr>
          <p:spPr>
            <a:xfrm>
              <a:off x="6951112" y="-1954342"/>
              <a:ext cx="119062" cy="204041"/>
            </a:xfrm>
            <a:custGeom>
              <a:avLst/>
              <a:gdLst>
                <a:gd name="connsiteX0" fmla="*/ 57150 w 119062"/>
                <a:gd name="connsiteY0" fmla="*/ 154511 h 204041"/>
                <a:gd name="connsiteX1" fmla="*/ 19050 w 119062"/>
                <a:gd name="connsiteY1" fmla="*/ 88789 h 204041"/>
                <a:gd name="connsiteX2" fmla="*/ 0 w 119062"/>
                <a:gd name="connsiteY2" fmla="*/ 72596 h 204041"/>
                <a:gd name="connsiteX3" fmla="*/ 21907 w 119062"/>
                <a:gd name="connsiteY3" fmla="*/ 40211 h 204041"/>
                <a:gd name="connsiteX4" fmla="*/ 66675 w 119062"/>
                <a:gd name="connsiteY4" fmla="*/ 13541 h 204041"/>
                <a:gd name="connsiteX5" fmla="*/ 64770 w 119062"/>
                <a:gd name="connsiteY5" fmla="*/ 37354 h 204041"/>
                <a:gd name="connsiteX6" fmla="*/ 60960 w 119062"/>
                <a:gd name="connsiteY6" fmla="*/ 48784 h 204041"/>
                <a:gd name="connsiteX7" fmla="*/ 81915 w 119062"/>
                <a:gd name="connsiteY7" fmla="*/ 117364 h 204041"/>
                <a:gd name="connsiteX8" fmla="*/ 119063 w 119062"/>
                <a:gd name="connsiteY8" fmla="*/ 181181 h 204041"/>
                <a:gd name="connsiteX9" fmla="*/ 106680 w 119062"/>
                <a:gd name="connsiteY9" fmla="*/ 204041 h 204041"/>
                <a:gd name="connsiteX10" fmla="*/ 57150 w 119062"/>
                <a:gd name="connsiteY10" fmla="*/ 154511 h 2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62" h="204041">
                  <a:moveTo>
                    <a:pt x="57150" y="154511"/>
                  </a:moveTo>
                  <a:cubicBezTo>
                    <a:pt x="44767" y="132604"/>
                    <a:pt x="31432" y="110696"/>
                    <a:pt x="19050" y="88789"/>
                  </a:cubicBezTo>
                  <a:cubicBezTo>
                    <a:pt x="12382" y="83074"/>
                    <a:pt x="6667" y="78311"/>
                    <a:pt x="0" y="72596"/>
                  </a:cubicBezTo>
                  <a:cubicBezTo>
                    <a:pt x="0" y="56404"/>
                    <a:pt x="2857" y="43069"/>
                    <a:pt x="21907" y="40211"/>
                  </a:cubicBezTo>
                  <a:cubicBezTo>
                    <a:pt x="28575" y="18304"/>
                    <a:pt x="25717" y="-20749"/>
                    <a:pt x="66675" y="13541"/>
                  </a:cubicBezTo>
                  <a:cubicBezTo>
                    <a:pt x="68580" y="21161"/>
                    <a:pt x="66675" y="29734"/>
                    <a:pt x="64770" y="37354"/>
                  </a:cubicBezTo>
                  <a:cubicBezTo>
                    <a:pt x="63817" y="41164"/>
                    <a:pt x="61913" y="44974"/>
                    <a:pt x="60960" y="48784"/>
                  </a:cubicBezTo>
                  <a:cubicBezTo>
                    <a:pt x="50482" y="77359"/>
                    <a:pt x="71438" y="95456"/>
                    <a:pt x="81915" y="117364"/>
                  </a:cubicBezTo>
                  <a:cubicBezTo>
                    <a:pt x="92392" y="139271"/>
                    <a:pt x="114300" y="155464"/>
                    <a:pt x="119063" y="181181"/>
                  </a:cubicBezTo>
                  <a:cubicBezTo>
                    <a:pt x="118110" y="190706"/>
                    <a:pt x="114300" y="198326"/>
                    <a:pt x="106680" y="204041"/>
                  </a:cubicBezTo>
                  <a:cubicBezTo>
                    <a:pt x="74295" y="203089"/>
                    <a:pt x="74295" y="170704"/>
                    <a:pt x="57150" y="154511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="" xmlns:a16="http://schemas.microsoft.com/office/drawing/2014/main" id="{34B28C95-83B2-4EA9-935C-D02C4A4E6615}"/>
                </a:ext>
              </a:extLst>
            </p:cNvPr>
            <p:cNvSpPr/>
            <p:nvPr/>
          </p:nvSpPr>
          <p:spPr>
            <a:xfrm>
              <a:off x="6796807" y="-1879597"/>
              <a:ext cx="87630" cy="122570"/>
            </a:xfrm>
            <a:custGeom>
              <a:avLst/>
              <a:gdLst>
                <a:gd name="connsiteX0" fmla="*/ 86678 w 87630"/>
                <a:gd name="connsiteY0" fmla="*/ 62621 h 122570"/>
                <a:gd name="connsiteX1" fmla="*/ 85725 w 87630"/>
                <a:gd name="connsiteY1" fmla="*/ 92148 h 122570"/>
                <a:gd name="connsiteX2" fmla="*/ 49530 w 87630"/>
                <a:gd name="connsiteY2" fmla="*/ 118818 h 122570"/>
                <a:gd name="connsiteX3" fmla="*/ 17145 w 87630"/>
                <a:gd name="connsiteY3" fmla="*/ 93101 h 122570"/>
                <a:gd name="connsiteX4" fmla="*/ 0 w 87630"/>
                <a:gd name="connsiteY4" fmla="*/ 22616 h 122570"/>
                <a:gd name="connsiteX5" fmla="*/ 87630 w 87630"/>
                <a:gd name="connsiteY5" fmla="*/ 34998 h 122570"/>
                <a:gd name="connsiteX6" fmla="*/ 87630 w 87630"/>
                <a:gd name="connsiteY6" fmla="*/ 34046 h 122570"/>
                <a:gd name="connsiteX7" fmla="*/ 86678 w 87630"/>
                <a:gd name="connsiteY7" fmla="*/ 62621 h 1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122570">
                  <a:moveTo>
                    <a:pt x="86678" y="62621"/>
                  </a:moveTo>
                  <a:cubicBezTo>
                    <a:pt x="86678" y="72146"/>
                    <a:pt x="85725" y="81671"/>
                    <a:pt x="85725" y="92148"/>
                  </a:cubicBezTo>
                  <a:cubicBezTo>
                    <a:pt x="74295" y="101673"/>
                    <a:pt x="61913" y="109293"/>
                    <a:pt x="49530" y="118818"/>
                  </a:cubicBezTo>
                  <a:cubicBezTo>
                    <a:pt x="22860" y="129296"/>
                    <a:pt x="19050" y="116913"/>
                    <a:pt x="17145" y="93101"/>
                  </a:cubicBezTo>
                  <a:cubicBezTo>
                    <a:pt x="15240" y="69288"/>
                    <a:pt x="35243" y="38808"/>
                    <a:pt x="0" y="22616"/>
                  </a:cubicBezTo>
                  <a:cubicBezTo>
                    <a:pt x="37148" y="-27867"/>
                    <a:pt x="60008" y="19758"/>
                    <a:pt x="87630" y="34998"/>
                  </a:cubicBezTo>
                  <a:cubicBezTo>
                    <a:pt x="87630" y="34998"/>
                    <a:pt x="87630" y="34046"/>
                    <a:pt x="87630" y="34046"/>
                  </a:cubicBezTo>
                  <a:cubicBezTo>
                    <a:pt x="74295" y="42618"/>
                    <a:pt x="67628" y="52143"/>
                    <a:pt x="86678" y="62621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="" xmlns:a16="http://schemas.microsoft.com/office/drawing/2014/main" id="{ECA56FE0-70A5-4205-9A72-89912F65E248}"/>
                </a:ext>
              </a:extLst>
            </p:cNvPr>
            <p:cNvSpPr/>
            <p:nvPr/>
          </p:nvSpPr>
          <p:spPr>
            <a:xfrm>
              <a:off x="6845666" y="-1927346"/>
              <a:ext cx="126401" cy="55259"/>
            </a:xfrm>
            <a:custGeom>
              <a:avLst/>
              <a:gdLst>
                <a:gd name="connsiteX0" fmla="*/ 126401 w 126401"/>
                <a:gd name="connsiteY0" fmla="*/ 14168 h 55259"/>
                <a:gd name="connsiteX1" fmla="*/ 104494 w 126401"/>
                <a:gd name="connsiteY1" fmla="*/ 46553 h 55259"/>
                <a:gd name="connsiteX2" fmla="*/ 9244 w 126401"/>
                <a:gd name="connsiteY2" fmla="*/ 30360 h 55259"/>
                <a:gd name="connsiteX3" fmla="*/ 4481 w 126401"/>
                <a:gd name="connsiteY3" fmla="*/ 6548 h 55259"/>
                <a:gd name="connsiteX4" fmla="*/ 126401 w 126401"/>
                <a:gd name="connsiteY4" fmla="*/ 14168 h 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01" h="55259">
                  <a:moveTo>
                    <a:pt x="126401" y="14168"/>
                  </a:moveTo>
                  <a:cubicBezTo>
                    <a:pt x="118781" y="24645"/>
                    <a:pt x="112114" y="35123"/>
                    <a:pt x="104494" y="46553"/>
                  </a:cubicBezTo>
                  <a:cubicBezTo>
                    <a:pt x="69251" y="60840"/>
                    <a:pt x="36866" y="58935"/>
                    <a:pt x="9244" y="30360"/>
                  </a:cubicBezTo>
                  <a:cubicBezTo>
                    <a:pt x="2576" y="23693"/>
                    <a:pt x="-5044" y="16073"/>
                    <a:pt x="4481" y="6548"/>
                  </a:cubicBezTo>
                  <a:cubicBezTo>
                    <a:pt x="16864" y="-5835"/>
                    <a:pt x="111161" y="833"/>
                    <a:pt x="126401" y="14168"/>
                  </a:cubicBezTo>
                  <a:close/>
                </a:path>
              </a:pathLst>
            </a:custGeom>
            <a:solidFill>
              <a:srgbClr val="DDD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="" xmlns:a16="http://schemas.microsoft.com/office/drawing/2014/main" id="{28F43889-253C-46CE-B4F0-215271DAA08F}"/>
                </a:ext>
              </a:extLst>
            </p:cNvPr>
            <p:cNvSpPr/>
            <p:nvPr/>
          </p:nvSpPr>
          <p:spPr>
            <a:xfrm>
              <a:off x="6690782" y="-1929626"/>
              <a:ext cx="110880" cy="57819"/>
            </a:xfrm>
            <a:custGeom>
              <a:avLst/>
              <a:gdLst>
                <a:gd name="connsiteX0" fmla="*/ 12680 w 110880"/>
                <a:gd name="connsiteY0" fmla="*/ 45023 h 57819"/>
                <a:gd name="connsiteX1" fmla="*/ 42207 w 110880"/>
                <a:gd name="connsiteY1" fmla="*/ 1208 h 57819"/>
                <a:gd name="connsiteX2" fmla="*/ 70782 w 110880"/>
                <a:gd name="connsiteY2" fmla="*/ 4065 h 57819"/>
                <a:gd name="connsiteX3" fmla="*/ 110787 w 110880"/>
                <a:gd name="connsiteY3" fmla="*/ 21210 h 57819"/>
                <a:gd name="connsiteX4" fmla="*/ 66972 w 110880"/>
                <a:gd name="connsiteY4" fmla="*/ 57405 h 57819"/>
                <a:gd name="connsiteX5" fmla="*/ 12680 w 110880"/>
                <a:gd name="connsiteY5" fmla="*/ 45023 h 57819"/>
                <a:gd name="connsiteX6" fmla="*/ 12680 w 110880"/>
                <a:gd name="connsiteY6" fmla="*/ 45023 h 5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80" h="57819">
                  <a:moveTo>
                    <a:pt x="12680" y="45023"/>
                  </a:moveTo>
                  <a:cubicBezTo>
                    <a:pt x="-8275" y="255"/>
                    <a:pt x="-6370" y="-2602"/>
                    <a:pt x="42207" y="1208"/>
                  </a:cubicBezTo>
                  <a:cubicBezTo>
                    <a:pt x="51732" y="2160"/>
                    <a:pt x="61257" y="1208"/>
                    <a:pt x="70782" y="4065"/>
                  </a:cubicBezTo>
                  <a:cubicBezTo>
                    <a:pt x="85070" y="8828"/>
                    <a:pt x="112692" y="-4507"/>
                    <a:pt x="110787" y="21210"/>
                  </a:cubicBezTo>
                  <a:cubicBezTo>
                    <a:pt x="109835" y="41213"/>
                    <a:pt x="89832" y="54548"/>
                    <a:pt x="66972" y="57405"/>
                  </a:cubicBezTo>
                  <a:cubicBezTo>
                    <a:pt x="46970" y="59310"/>
                    <a:pt x="28872" y="54548"/>
                    <a:pt x="12680" y="45023"/>
                  </a:cubicBezTo>
                  <a:cubicBezTo>
                    <a:pt x="12680" y="44070"/>
                    <a:pt x="12680" y="45023"/>
                    <a:pt x="12680" y="45023"/>
                  </a:cubicBezTo>
                  <a:close/>
                </a:path>
              </a:pathLst>
            </a:custGeom>
            <a:solidFill>
              <a:srgbClr val="F6ED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="" xmlns:a16="http://schemas.microsoft.com/office/drawing/2014/main" id="{5FD9456B-4CBB-4DFE-8A3D-CB5F9F37CDC3}"/>
                </a:ext>
              </a:extLst>
            </p:cNvPr>
            <p:cNvSpPr/>
            <p:nvPr/>
          </p:nvSpPr>
          <p:spPr>
            <a:xfrm>
              <a:off x="7009215" y="-1940877"/>
              <a:ext cx="103343" cy="151523"/>
            </a:xfrm>
            <a:custGeom>
              <a:avLst/>
              <a:gdLst>
                <a:gd name="connsiteX0" fmla="*/ 0 w 103343"/>
                <a:gd name="connsiteY0" fmla="*/ 13411 h 151523"/>
                <a:gd name="connsiteX1" fmla="*/ 7620 w 103343"/>
                <a:gd name="connsiteY1" fmla="*/ 76 h 151523"/>
                <a:gd name="connsiteX2" fmla="*/ 94298 w 103343"/>
                <a:gd name="connsiteY2" fmla="*/ 64846 h 151523"/>
                <a:gd name="connsiteX3" fmla="*/ 81915 w 103343"/>
                <a:gd name="connsiteY3" fmla="*/ 77228 h 151523"/>
                <a:gd name="connsiteX4" fmla="*/ 102870 w 103343"/>
                <a:gd name="connsiteY4" fmla="*/ 150571 h 151523"/>
                <a:gd name="connsiteX5" fmla="*/ 98108 w 103343"/>
                <a:gd name="connsiteY5" fmla="*/ 151523 h 151523"/>
                <a:gd name="connsiteX6" fmla="*/ 0 w 103343"/>
                <a:gd name="connsiteY6" fmla="*/ 13411 h 15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3" h="151523">
                  <a:moveTo>
                    <a:pt x="0" y="13411"/>
                  </a:moveTo>
                  <a:cubicBezTo>
                    <a:pt x="2858" y="8648"/>
                    <a:pt x="5715" y="4838"/>
                    <a:pt x="7620" y="76"/>
                  </a:cubicBezTo>
                  <a:cubicBezTo>
                    <a:pt x="54292" y="-1829"/>
                    <a:pt x="74295" y="32461"/>
                    <a:pt x="94298" y="64846"/>
                  </a:cubicBezTo>
                  <a:cubicBezTo>
                    <a:pt x="82867" y="61988"/>
                    <a:pt x="69533" y="57226"/>
                    <a:pt x="81915" y="77228"/>
                  </a:cubicBezTo>
                  <a:cubicBezTo>
                    <a:pt x="95250" y="100088"/>
                    <a:pt x="105727" y="123901"/>
                    <a:pt x="102870" y="150571"/>
                  </a:cubicBezTo>
                  <a:cubicBezTo>
                    <a:pt x="100965" y="150571"/>
                    <a:pt x="99060" y="151523"/>
                    <a:pt x="98108" y="151523"/>
                  </a:cubicBezTo>
                  <a:cubicBezTo>
                    <a:pt x="68580" y="103898"/>
                    <a:pt x="27623" y="62941"/>
                    <a:pt x="0" y="13411"/>
                  </a:cubicBezTo>
                  <a:close/>
                </a:path>
              </a:pathLst>
            </a:custGeom>
            <a:solidFill>
              <a:srgbClr val="D9D6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="" xmlns:a16="http://schemas.microsoft.com/office/drawing/2014/main" id="{499AA6FD-1F4E-4B04-9C8A-137C18C12E72}"/>
                </a:ext>
              </a:extLst>
            </p:cNvPr>
            <p:cNvSpPr/>
            <p:nvPr/>
          </p:nvSpPr>
          <p:spPr>
            <a:xfrm>
              <a:off x="6651663" y="-1863648"/>
              <a:ext cx="145143" cy="74295"/>
            </a:xfrm>
            <a:custGeom>
              <a:avLst/>
              <a:gdLst>
                <a:gd name="connsiteX0" fmla="*/ 1316 w 145143"/>
                <a:gd name="connsiteY0" fmla="*/ 43815 h 74295"/>
                <a:gd name="connsiteX1" fmla="*/ 23224 w 145143"/>
                <a:gd name="connsiteY1" fmla="*/ 0 h 74295"/>
                <a:gd name="connsiteX2" fmla="*/ 145144 w 145143"/>
                <a:gd name="connsiteY2" fmla="*/ 6667 h 74295"/>
                <a:gd name="connsiteX3" fmla="*/ 99424 w 145143"/>
                <a:gd name="connsiteY3" fmla="*/ 30480 h 74295"/>
                <a:gd name="connsiteX4" fmla="*/ 107996 w 145143"/>
                <a:gd name="connsiteY4" fmla="*/ 74295 h 74295"/>
                <a:gd name="connsiteX5" fmla="*/ 12746 w 145143"/>
                <a:gd name="connsiteY5" fmla="*/ 64770 h 74295"/>
                <a:gd name="connsiteX6" fmla="*/ 1316 w 145143"/>
                <a:gd name="connsiteY6" fmla="*/ 4381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143" h="74295">
                  <a:moveTo>
                    <a:pt x="1316" y="43815"/>
                  </a:moveTo>
                  <a:cubicBezTo>
                    <a:pt x="8936" y="29528"/>
                    <a:pt x="15604" y="14288"/>
                    <a:pt x="23224" y="0"/>
                  </a:cubicBezTo>
                  <a:cubicBezTo>
                    <a:pt x="63229" y="6667"/>
                    <a:pt x="103234" y="32385"/>
                    <a:pt x="145144" y="6667"/>
                  </a:cubicBezTo>
                  <a:cubicBezTo>
                    <a:pt x="138476" y="33338"/>
                    <a:pt x="111806" y="21908"/>
                    <a:pt x="99424" y="30480"/>
                  </a:cubicBezTo>
                  <a:cubicBezTo>
                    <a:pt x="85136" y="50483"/>
                    <a:pt x="127999" y="54292"/>
                    <a:pt x="107996" y="74295"/>
                  </a:cubicBezTo>
                  <a:cubicBezTo>
                    <a:pt x="77516" y="61913"/>
                    <a:pt x="48941" y="41910"/>
                    <a:pt x="12746" y="64770"/>
                  </a:cubicBezTo>
                  <a:cubicBezTo>
                    <a:pt x="-589" y="73342"/>
                    <a:pt x="-1541" y="55245"/>
                    <a:pt x="1316" y="43815"/>
                  </a:cubicBezTo>
                  <a:close/>
                </a:path>
              </a:pathLst>
            </a:custGeom>
            <a:solidFill>
              <a:srgbClr val="D5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="" xmlns:a16="http://schemas.microsoft.com/office/drawing/2014/main" id="{1C421D4F-F85F-4DC3-BA46-0D6E67567798}"/>
                </a:ext>
              </a:extLst>
            </p:cNvPr>
            <p:cNvSpPr/>
            <p:nvPr/>
          </p:nvSpPr>
          <p:spPr>
            <a:xfrm>
              <a:off x="7141992" y="-1711248"/>
              <a:ext cx="94869" cy="132397"/>
            </a:xfrm>
            <a:custGeom>
              <a:avLst/>
              <a:gdLst>
                <a:gd name="connsiteX0" fmla="*/ 6287 w 94869"/>
                <a:gd name="connsiteY0" fmla="*/ 0 h 132397"/>
                <a:gd name="connsiteX1" fmla="*/ 52960 w 94869"/>
                <a:gd name="connsiteY1" fmla="*/ 74295 h 132397"/>
                <a:gd name="connsiteX2" fmla="*/ 94870 w 94869"/>
                <a:gd name="connsiteY2" fmla="*/ 113347 h 132397"/>
                <a:gd name="connsiteX3" fmla="*/ 46292 w 94869"/>
                <a:gd name="connsiteY3" fmla="*/ 132397 h 132397"/>
                <a:gd name="connsiteX4" fmla="*/ 27242 w 94869"/>
                <a:gd name="connsiteY4" fmla="*/ 103822 h 132397"/>
                <a:gd name="connsiteX5" fmla="*/ 19622 w 94869"/>
                <a:gd name="connsiteY5" fmla="*/ 52388 h 132397"/>
                <a:gd name="connsiteX6" fmla="*/ 6287 w 94869"/>
                <a:gd name="connsiteY6" fmla="*/ 0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69" h="132397">
                  <a:moveTo>
                    <a:pt x="6287" y="0"/>
                  </a:moveTo>
                  <a:cubicBezTo>
                    <a:pt x="54865" y="2858"/>
                    <a:pt x="47245" y="47625"/>
                    <a:pt x="52960" y="74295"/>
                  </a:cubicBezTo>
                  <a:cubicBezTo>
                    <a:pt x="58675" y="103822"/>
                    <a:pt x="66295" y="116205"/>
                    <a:pt x="94870" y="113347"/>
                  </a:cubicBezTo>
                  <a:cubicBezTo>
                    <a:pt x="78677" y="120015"/>
                    <a:pt x="62485" y="126683"/>
                    <a:pt x="46292" y="132397"/>
                  </a:cubicBezTo>
                  <a:cubicBezTo>
                    <a:pt x="28195" y="131445"/>
                    <a:pt x="14860" y="126683"/>
                    <a:pt x="27242" y="103822"/>
                  </a:cubicBezTo>
                  <a:cubicBezTo>
                    <a:pt x="37720" y="84772"/>
                    <a:pt x="32005" y="67628"/>
                    <a:pt x="19622" y="52388"/>
                  </a:cubicBezTo>
                  <a:cubicBezTo>
                    <a:pt x="572" y="39053"/>
                    <a:pt x="-6095" y="21908"/>
                    <a:pt x="6287" y="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="" xmlns:a16="http://schemas.microsoft.com/office/drawing/2014/main" id="{10E5ED72-3E3E-455A-97B8-ABF0204C749E}"/>
                </a:ext>
              </a:extLst>
            </p:cNvPr>
            <p:cNvSpPr/>
            <p:nvPr/>
          </p:nvSpPr>
          <p:spPr>
            <a:xfrm>
              <a:off x="7175911" y="-1581981"/>
              <a:ext cx="107204" cy="53552"/>
            </a:xfrm>
            <a:custGeom>
              <a:avLst/>
              <a:gdLst>
                <a:gd name="connsiteX0" fmla="*/ 2848 w 107204"/>
                <a:gd name="connsiteY0" fmla="*/ 49803 h 53552"/>
                <a:gd name="connsiteX1" fmla="*/ 12373 w 107204"/>
                <a:gd name="connsiteY1" fmla="*/ 25990 h 53552"/>
                <a:gd name="connsiteX2" fmla="*/ 70476 w 107204"/>
                <a:gd name="connsiteY2" fmla="*/ 7893 h 53552"/>
                <a:gd name="connsiteX3" fmla="*/ 105718 w 107204"/>
                <a:gd name="connsiteY3" fmla="*/ 11703 h 53552"/>
                <a:gd name="connsiteX4" fmla="*/ 82858 w 107204"/>
                <a:gd name="connsiteY4" fmla="*/ 47898 h 53552"/>
                <a:gd name="connsiteX5" fmla="*/ 2848 w 107204"/>
                <a:gd name="connsiteY5" fmla="*/ 49803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04" h="53552">
                  <a:moveTo>
                    <a:pt x="2848" y="49803"/>
                  </a:moveTo>
                  <a:cubicBezTo>
                    <a:pt x="-1914" y="38373"/>
                    <a:pt x="-1914" y="29800"/>
                    <a:pt x="12373" y="25990"/>
                  </a:cubicBezTo>
                  <a:cubicBezTo>
                    <a:pt x="33328" y="24085"/>
                    <a:pt x="52378" y="16465"/>
                    <a:pt x="70476" y="7893"/>
                  </a:cubicBezTo>
                  <a:cubicBezTo>
                    <a:pt x="82858" y="2178"/>
                    <a:pt x="99051" y="-8300"/>
                    <a:pt x="105718" y="11703"/>
                  </a:cubicBezTo>
                  <a:cubicBezTo>
                    <a:pt x="111433" y="28848"/>
                    <a:pt x="100003" y="42183"/>
                    <a:pt x="82858" y="47898"/>
                  </a:cubicBezTo>
                  <a:cubicBezTo>
                    <a:pt x="56188" y="57423"/>
                    <a:pt x="29518" y="52660"/>
                    <a:pt x="2848" y="49803"/>
                  </a:cubicBezTo>
                  <a:close/>
                </a:path>
              </a:pathLst>
            </a:custGeom>
            <a:solidFill>
              <a:srgbClr val="C5A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="" xmlns:a16="http://schemas.microsoft.com/office/drawing/2014/main" id="{F4E0F803-843A-4461-A2BF-DDA05B123C87}"/>
                </a:ext>
              </a:extLst>
            </p:cNvPr>
            <p:cNvSpPr/>
            <p:nvPr/>
          </p:nvSpPr>
          <p:spPr>
            <a:xfrm>
              <a:off x="6416759" y="-1554086"/>
              <a:ext cx="84772" cy="51509"/>
            </a:xfrm>
            <a:custGeom>
              <a:avLst/>
              <a:gdLst>
                <a:gd name="connsiteX0" fmla="*/ 83820 w 84772"/>
                <a:gd name="connsiteY0" fmla="*/ 34290 h 51509"/>
                <a:gd name="connsiteX1" fmla="*/ 84773 w 84772"/>
                <a:gd name="connsiteY1" fmla="*/ 40958 h 51509"/>
                <a:gd name="connsiteX2" fmla="*/ 0 w 84772"/>
                <a:gd name="connsiteY2" fmla="*/ 0 h 51509"/>
                <a:gd name="connsiteX3" fmla="*/ 83820 w 84772"/>
                <a:gd name="connsiteY3" fmla="*/ 34290 h 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" h="51509">
                  <a:moveTo>
                    <a:pt x="83820" y="34290"/>
                  </a:moveTo>
                  <a:cubicBezTo>
                    <a:pt x="83820" y="36195"/>
                    <a:pt x="83820" y="39053"/>
                    <a:pt x="84773" y="40958"/>
                  </a:cubicBezTo>
                  <a:cubicBezTo>
                    <a:pt x="38100" y="61913"/>
                    <a:pt x="15240" y="53340"/>
                    <a:pt x="0" y="0"/>
                  </a:cubicBezTo>
                  <a:cubicBezTo>
                    <a:pt x="30480" y="12383"/>
                    <a:pt x="57150" y="23813"/>
                    <a:pt x="83820" y="34290"/>
                  </a:cubicBezTo>
                  <a:close/>
                </a:path>
              </a:pathLst>
            </a:custGeom>
            <a:solidFill>
              <a:srgbClr val="BCB0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="" xmlns:a16="http://schemas.microsoft.com/office/drawing/2014/main" id="{167AB70A-3062-46EC-9AE9-6FC67A1CEFD1}"/>
                </a:ext>
              </a:extLst>
            </p:cNvPr>
            <p:cNvSpPr/>
            <p:nvPr/>
          </p:nvSpPr>
          <p:spPr>
            <a:xfrm>
              <a:off x="6452954" y="-1694103"/>
              <a:ext cx="77153" cy="142215"/>
            </a:xfrm>
            <a:custGeom>
              <a:avLst/>
              <a:gdLst>
                <a:gd name="connsiteX0" fmla="*/ 0 w 77153"/>
                <a:gd name="connsiteY0" fmla="*/ 125730 h 142215"/>
                <a:gd name="connsiteX1" fmla="*/ 41910 w 77153"/>
                <a:gd name="connsiteY1" fmla="*/ 87630 h 142215"/>
                <a:gd name="connsiteX2" fmla="*/ 68580 w 77153"/>
                <a:gd name="connsiteY2" fmla="*/ 0 h 142215"/>
                <a:gd name="connsiteX3" fmla="*/ 57150 w 77153"/>
                <a:gd name="connsiteY3" fmla="*/ 123825 h 142215"/>
                <a:gd name="connsiteX4" fmla="*/ 48578 w 77153"/>
                <a:gd name="connsiteY4" fmla="*/ 141922 h 142215"/>
                <a:gd name="connsiteX5" fmla="*/ 0 w 77153"/>
                <a:gd name="connsiteY5" fmla="*/ 125730 h 14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3" h="142215">
                  <a:moveTo>
                    <a:pt x="0" y="125730"/>
                  </a:moveTo>
                  <a:cubicBezTo>
                    <a:pt x="28575" y="129540"/>
                    <a:pt x="40005" y="120967"/>
                    <a:pt x="41910" y="87630"/>
                  </a:cubicBezTo>
                  <a:cubicBezTo>
                    <a:pt x="43815" y="58102"/>
                    <a:pt x="41910" y="23813"/>
                    <a:pt x="68580" y="0"/>
                  </a:cubicBezTo>
                  <a:cubicBezTo>
                    <a:pt x="89535" y="43815"/>
                    <a:pt x="66675" y="82867"/>
                    <a:pt x="57150" y="123825"/>
                  </a:cubicBezTo>
                  <a:cubicBezTo>
                    <a:pt x="54293" y="129540"/>
                    <a:pt x="51435" y="136208"/>
                    <a:pt x="48578" y="141922"/>
                  </a:cubicBezTo>
                  <a:cubicBezTo>
                    <a:pt x="30480" y="143827"/>
                    <a:pt x="14288" y="136208"/>
                    <a:pt x="0" y="12573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="" xmlns:a16="http://schemas.microsoft.com/office/drawing/2014/main" id="{0956E4DE-BB8D-486A-9318-37930A80C992}"/>
                </a:ext>
              </a:extLst>
            </p:cNvPr>
            <p:cNvSpPr/>
            <p:nvPr/>
          </p:nvSpPr>
          <p:spPr>
            <a:xfrm>
              <a:off x="7358782" y="-2219083"/>
              <a:ext cx="71437" cy="46824"/>
            </a:xfrm>
            <a:custGeom>
              <a:avLst/>
              <a:gdLst>
                <a:gd name="connsiteX0" fmla="*/ 0 w 71437"/>
                <a:gd name="connsiteY0" fmla="*/ 28727 h 46824"/>
                <a:gd name="connsiteX1" fmla="*/ 9525 w 71437"/>
                <a:gd name="connsiteY1" fmla="*/ 1104 h 46824"/>
                <a:gd name="connsiteX2" fmla="*/ 38100 w 71437"/>
                <a:gd name="connsiteY2" fmla="*/ 18249 h 46824"/>
                <a:gd name="connsiteX3" fmla="*/ 45720 w 71437"/>
                <a:gd name="connsiteY3" fmla="*/ 27774 h 46824"/>
                <a:gd name="connsiteX4" fmla="*/ 71438 w 71437"/>
                <a:gd name="connsiteY4" fmla="*/ 34442 h 46824"/>
                <a:gd name="connsiteX5" fmla="*/ 953 w 71437"/>
                <a:gd name="connsiteY5" fmla="*/ 46824 h 46824"/>
                <a:gd name="connsiteX6" fmla="*/ 0 w 71437"/>
                <a:gd name="connsiteY6" fmla="*/ 28727 h 4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7" h="46824">
                  <a:moveTo>
                    <a:pt x="0" y="28727"/>
                  </a:moveTo>
                  <a:cubicBezTo>
                    <a:pt x="2858" y="19202"/>
                    <a:pt x="6667" y="10629"/>
                    <a:pt x="9525" y="1104"/>
                  </a:cubicBezTo>
                  <a:cubicBezTo>
                    <a:pt x="25717" y="-4611"/>
                    <a:pt x="28575" y="13487"/>
                    <a:pt x="38100" y="18249"/>
                  </a:cubicBezTo>
                  <a:cubicBezTo>
                    <a:pt x="40958" y="21107"/>
                    <a:pt x="43815" y="23964"/>
                    <a:pt x="45720" y="27774"/>
                  </a:cubicBezTo>
                  <a:cubicBezTo>
                    <a:pt x="52388" y="29679"/>
                    <a:pt x="60008" y="31584"/>
                    <a:pt x="71438" y="34442"/>
                  </a:cubicBezTo>
                  <a:cubicBezTo>
                    <a:pt x="44767" y="41109"/>
                    <a:pt x="20955" y="34442"/>
                    <a:pt x="953" y="46824"/>
                  </a:cubicBezTo>
                  <a:cubicBezTo>
                    <a:pt x="953" y="41109"/>
                    <a:pt x="953" y="35394"/>
                    <a:pt x="0" y="28727"/>
                  </a:cubicBezTo>
                  <a:close/>
                </a:path>
              </a:pathLst>
            </a:custGeom>
            <a:solidFill>
              <a:srgbClr val="2216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="" xmlns:a16="http://schemas.microsoft.com/office/drawing/2014/main" id="{46D247B7-E356-432E-ACDF-8015BF226C40}"/>
                </a:ext>
              </a:extLst>
            </p:cNvPr>
            <p:cNvSpPr/>
            <p:nvPr/>
          </p:nvSpPr>
          <p:spPr>
            <a:xfrm>
              <a:off x="7178760" y="-1522653"/>
              <a:ext cx="80962" cy="10323"/>
            </a:xfrm>
            <a:custGeom>
              <a:avLst/>
              <a:gdLst>
                <a:gd name="connsiteX0" fmla="*/ 80963 w 80962"/>
                <a:gd name="connsiteY0" fmla="*/ 6667 h 10323"/>
                <a:gd name="connsiteX1" fmla="*/ 0 w 80962"/>
                <a:gd name="connsiteY1" fmla="*/ 0 h 10323"/>
                <a:gd name="connsiteX2" fmla="*/ 80963 w 80962"/>
                <a:gd name="connsiteY2" fmla="*/ 6667 h 1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10323">
                  <a:moveTo>
                    <a:pt x="80963" y="6667"/>
                  </a:moveTo>
                  <a:cubicBezTo>
                    <a:pt x="54292" y="5715"/>
                    <a:pt x="25717" y="19050"/>
                    <a:pt x="0" y="0"/>
                  </a:cubicBezTo>
                  <a:cubicBezTo>
                    <a:pt x="27622" y="4763"/>
                    <a:pt x="55245" y="-4763"/>
                    <a:pt x="80963" y="6667"/>
                  </a:cubicBezTo>
                  <a:close/>
                </a:path>
              </a:pathLst>
            </a:custGeom>
            <a:solidFill>
              <a:srgbClr val="2A12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="" xmlns:a16="http://schemas.microsoft.com/office/drawing/2014/main" id="{BC7E825C-082E-47A9-80E5-8B07D31837DC}"/>
                </a:ext>
              </a:extLst>
            </p:cNvPr>
            <p:cNvSpPr/>
            <p:nvPr/>
          </p:nvSpPr>
          <p:spPr>
            <a:xfrm>
              <a:off x="6535527" y="-3340976"/>
              <a:ext cx="486342" cy="578359"/>
            </a:xfrm>
            <a:custGeom>
              <a:avLst/>
              <a:gdLst>
                <a:gd name="connsiteX0" fmla="*/ 14582 w 486342"/>
                <a:gd name="connsiteY0" fmla="*/ 322898 h 578359"/>
                <a:gd name="connsiteX1" fmla="*/ 184127 w 486342"/>
                <a:gd name="connsiteY1" fmla="*/ 17145 h 578359"/>
                <a:gd name="connsiteX2" fmla="*/ 195558 w 486342"/>
                <a:gd name="connsiteY2" fmla="*/ 7620 h 578359"/>
                <a:gd name="connsiteX3" fmla="*/ 246040 w 486342"/>
                <a:gd name="connsiteY3" fmla="*/ 0 h 578359"/>
                <a:gd name="connsiteX4" fmla="*/ 355577 w 486342"/>
                <a:gd name="connsiteY4" fmla="*/ 9525 h 578359"/>
                <a:gd name="connsiteX5" fmla="*/ 466067 w 486342"/>
                <a:gd name="connsiteY5" fmla="*/ 206693 h 578359"/>
                <a:gd name="connsiteX6" fmla="*/ 486070 w 486342"/>
                <a:gd name="connsiteY6" fmla="*/ 371475 h 578359"/>
                <a:gd name="connsiteX7" fmla="*/ 343195 w 486342"/>
                <a:gd name="connsiteY7" fmla="*/ 563880 h 578359"/>
                <a:gd name="connsiteX8" fmla="*/ 111737 w 486342"/>
                <a:gd name="connsiteY8" fmla="*/ 570548 h 578359"/>
                <a:gd name="connsiteX9" fmla="*/ 295 w 486342"/>
                <a:gd name="connsiteY9" fmla="*/ 439103 h 578359"/>
                <a:gd name="connsiteX10" fmla="*/ 14582 w 486342"/>
                <a:gd name="connsiteY10" fmla="*/ 322898 h 5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342" h="578359">
                  <a:moveTo>
                    <a:pt x="14582" y="322898"/>
                  </a:moveTo>
                  <a:cubicBezTo>
                    <a:pt x="49825" y="209550"/>
                    <a:pt x="115547" y="112395"/>
                    <a:pt x="184127" y="17145"/>
                  </a:cubicBezTo>
                  <a:cubicBezTo>
                    <a:pt x="187937" y="14288"/>
                    <a:pt x="191747" y="10477"/>
                    <a:pt x="195558" y="7620"/>
                  </a:cubicBezTo>
                  <a:cubicBezTo>
                    <a:pt x="211750" y="-1905"/>
                    <a:pt x="230800" y="7620"/>
                    <a:pt x="246040" y="0"/>
                  </a:cubicBezTo>
                  <a:cubicBezTo>
                    <a:pt x="282235" y="952"/>
                    <a:pt x="319383" y="952"/>
                    <a:pt x="355577" y="9525"/>
                  </a:cubicBezTo>
                  <a:cubicBezTo>
                    <a:pt x="420347" y="60007"/>
                    <a:pt x="444160" y="132397"/>
                    <a:pt x="466067" y="206693"/>
                  </a:cubicBezTo>
                  <a:cubicBezTo>
                    <a:pt x="475592" y="260985"/>
                    <a:pt x="483212" y="316230"/>
                    <a:pt x="486070" y="371475"/>
                  </a:cubicBezTo>
                  <a:cubicBezTo>
                    <a:pt x="490833" y="463868"/>
                    <a:pt x="432730" y="541020"/>
                    <a:pt x="343195" y="563880"/>
                  </a:cubicBezTo>
                  <a:cubicBezTo>
                    <a:pt x="266995" y="582930"/>
                    <a:pt x="188890" y="581025"/>
                    <a:pt x="111737" y="570548"/>
                  </a:cubicBezTo>
                  <a:cubicBezTo>
                    <a:pt x="38395" y="561023"/>
                    <a:pt x="3152" y="514350"/>
                    <a:pt x="295" y="439103"/>
                  </a:cubicBezTo>
                  <a:cubicBezTo>
                    <a:pt x="-1610" y="400050"/>
                    <a:pt x="6010" y="361950"/>
                    <a:pt x="14582" y="322898"/>
                  </a:cubicBezTo>
                  <a:close/>
                </a:path>
              </a:pathLst>
            </a:custGeom>
            <a:solidFill>
              <a:srgbClr val="9483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="" xmlns:a16="http://schemas.microsoft.com/office/drawing/2014/main" id="{57CAF8E6-A8BA-40F6-8888-472B90290533}"/>
                </a:ext>
              </a:extLst>
            </p:cNvPr>
            <p:cNvSpPr/>
            <p:nvPr/>
          </p:nvSpPr>
          <p:spPr>
            <a:xfrm>
              <a:off x="6919474" y="-3336292"/>
              <a:ext cx="423115" cy="534046"/>
            </a:xfrm>
            <a:custGeom>
              <a:avLst/>
              <a:gdLst>
                <a:gd name="connsiteX0" fmla="*/ 29733 w 423115"/>
                <a:gd name="connsiteY0" fmla="*/ 7699 h 534046"/>
                <a:gd name="connsiteX1" fmla="*/ 95456 w 423115"/>
                <a:gd name="connsiteY1" fmla="*/ 34369 h 534046"/>
                <a:gd name="connsiteX2" fmla="*/ 279288 w 423115"/>
                <a:gd name="connsiteY2" fmla="*/ 185816 h 534046"/>
                <a:gd name="connsiteX3" fmla="*/ 423116 w 423115"/>
                <a:gd name="connsiteY3" fmla="*/ 455374 h 534046"/>
                <a:gd name="connsiteX4" fmla="*/ 297386 w 423115"/>
                <a:gd name="connsiteY4" fmla="*/ 522049 h 534046"/>
                <a:gd name="connsiteX5" fmla="*/ 185943 w 423115"/>
                <a:gd name="connsiteY5" fmla="*/ 422989 h 534046"/>
                <a:gd name="connsiteX6" fmla="*/ 136413 w 423115"/>
                <a:gd name="connsiteY6" fmla="*/ 353456 h 534046"/>
                <a:gd name="connsiteX7" fmla="*/ 90693 w 423115"/>
                <a:gd name="connsiteY7" fmla="*/ 215344 h 534046"/>
                <a:gd name="connsiteX8" fmla="*/ 8778 w 423115"/>
                <a:gd name="connsiteY8" fmla="*/ 41036 h 534046"/>
                <a:gd name="connsiteX9" fmla="*/ 6873 w 423115"/>
                <a:gd name="connsiteY9" fmla="*/ 7699 h 534046"/>
                <a:gd name="connsiteX10" fmla="*/ 29733 w 423115"/>
                <a:gd name="connsiteY10" fmla="*/ 7699 h 5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115" h="534046">
                  <a:moveTo>
                    <a:pt x="29733" y="7699"/>
                  </a:moveTo>
                  <a:cubicBezTo>
                    <a:pt x="51641" y="16271"/>
                    <a:pt x="73548" y="24844"/>
                    <a:pt x="95456" y="34369"/>
                  </a:cubicBezTo>
                  <a:cubicBezTo>
                    <a:pt x="176418" y="60086"/>
                    <a:pt x="227853" y="124856"/>
                    <a:pt x="279288" y="185816"/>
                  </a:cubicBezTo>
                  <a:cubicBezTo>
                    <a:pt x="345963" y="263921"/>
                    <a:pt x="397398" y="353456"/>
                    <a:pt x="423116" y="455374"/>
                  </a:cubicBezTo>
                  <a:cubicBezTo>
                    <a:pt x="417401" y="523001"/>
                    <a:pt x="364061" y="552529"/>
                    <a:pt x="297386" y="522049"/>
                  </a:cubicBezTo>
                  <a:cubicBezTo>
                    <a:pt x="250713" y="501094"/>
                    <a:pt x="214518" y="464899"/>
                    <a:pt x="185943" y="422989"/>
                  </a:cubicBezTo>
                  <a:cubicBezTo>
                    <a:pt x="169751" y="399176"/>
                    <a:pt x="154511" y="376316"/>
                    <a:pt x="136413" y="353456"/>
                  </a:cubicBezTo>
                  <a:cubicBezTo>
                    <a:pt x="109743" y="310594"/>
                    <a:pt x="108791" y="260111"/>
                    <a:pt x="90693" y="215344"/>
                  </a:cubicBezTo>
                  <a:cubicBezTo>
                    <a:pt x="66881" y="155336"/>
                    <a:pt x="44973" y="94376"/>
                    <a:pt x="8778" y="41036"/>
                  </a:cubicBezTo>
                  <a:cubicBezTo>
                    <a:pt x="1158" y="30559"/>
                    <a:pt x="-5509" y="18176"/>
                    <a:pt x="6873" y="7699"/>
                  </a:cubicBezTo>
                  <a:cubicBezTo>
                    <a:pt x="13541" y="1031"/>
                    <a:pt x="23066" y="-5636"/>
                    <a:pt x="29733" y="7699"/>
                  </a:cubicBezTo>
                  <a:close/>
                </a:path>
              </a:pathLst>
            </a:custGeom>
            <a:solidFill>
              <a:srgbClr val="9484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="" xmlns:a16="http://schemas.microsoft.com/office/drawing/2014/main" id="{7C9FAD48-CA1E-4272-98A3-20DE7693E0D6}"/>
                </a:ext>
              </a:extLst>
            </p:cNvPr>
            <p:cNvSpPr/>
            <p:nvPr/>
          </p:nvSpPr>
          <p:spPr>
            <a:xfrm>
              <a:off x="7071895" y="-3299572"/>
              <a:ext cx="461028" cy="522262"/>
            </a:xfrm>
            <a:custGeom>
              <a:avLst/>
              <a:gdLst>
                <a:gd name="connsiteX0" fmla="*/ 30665 w 461028"/>
                <a:gd name="connsiteY0" fmla="*/ 4316 h 522262"/>
                <a:gd name="connsiteX1" fmla="*/ 441192 w 461028"/>
                <a:gd name="connsiteY1" fmla="*/ 427226 h 522262"/>
                <a:gd name="connsiteX2" fmla="*/ 459290 w 461028"/>
                <a:gd name="connsiteY2" fmla="*/ 500568 h 522262"/>
                <a:gd name="connsiteX3" fmla="*/ 433572 w 461028"/>
                <a:gd name="connsiteY3" fmla="*/ 517713 h 522262"/>
                <a:gd name="connsiteX4" fmla="*/ 324035 w 461028"/>
                <a:gd name="connsiteY4" fmla="*/ 437703 h 522262"/>
                <a:gd name="connsiteX5" fmla="*/ 261170 w 461028"/>
                <a:gd name="connsiteY5" fmla="*/ 366266 h 522262"/>
                <a:gd name="connsiteX6" fmla="*/ 104007 w 461028"/>
                <a:gd name="connsiteY6" fmla="*/ 120521 h 522262"/>
                <a:gd name="connsiteX7" fmla="*/ 11615 w 461028"/>
                <a:gd name="connsiteY7" fmla="*/ 32891 h 522262"/>
                <a:gd name="connsiteX8" fmla="*/ 3995 w 461028"/>
                <a:gd name="connsiteY8" fmla="*/ 4316 h 522262"/>
                <a:gd name="connsiteX9" fmla="*/ 30665 w 461028"/>
                <a:gd name="connsiteY9" fmla="*/ 4316 h 5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028" h="522262">
                  <a:moveTo>
                    <a:pt x="30665" y="4316"/>
                  </a:moveTo>
                  <a:cubicBezTo>
                    <a:pt x="232595" y="81468"/>
                    <a:pt x="364040" y="228153"/>
                    <a:pt x="441192" y="427226"/>
                  </a:cubicBezTo>
                  <a:cubicBezTo>
                    <a:pt x="450717" y="451038"/>
                    <a:pt x="460242" y="473898"/>
                    <a:pt x="459290" y="500568"/>
                  </a:cubicBezTo>
                  <a:cubicBezTo>
                    <a:pt x="466910" y="530096"/>
                    <a:pt x="447860" y="522476"/>
                    <a:pt x="433572" y="517713"/>
                  </a:cubicBezTo>
                  <a:cubicBezTo>
                    <a:pt x="388805" y="502473"/>
                    <a:pt x="353562" y="472946"/>
                    <a:pt x="324035" y="437703"/>
                  </a:cubicBezTo>
                  <a:cubicBezTo>
                    <a:pt x="304032" y="412938"/>
                    <a:pt x="286887" y="386268"/>
                    <a:pt x="261170" y="366266"/>
                  </a:cubicBezTo>
                  <a:cubicBezTo>
                    <a:pt x="211640" y="282446"/>
                    <a:pt x="171635" y="192911"/>
                    <a:pt x="104007" y="120521"/>
                  </a:cubicBezTo>
                  <a:cubicBezTo>
                    <a:pt x="75432" y="89088"/>
                    <a:pt x="41142" y="63371"/>
                    <a:pt x="11615" y="32891"/>
                  </a:cubicBezTo>
                  <a:cubicBezTo>
                    <a:pt x="3995" y="25271"/>
                    <a:pt x="-5530" y="15746"/>
                    <a:pt x="3995" y="4316"/>
                  </a:cubicBezTo>
                  <a:cubicBezTo>
                    <a:pt x="10662" y="-2352"/>
                    <a:pt x="21140" y="-447"/>
                    <a:pt x="30665" y="4316"/>
                  </a:cubicBezTo>
                  <a:close/>
                </a:path>
              </a:pathLst>
            </a:custGeom>
            <a:solidFill>
              <a:srgbClr val="948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="" xmlns:a16="http://schemas.microsoft.com/office/drawing/2014/main" id="{D2A5B563-1570-496D-852A-F9E796D7A853}"/>
                </a:ext>
              </a:extLst>
            </p:cNvPr>
            <p:cNvSpPr/>
            <p:nvPr/>
          </p:nvSpPr>
          <p:spPr>
            <a:xfrm>
              <a:off x="7333211" y="-2940926"/>
              <a:ext cx="217023" cy="445791"/>
            </a:xfrm>
            <a:custGeom>
              <a:avLst/>
              <a:gdLst>
                <a:gd name="connsiteX0" fmla="*/ 6521 w 217023"/>
                <a:gd name="connsiteY0" fmla="*/ 0 h 445791"/>
                <a:gd name="connsiteX1" fmla="*/ 122726 w 217023"/>
                <a:gd name="connsiteY1" fmla="*/ 119063 h 445791"/>
                <a:gd name="connsiteX2" fmla="*/ 198926 w 217023"/>
                <a:gd name="connsiteY2" fmla="*/ 141922 h 445791"/>
                <a:gd name="connsiteX3" fmla="*/ 216071 w 217023"/>
                <a:gd name="connsiteY3" fmla="*/ 210502 h 445791"/>
                <a:gd name="connsiteX4" fmla="*/ 217024 w 217023"/>
                <a:gd name="connsiteY4" fmla="*/ 294323 h 445791"/>
                <a:gd name="connsiteX5" fmla="*/ 198926 w 217023"/>
                <a:gd name="connsiteY5" fmla="*/ 385763 h 445791"/>
                <a:gd name="connsiteX6" fmla="*/ 108439 w 217023"/>
                <a:gd name="connsiteY6" fmla="*/ 441007 h 445791"/>
                <a:gd name="connsiteX7" fmla="*/ 104629 w 217023"/>
                <a:gd name="connsiteY7" fmla="*/ 427673 h 445791"/>
                <a:gd name="connsiteX8" fmla="*/ 51289 w 217023"/>
                <a:gd name="connsiteY8" fmla="*/ 270510 h 445791"/>
                <a:gd name="connsiteX9" fmla="*/ 8426 w 217023"/>
                <a:gd name="connsiteY9" fmla="*/ 48577 h 445791"/>
                <a:gd name="connsiteX10" fmla="*/ 6521 w 217023"/>
                <a:gd name="connsiteY10" fmla="*/ 0 h 44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23" h="445791">
                  <a:moveTo>
                    <a:pt x="6521" y="0"/>
                  </a:moveTo>
                  <a:cubicBezTo>
                    <a:pt x="55099" y="29527"/>
                    <a:pt x="74149" y="88582"/>
                    <a:pt x="122726" y="119063"/>
                  </a:cubicBezTo>
                  <a:cubicBezTo>
                    <a:pt x="145586" y="133350"/>
                    <a:pt x="166541" y="156210"/>
                    <a:pt x="198926" y="141922"/>
                  </a:cubicBezTo>
                  <a:cubicBezTo>
                    <a:pt x="217024" y="161925"/>
                    <a:pt x="198926" y="190500"/>
                    <a:pt x="216071" y="210502"/>
                  </a:cubicBezTo>
                  <a:cubicBezTo>
                    <a:pt x="216071" y="238125"/>
                    <a:pt x="216071" y="266700"/>
                    <a:pt x="217024" y="294323"/>
                  </a:cubicBezTo>
                  <a:cubicBezTo>
                    <a:pt x="211309" y="324803"/>
                    <a:pt x="204641" y="355282"/>
                    <a:pt x="198926" y="385763"/>
                  </a:cubicBezTo>
                  <a:cubicBezTo>
                    <a:pt x="190354" y="434340"/>
                    <a:pt x="155111" y="456248"/>
                    <a:pt x="108439" y="441007"/>
                  </a:cubicBezTo>
                  <a:cubicBezTo>
                    <a:pt x="105581" y="440055"/>
                    <a:pt x="105581" y="432435"/>
                    <a:pt x="104629" y="427673"/>
                  </a:cubicBezTo>
                  <a:cubicBezTo>
                    <a:pt x="50336" y="387667"/>
                    <a:pt x="46526" y="330517"/>
                    <a:pt x="51289" y="270510"/>
                  </a:cubicBezTo>
                  <a:cubicBezTo>
                    <a:pt x="56051" y="192405"/>
                    <a:pt x="28429" y="120967"/>
                    <a:pt x="8426" y="48577"/>
                  </a:cubicBezTo>
                  <a:cubicBezTo>
                    <a:pt x="3664" y="32385"/>
                    <a:pt x="-6814" y="17145"/>
                    <a:pt x="6521" y="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="" xmlns:a16="http://schemas.microsoft.com/office/drawing/2014/main" id="{AA993995-3714-4DDE-A875-43F8D44CFDEF}"/>
                </a:ext>
              </a:extLst>
            </p:cNvPr>
            <p:cNvSpPr/>
            <p:nvPr/>
          </p:nvSpPr>
          <p:spPr>
            <a:xfrm>
              <a:off x="7014929" y="-3310536"/>
              <a:ext cx="383715" cy="732695"/>
            </a:xfrm>
            <a:custGeom>
              <a:avLst/>
              <a:gdLst>
                <a:gd name="connsiteX0" fmla="*/ 324803 w 383715"/>
                <a:gd name="connsiteY0" fmla="*/ 369610 h 732695"/>
                <a:gd name="connsiteX1" fmla="*/ 369570 w 383715"/>
                <a:gd name="connsiteY1" fmla="*/ 523915 h 732695"/>
                <a:gd name="connsiteX2" fmla="*/ 382905 w 383715"/>
                <a:gd name="connsiteY2" fmla="*/ 645835 h 732695"/>
                <a:gd name="connsiteX3" fmla="*/ 378143 w 383715"/>
                <a:gd name="connsiteY3" fmla="*/ 710605 h 732695"/>
                <a:gd name="connsiteX4" fmla="*/ 362903 w 383715"/>
                <a:gd name="connsiteY4" fmla="*/ 732513 h 732695"/>
                <a:gd name="connsiteX5" fmla="*/ 352425 w 383715"/>
                <a:gd name="connsiteY5" fmla="*/ 711558 h 732695"/>
                <a:gd name="connsiteX6" fmla="*/ 320993 w 383715"/>
                <a:gd name="connsiteY6" fmla="*/ 440095 h 732695"/>
                <a:gd name="connsiteX7" fmla="*/ 316230 w 383715"/>
                <a:gd name="connsiteY7" fmla="*/ 427713 h 732695"/>
                <a:gd name="connsiteX8" fmla="*/ 0 w 383715"/>
                <a:gd name="connsiteY8" fmla="*/ 9565 h 732695"/>
                <a:gd name="connsiteX9" fmla="*/ 87630 w 383715"/>
                <a:gd name="connsiteY9" fmla="*/ 16233 h 732695"/>
                <a:gd name="connsiteX10" fmla="*/ 79058 w 383715"/>
                <a:gd name="connsiteY10" fmla="*/ 39093 h 732695"/>
                <a:gd name="connsiteX11" fmla="*/ 196215 w 383715"/>
                <a:gd name="connsiteY11" fmla="*/ 155298 h 732695"/>
                <a:gd name="connsiteX12" fmla="*/ 324803 w 383715"/>
                <a:gd name="connsiteY12" fmla="*/ 369610 h 7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715" h="732695">
                  <a:moveTo>
                    <a:pt x="324803" y="369610"/>
                  </a:moveTo>
                  <a:cubicBezTo>
                    <a:pt x="340043" y="421045"/>
                    <a:pt x="354330" y="472480"/>
                    <a:pt x="369570" y="523915"/>
                  </a:cubicBezTo>
                  <a:cubicBezTo>
                    <a:pt x="381000" y="563920"/>
                    <a:pt x="385763" y="603925"/>
                    <a:pt x="382905" y="645835"/>
                  </a:cubicBezTo>
                  <a:cubicBezTo>
                    <a:pt x="373380" y="666790"/>
                    <a:pt x="380048" y="688698"/>
                    <a:pt x="378143" y="710605"/>
                  </a:cubicBezTo>
                  <a:cubicBezTo>
                    <a:pt x="377190" y="721083"/>
                    <a:pt x="381000" y="734418"/>
                    <a:pt x="362903" y="732513"/>
                  </a:cubicBezTo>
                  <a:cubicBezTo>
                    <a:pt x="357188" y="726798"/>
                    <a:pt x="352425" y="719178"/>
                    <a:pt x="352425" y="711558"/>
                  </a:cubicBezTo>
                  <a:cubicBezTo>
                    <a:pt x="359093" y="619165"/>
                    <a:pt x="319088" y="531535"/>
                    <a:pt x="320993" y="440095"/>
                  </a:cubicBezTo>
                  <a:cubicBezTo>
                    <a:pt x="320993" y="435333"/>
                    <a:pt x="319088" y="431523"/>
                    <a:pt x="316230" y="427713"/>
                  </a:cubicBezTo>
                  <a:cubicBezTo>
                    <a:pt x="259080" y="252453"/>
                    <a:pt x="151448" y="114340"/>
                    <a:pt x="0" y="9565"/>
                  </a:cubicBezTo>
                  <a:cubicBezTo>
                    <a:pt x="30480" y="-2817"/>
                    <a:pt x="60008" y="-5675"/>
                    <a:pt x="87630" y="16233"/>
                  </a:cubicBezTo>
                  <a:cubicBezTo>
                    <a:pt x="61913" y="15280"/>
                    <a:pt x="58102" y="23853"/>
                    <a:pt x="79058" y="39093"/>
                  </a:cubicBezTo>
                  <a:cubicBezTo>
                    <a:pt x="122873" y="73383"/>
                    <a:pt x="161925" y="112435"/>
                    <a:pt x="196215" y="155298"/>
                  </a:cubicBezTo>
                  <a:cubicBezTo>
                    <a:pt x="249555" y="221020"/>
                    <a:pt x="285750" y="296268"/>
                    <a:pt x="324803" y="369610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="" xmlns:a16="http://schemas.microsoft.com/office/drawing/2014/main" id="{A7DAF3F7-1E11-4574-87A0-8ADBFB9251F6}"/>
                </a:ext>
              </a:extLst>
            </p:cNvPr>
            <p:cNvSpPr/>
            <p:nvPr/>
          </p:nvSpPr>
          <p:spPr>
            <a:xfrm>
              <a:off x="6891104" y="-3341199"/>
              <a:ext cx="207386" cy="584671"/>
            </a:xfrm>
            <a:custGeom>
              <a:avLst/>
              <a:gdLst>
                <a:gd name="connsiteX0" fmla="*/ 58102 w 207386"/>
                <a:gd name="connsiteY0" fmla="*/ 12606 h 584671"/>
                <a:gd name="connsiteX1" fmla="*/ 40958 w 207386"/>
                <a:gd name="connsiteY1" fmla="*/ 31656 h 584671"/>
                <a:gd name="connsiteX2" fmla="*/ 173355 w 207386"/>
                <a:gd name="connsiteY2" fmla="*/ 351696 h 584671"/>
                <a:gd name="connsiteX3" fmla="*/ 197168 w 207386"/>
                <a:gd name="connsiteY3" fmla="*/ 578391 h 584671"/>
                <a:gd name="connsiteX4" fmla="*/ 174308 w 207386"/>
                <a:gd name="connsiteY4" fmla="*/ 583153 h 584671"/>
                <a:gd name="connsiteX5" fmla="*/ 160020 w 207386"/>
                <a:gd name="connsiteY5" fmla="*/ 544101 h 584671"/>
                <a:gd name="connsiteX6" fmla="*/ 98108 w 207386"/>
                <a:gd name="connsiteY6" fmla="*/ 198343 h 584671"/>
                <a:gd name="connsiteX7" fmla="*/ 0 w 207386"/>
                <a:gd name="connsiteY7" fmla="*/ 9748 h 584671"/>
                <a:gd name="connsiteX8" fmla="*/ 58102 w 207386"/>
                <a:gd name="connsiteY8" fmla="*/ 12606 h 58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86" h="584671">
                  <a:moveTo>
                    <a:pt x="58102" y="12606"/>
                  </a:moveTo>
                  <a:cubicBezTo>
                    <a:pt x="43815" y="11653"/>
                    <a:pt x="28575" y="13558"/>
                    <a:pt x="40958" y="31656"/>
                  </a:cubicBezTo>
                  <a:cubicBezTo>
                    <a:pt x="108585" y="128811"/>
                    <a:pt x="137160" y="241206"/>
                    <a:pt x="173355" y="351696"/>
                  </a:cubicBezTo>
                  <a:cubicBezTo>
                    <a:pt x="199073" y="425038"/>
                    <a:pt x="220980" y="499333"/>
                    <a:pt x="197168" y="578391"/>
                  </a:cubicBezTo>
                  <a:cubicBezTo>
                    <a:pt x="190500" y="585058"/>
                    <a:pt x="182880" y="586011"/>
                    <a:pt x="174308" y="583153"/>
                  </a:cubicBezTo>
                  <a:cubicBezTo>
                    <a:pt x="162877" y="572676"/>
                    <a:pt x="161925" y="558388"/>
                    <a:pt x="160020" y="544101"/>
                  </a:cubicBezTo>
                  <a:cubicBezTo>
                    <a:pt x="149543" y="426943"/>
                    <a:pt x="125730" y="312643"/>
                    <a:pt x="98108" y="198343"/>
                  </a:cubicBezTo>
                  <a:cubicBezTo>
                    <a:pt x="76200" y="129763"/>
                    <a:pt x="40005" y="68803"/>
                    <a:pt x="0" y="9748"/>
                  </a:cubicBezTo>
                  <a:cubicBezTo>
                    <a:pt x="19050" y="11653"/>
                    <a:pt x="40005" y="-15017"/>
                    <a:pt x="58102" y="12606"/>
                  </a:cubicBezTo>
                  <a:close/>
                </a:path>
              </a:pathLst>
            </a:custGeom>
            <a:solidFill>
              <a:srgbClr val="4B3C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="" xmlns:a16="http://schemas.microsoft.com/office/drawing/2014/main" id="{4821D1A9-7A1D-4B0C-A982-90E755D18B45}"/>
                </a:ext>
              </a:extLst>
            </p:cNvPr>
            <p:cNvSpPr/>
            <p:nvPr/>
          </p:nvSpPr>
          <p:spPr>
            <a:xfrm>
              <a:off x="6731085" y="-3342167"/>
              <a:ext cx="50482" cy="8810"/>
            </a:xfrm>
            <a:custGeom>
              <a:avLst/>
              <a:gdLst>
                <a:gd name="connsiteX0" fmla="*/ 50482 w 50482"/>
                <a:gd name="connsiteY0" fmla="*/ 1191 h 8810"/>
                <a:gd name="connsiteX1" fmla="*/ 0 w 50482"/>
                <a:gd name="connsiteY1" fmla="*/ 8811 h 8810"/>
                <a:gd name="connsiteX2" fmla="*/ 50482 w 50482"/>
                <a:gd name="connsiteY2" fmla="*/ 1191 h 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8810">
                  <a:moveTo>
                    <a:pt x="50482" y="1191"/>
                  </a:moveTo>
                  <a:cubicBezTo>
                    <a:pt x="35242" y="11668"/>
                    <a:pt x="17145" y="7858"/>
                    <a:pt x="0" y="8811"/>
                  </a:cubicBezTo>
                  <a:cubicBezTo>
                    <a:pt x="15240" y="-5477"/>
                    <a:pt x="33338" y="2143"/>
                    <a:pt x="50482" y="1191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="" xmlns:a16="http://schemas.microsoft.com/office/drawing/2014/main" id="{B96431C3-3F45-4F1A-9DE1-D38235CCC02F}"/>
                </a:ext>
              </a:extLst>
            </p:cNvPr>
            <p:cNvSpPr/>
            <p:nvPr/>
          </p:nvSpPr>
          <p:spPr>
            <a:xfrm>
              <a:off x="6251977" y="-3322878"/>
              <a:ext cx="437197" cy="544339"/>
            </a:xfrm>
            <a:custGeom>
              <a:avLst/>
              <a:gdLst>
                <a:gd name="connsiteX0" fmla="*/ 260033 w 437197"/>
                <a:gd name="connsiteY0" fmla="*/ 68580 h 544339"/>
                <a:gd name="connsiteX1" fmla="*/ 392430 w 437197"/>
                <a:gd name="connsiteY1" fmla="*/ 0 h 544339"/>
                <a:gd name="connsiteX2" fmla="*/ 437198 w 437197"/>
                <a:gd name="connsiteY2" fmla="*/ 6667 h 544339"/>
                <a:gd name="connsiteX3" fmla="*/ 260033 w 437197"/>
                <a:gd name="connsiteY3" fmla="*/ 324803 h 544339"/>
                <a:gd name="connsiteX4" fmla="*/ 240030 w 437197"/>
                <a:gd name="connsiteY4" fmla="*/ 381953 h 544339"/>
                <a:gd name="connsiteX5" fmla="*/ 240030 w 437197"/>
                <a:gd name="connsiteY5" fmla="*/ 381953 h 544339"/>
                <a:gd name="connsiteX6" fmla="*/ 160020 w 437197"/>
                <a:gd name="connsiteY6" fmla="*/ 504825 h 544339"/>
                <a:gd name="connsiteX7" fmla="*/ 53340 w 437197"/>
                <a:gd name="connsiteY7" fmla="*/ 541973 h 544339"/>
                <a:gd name="connsiteX8" fmla="*/ 1905 w 437197"/>
                <a:gd name="connsiteY8" fmla="*/ 460057 h 544339"/>
                <a:gd name="connsiteX9" fmla="*/ 0 w 437197"/>
                <a:gd name="connsiteY9" fmla="*/ 441007 h 544339"/>
                <a:gd name="connsiteX10" fmla="*/ 124777 w 437197"/>
                <a:gd name="connsiteY10" fmla="*/ 180975 h 544339"/>
                <a:gd name="connsiteX11" fmla="*/ 173355 w 437197"/>
                <a:gd name="connsiteY11" fmla="*/ 129540 h 544339"/>
                <a:gd name="connsiteX12" fmla="*/ 259080 w 437197"/>
                <a:gd name="connsiteY12" fmla="*/ 77152 h 544339"/>
                <a:gd name="connsiteX13" fmla="*/ 260033 w 437197"/>
                <a:gd name="connsiteY13" fmla="*/ 68580 h 54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197" h="544339">
                  <a:moveTo>
                    <a:pt x="260033" y="68580"/>
                  </a:moveTo>
                  <a:cubicBezTo>
                    <a:pt x="303848" y="44768"/>
                    <a:pt x="344805" y="15240"/>
                    <a:pt x="392430" y="0"/>
                  </a:cubicBezTo>
                  <a:cubicBezTo>
                    <a:pt x="405765" y="2857"/>
                    <a:pt x="420053" y="-4763"/>
                    <a:pt x="437198" y="6667"/>
                  </a:cubicBezTo>
                  <a:cubicBezTo>
                    <a:pt x="359093" y="102870"/>
                    <a:pt x="301943" y="209550"/>
                    <a:pt x="260033" y="324803"/>
                  </a:cubicBezTo>
                  <a:cubicBezTo>
                    <a:pt x="247650" y="341948"/>
                    <a:pt x="247650" y="362903"/>
                    <a:pt x="240030" y="381953"/>
                  </a:cubicBezTo>
                  <a:lnTo>
                    <a:pt x="240030" y="381953"/>
                  </a:lnTo>
                  <a:cubicBezTo>
                    <a:pt x="213360" y="422910"/>
                    <a:pt x="196215" y="469582"/>
                    <a:pt x="160020" y="504825"/>
                  </a:cubicBezTo>
                  <a:cubicBezTo>
                    <a:pt x="128588" y="535305"/>
                    <a:pt x="95250" y="550545"/>
                    <a:pt x="53340" y="541973"/>
                  </a:cubicBezTo>
                  <a:cubicBezTo>
                    <a:pt x="8572" y="532448"/>
                    <a:pt x="9525" y="493395"/>
                    <a:pt x="1905" y="460057"/>
                  </a:cubicBezTo>
                  <a:cubicBezTo>
                    <a:pt x="0" y="454343"/>
                    <a:pt x="0" y="447675"/>
                    <a:pt x="0" y="441007"/>
                  </a:cubicBezTo>
                  <a:cubicBezTo>
                    <a:pt x="10478" y="339090"/>
                    <a:pt x="64770" y="258128"/>
                    <a:pt x="124777" y="180975"/>
                  </a:cubicBezTo>
                  <a:cubicBezTo>
                    <a:pt x="139065" y="162878"/>
                    <a:pt x="157163" y="146685"/>
                    <a:pt x="173355" y="129540"/>
                  </a:cubicBezTo>
                  <a:cubicBezTo>
                    <a:pt x="200025" y="109537"/>
                    <a:pt x="225743" y="87630"/>
                    <a:pt x="259080" y="77152"/>
                  </a:cubicBezTo>
                  <a:cubicBezTo>
                    <a:pt x="260033" y="73343"/>
                    <a:pt x="260985" y="71438"/>
                    <a:pt x="260033" y="68580"/>
                  </a:cubicBezTo>
                  <a:close/>
                </a:path>
              </a:pathLst>
            </a:custGeom>
            <a:solidFill>
              <a:srgbClr val="948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="" xmlns:a16="http://schemas.microsoft.com/office/drawing/2014/main" id="{DF73D849-57B7-46C4-BB20-B914F63E54B4}"/>
                </a:ext>
              </a:extLst>
            </p:cNvPr>
            <p:cNvSpPr/>
            <p:nvPr/>
          </p:nvSpPr>
          <p:spPr>
            <a:xfrm>
              <a:off x="6119579" y="-2814799"/>
              <a:ext cx="122872" cy="302735"/>
            </a:xfrm>
            <a:custGeom>
              <a:avLst/>
              <a:gdLst>
                <a:gd name="connsiteX0" fmla="*/ 20955 w 122872"/>
                <a:gd name="connsiteY0" fmla="*/ 292973 h 302735"/>
                <a:gd name="connsiteX1" fmla="*/ 0 w 122872"/>
                <a:gd name="connsiteY1" fmla="*/ 245348 h 302735"/>
                <a:gd name="connsiteX2" fmla="*/ 1905 w 122872"/>
                <a:gd name="connsiteY2" fmla="*/ 234870 h 302735"/>
                <a:gd name="connsiteX3" fmla="*/ 11430 w 122872"/>
                <a:gd name="connsiteY3" fmla="*/ 73898 h 302735"/>
                <a:gd name="connsiteX4" fmla="*/ 54293 w 122872"/>
                <a:gd name="connsiteY4" fmla="*/ 20558 h 302735"/>
                <a:gd name="connsiteX5" fmla="*/ 102870 w 122872"/>
                <a:gd name="connsiteY5" fmla="*/ 10080 h 302735"/>
                <a:gd name="connsiteX6" fmla="*/ 111442 w 122872"/>
                <a:gd name="connsiteY6" fmla="*/ 51038 h 302735"/>
                <a:gd name="connsiteX7" fmla="*/ 122873 w 122872"/>
                <a:gd name="connsiteY7" fmla="*/ 231060 h 302735"/>
                <a:gd name="connsiteX8" fmla="*/ 71438 w 122872"/>
                <a:gd name="connsiteY8" fmla="*/ 291068 h 302735"/>
                <a:gd name="connsiteX9" fmla="*/ 20955 w 122872"/>
                <a:gd name="connsiteY9" fmla="*/ 292973 h 30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" h="302735">
                  <a:moveTo>
                    <a:pt x="20955" y="292973"/>
                  </a:moveTo>
                  <a:cubicBezTo>
                    <a:pt x="6668" y="280590"/>
                    <a:pt x="2858" y="263445"/>
                    <a:pt x="0" y="245348"/>
                  </a:cubicBezTo>
                  <a:cubicBezTo>
                    <a:pt x="952" y="241538"/>
                    <a:pt x="1905" y="237728"/>
                    <a:pt x="1905" y="234870"/>
                  </a:cubicBezTo>
                  <a:cubicBezTo>
                    <a:pt x="7620" y="181530"/>
                    <a:pt x="-10477" y="127238"/>
                    <a:pt x="11430" y="73898"/>
                  </a:cubicBezTo>
                  <a:cubicBezTo>
                    <a:pt x="25718" y="55800"/>
                    <a:pt x="41910" y="40560"/>
                    <a:pt x="54293" y="20558"/>
                  </a:cubicBezTo>
                  <a:cubicBezTo>
                    <a:pt x="65723" y="1508"/>
                    <a:pt x="81915" y="-8970"/>
                    <a:pt x="102870" y="10080"/>
                  </a:cubicBezTo>
                  <a:cubicBezTo>
                    <a:pt x="110490" y="22463"/>
                    <a:pt x="111442" y="36750"/>
                    <a:pt x="111442" y="51038"/>
                  </a:cubicBezTo>
                  <a:cubicBezTo>
                    <a:pt x="108585" y="111998"/>
                    <a:pt x="113348" y="172005"/>
                    <a:pt x="122873" y="231060"/>
                  </a:cubicBezTo>
                  <a:cubicBezTo>
                    <a:pt x="112395" y="255825"/>
                    <a:pt x="87630" y="271065"/>
                    <a:pt x="71438" y="291068"/>
                  </a:cubicBezTo>
                  <a:cubicBezTo>
                    <a:pt x="58103" y="307260"/>
                    <a:pt x="38100" y="305355"/>
                    <a:pt x="20955" y="292973"/>
                  </a:cubicBezTo>
                  <a:close/>
                </a:path>
              </a:pathLst>
            </a:custGeom>
            <a:solidFill>
              <a:srgbClr val="806F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="" xmlns:a16="http://schemas.microsoft.com/office/drawing/2014/main" id="{F11A50D8-A429-4802-B8F9-87FC41D959B2}"/>
                </a:ext>
              </a:extLst>
            </p:cNvPr>
            <p:cNvSpPr/>
            <p:nvPr/>
          </p:nvSpPr>
          <p:spPr>
            <a:xfrm>
              <a:off x="6108925" y="-3234561"/>
              <a:ext cx="347581" cy="653679"/>
            </a:xfrm>
            <a:custGeom>
              <a:avLst/>
              <a:gdLst>
                <a:gd name="connsiteX0" fmla="*/ 31609 w 347581"/>
                <a:gd name="connsiteY0" fmla="*/ 492707 h 653679"/>
                <a:gd name="connsiteX1" fmla="*/ 22084 w 347581"/>
                <a:gd name="connsiteY1" fmla="*/ 605102 h 653679"/>
                <a:gd name="connsiteX2" fmla="*/ 13512 w 347581"/>
                <a:gd name="connsiteY2" fmla="*/ 653680 h 653679"/>
                <a:gd name="connsiteX3" fmla="*/ 111619 w 347581"/>
                <a:gd name="connsiteY3" fmla="*/ 209815 h 653679"/>
                <a:gd name="connsiteX4" fmla="*/ 327837 w 347581"/>
                <a:gd name="connsiteY4" fmla="*/ 265 h 653679"/>
                <a:gd name="connsiteX5" fmla="*/ 344982 w 347581"/>
                <a:gd name="connsiteY5" fmla="*/ 14552 h 653679"/>
                <a:gd name="connsiteX6" fmla="*/ 323074 w 347581"/>
                <a:gd name="connsiteY6" fmla="*/ 38365 h 653679"/>
                <a:gd name="connsiteX7" fmla="*/ 237349 w 347581"/>
                <a:gd name="connsiteY7" fmla="*/ 123137 h 653679"/>
                <a:gd name="connsiteX8" fmla="*/ 46849 w 347581"/>
                <a:gd name="connsiteY8" fmla="*/ 448892 h 653679"/>
                <a:gd name="connsiteX9" fmla="*/ 31609 w 347581"/>
                <a:gd name="connsiteY9" fmla="*/ 492707 h 65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581" h="653679">
                  <a:moveTo>
                    <a:pt x="31609" y="492707"/>
                  </a:moveTo>
                  <a:cubicBezTo>
                    <a:pt x="18274" y="528902"/>
                    <a:pt x="23037" y="567002"/>
                    <a:pt x="22084" y="605102"/>
                  </a:cubicBezTo>
                  <a:cubicBezTo>
                    <a:pt x="21132" y="621295"/>
                    <a:pt x="28752" y="640345"/>
                    <a:pt x="13512" y="653680"/>
                  </a:cubicBezTo>
                  <a:cubicBezTo>
                    <a:pt x="-25541" y="489850"/>
                    <a:pt x="23989" y="345070"/>
                    <a:pt x="111619" y="209815"/>
                  </a:cubicBezTo>
                  <a:cubicBezTo>
                    <a:pt x="167817" y="123137"/>
                    <a:pt x="243064" y="57415"/>
                    <a:pt x="327837" y="265"/>
                  </a:cubicBezTo>
                  <a:cubicBezTo>
                    <a:pt x="347839" y="-688"/>
                    <a:pt x="350697" y="265"/>
                    <a:pt x="344982" y="14552"/>
                  </a:cubicBezTo>
                  <a:cubicBezTo>
                    <a:pt x="340219" y="25030"/>
                    <a:pt x="331647" y="31697"/>
                    <a:pt x="323074" y="38365"/>
                  </a:cubicBezTo>
                  <a:cubicBezTo>
                    <a:pt x="291642" y="64082"/>
                    <a:pt x="264019" y="93610"/>
                    <a:pt x="237349" y="123137"/>
                  </a:cubicBezTo>
                  <a:cubicBezTo>
                    <a:pt x="133527" y="208862"/>
                    <a:pt x="81139" y="323162"/>
                    <a:pt x="46849" y="448892"/>
                  </a:cubicBezTo>
                  <a:cubicBezTo>
                    <a:pt x="43039" y="464132"/>
                    <a:pt x="41134" y="479372"/>
                    <a:pt x="31609" y="492707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="" xmlns:a16="http://schemas.microsoft.com/office/drawing/2014/main" id="{2FA15801-68BA-43AB-960F-57869CEE97F5}"/>
                </a:ext>
              </a:extLst>
            </p:cNvPr>
            <p:cNvSpPr/>
            <p:nvPr/>
          </p:nvSpPr>
          <p:spPr>
            <a:xfrm>
              <a:off x="6423427" y="-3260206"/>
              <a:ext cx="87630" cy="71629"/>
            </a:xfrm>
            <a:custGeom>
              <a:avLst/>
              <a:gdLst>
                <a:gd name="connsiteX0" fmla="*/ 0 w 87630"/>
                <a:gd name="connsiteY0" fmla="*/ 59247 h 71629"/>
                <a:gd name="connsiteX1" fmla="*/ 22860 w 87630"/>
                <a:gd name="connsiteY1" fmla="*/ 35435 h 71629"/>
                <a:gd name="connsiteX2" fmla="*/ 13335 w 87630"/>
                <a:gd name="connsiteY2" fmla="*/ 24957 h 71629"/>
                <a:gd name="connsiteX3" fmla="*/ 87630 w 87630"/>
                <a:gd name="connsiteY3" fmla="*/ 12575 h 71629"/>
                <a:gd name="connsiteX4" fmla="*/ 13335 w 87630"/>
                <a:gd name="connsiteY4" fmla="*/ 71630 h 71629"/>
                <a:gd name="connsiteX5" fmla="*/ 0 w 87630"/>
                <a:gd name="connsiteY5" fmla="*/ 59247 h 7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630" h="71629">
                  <a:moveTo>
                    <a:pt x="0" y="59247"/>
                  </a:moveTo>
                  <a:cubicBezTo>
                    <a:pt x="7620" y="51627"/>
                    <a:pt x="16193" y="44960"/>
                    <a:pt x="22860" y="35435"/>
                  </a:cubicBezTo>
                  <a:cubicBezTo>
                    <a:pt x="32385" y="22100"/>
                    <a:pt x="20002" y="25910"/>
                    <a:pt x="13335" y="24957"/>
                  </a:cubicBezTo>
                  <a:cubicBezTo>
                    <a:pt x="35243" y="2097"/>
                    <a:pt x="58102" y="-11238"/>
                    <a:pt x="87630" y="12575"/>
                  </a:cubicBezTo>
                  <a:cubicBezTo>
                    <a:pt x="62865" y="32577"/>
                    <a:pt x="38100" y="51627"/>
                    <a:pt x="13335" y="71630"/>
                  </a:cubicBezTo>
                  <a:cubicBezTo>
                    <a:pt x="8573" y="67820"/>
                    <a:pt x="1905" y="66867"/>
                    <a:pt x="0" y="59247"/>
                  </a:cubicBezTo>
                  <a:close/>
                </a:path>
              </a:pathLst>
            </a:custGeom>
            <a:solidFill>
              <a:srgbClr val="6053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="" xmlns:a16="http://schemas.microsoft.com/office/drawing/2014/main" id="{5AA0C2D8-54C4-4E29-9AE9-761ADADB9D15}"/>
                </a:ext>
              </a:extLst>
            </p:cNvPr>
            <p:cNvSpPr/>
            <p:nvPr/>
          </p:nvSpPr>
          <p:spPr>
            <a:xfrm>
              <a:off x="6087071" y="-2750426"/>
              <a:ext cx="16438" cy="132397"/>
            </a:xfrm>
            <a:custGeom>
              <a:avLst/>
              <a:gdLst>
                <a:gd name="connsiteX0" fmla="*/ 6791 w 16438"/>
                <a:gd name="connsiteY0" fmla="*/ 132398 h 132397"/>
                <a:gd name="connsiteX1" fmla="*/ 6791 w 16438"/>
                <a:gd name="connsiteY1" fmla="*/ 0 h 132397"/>
                <a:gd name="connsiteX2" fmla="*/ 6791 w 16438"/>
                <a:gd name="connsiteY2" fmla="*/ 132398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8" h="132397">
                  <a:moveTo>
                    <a:pt x="6791" y="132398"/>
                  </a:moveTo>
                  <a:cubicBezTo>
                    <a:pt x="-1781" y="88582"/>
                    <a:pt x="-2734" y="43815"/>
                    <a:pt x="6791" y="0"/>
                  </a:cubicBezTo>
                  <a:cubicBezTo>
                    <a:pt x="20126" y="43815"/>
                    <a:pt x="19174" y="87630"/>
                    <a:pt x="6791" y="132398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="" xmlns:a16="http://schemas.microsoft.com/office/drawing/2014/main" id="{BB53B1AD-DA01-4E84-94C5-21B7A76A9EDF}"/>
                </a:ext>
              </a:extLst>
            </p:cNvPr>
            <p:cNvSpPr/>
            <p:nvPr/>
          </p:nvSpPr>
          <p:spPr>
            <a:xfrm>
              <a:off x="6918238" y="-1275956"/>
              <a:ext cx="170033" cy="103728"/>
            </a:xfrm>
            <a:custGeom>
              <a:avLst/>
              <a:gdLst>
                <a:gd name="connsiteX0" fmla="*/ 170034 w 170033"/>
                <a:gd name="connsiteY0" fmla="*/ 0 h 103728"/>
                <a:gd name="connsiteX1" fmla="*/ 155746 w 170033"/>
                <a:gd name="connsiteY1" fmla="*/ 37148 h 103728"/>
                <a:gd name="connsiteX2" fmla="*/ 18586 w 170033"/>
                <a:gd name="connsiteY2" fmla="*/ 94298 h 103728"/>
                <a:gd name="connsiteX3" fmla="*/ 1441 w 170033"/>
                <a:gd name="connsiteY3" fmla="*/ 26670 h 103728"/>
                <a:gd name="connsiteX4" fmla="*/ 29064 w 170033"/>
                <a:gd name="connsiteY4" fmla="*/ 12383 h 103728"/>
                <a:gd name="connsiteX5" fmla="*/ 170034 w 170033"/>
                <a:gd name="connsiteY5" fmla="*/ 0 h 10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33" h="103728">
                  <a:moveTo>
                    <a:pt x="170034" y="0"/>
                  </a:moveTo>
                  <a:cubicBezTo>
                    <a:pt x="163366" y="17145"/>
                    <a:pt x="160509" y="27623"/>
                    <a:pt x="155746" y="37148"/>
                  </a:cubicBezTo>
                  <a:cubicBezTo>
                    <a:pt x="131934" y="93345"/>
                    <a:pt x="73831" y="119063"/>
                    <a:pt x="18586" y="94298"/>
                  </a:cubicBezTo>
                  <a:cubicBezTo>
                    <a:pt x="-12846" y="80963"/>
                    <a:pt x="6204" y="49530"/>
                    <a:pt x="1441" y="26670"/>
                  </a:cubicBezTo>
                  <a:cubicBezTo>
                    <a:pt x="-2369" y="7620"/>
                    <a:pt x="17634" y="11430"/>
                    <a:pt x="29064" y="12383"/>
                  </a:cubicBezTo>
                  <a:cubicBezTo>
                    <a:pt x="74784" y="17145"/>
                    <a:pt x="118599" y="1905"/>
                    <a:pt x="170034" y="0"/>
                  </a:cubicBezTo>
                  <a:close/>
                </a:path>
              </a:pathLst>
            </a:custGeom>
            <a:solidFill>
              <a:srgbClr val="F0EB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="" xmlns:a16="http://schemas.microsoft.com/office/drawing/2014/main" id="{9D38FDF6-C782-4730-8746-80FB54448E73}"/>
                </a:ext>
              </a:extLst>
            </p:cNvPr>
            <p:cNvSpPr/>
            <p:nvPr/>
          </p:nvSpPr>
          <p:spPr>
            <a:xfrm>
              <a:off x="6946604" y="-1349298"/>
              <a:ext cx="159880" cy="57749"/>
            </a:xfrm>
            <a:custGeom>
              <a:avLst/>
              <a:gdLst>
                <a:gd name="connsiteX0" fmla="*/ 70231 w 159880"/>
                <a:gd name="connsiteY0" fmla="*/ 17145 h 57749"/>
                <a:gd name="connsiteX1" fmla="*/ 154051 w 159880"/>
                <a:gd name="connsiteY1" fmla="*/ 0 h 57749"/>
                <a:gd name="connsiteX2" fmla="*/ 132143 w 159880"/>
                <a:gd name="connsiteY2" fmla="*/ 43815 h 57749"/>
                <a:gd name="connsiteX3" fmla="*/ 3556 w 159880"/>
                <a:gd name="connsiteY3" fmla="*/ 55245 h 57749"/>
                <a:gd name="connsiteX4" fmla="*/ 25463 w 159880"/>
                <a:gd name="connsiteY4" fmla="*/ 21908 h 57749"/>
                <a:gd name="connsiteX5" fmla="*/ 70231 w 159880"/>
                <a:gd name="connsiteY5" fmla="*/ 17145 h 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880" h="57749">
                  <a:moveTo>
                    <a:pt x="70231" y="17145"/>
                  </a:moveTo>
                  <a:cubicBezTo>
                    <a:pt x="97853" y="11430"/>
                    <a:pt x="125476" y="5715"/>
                    <a:pt x="154051" y="0"/>
                  </a:cubicBezTo>
                  <a:cubicBezTo>
                    <a:pt x="167386" y="24765"/>
                    <a:pt x="156908" y="38100"/>
                    <a:pt x="132143" y="43815"/>
                  </a:cubicBezTo>
                  <a:cubicBezTo>
                    <a:pt x="90233" y="54292"/>
                    <a:pt x="47371" y="61913"/>
                    <a:pt x="3556" y="55245"/>
                  </a:cubicBezTo>
                  <a:cubicBezTo>
                    <a:pt x="-6922" y="32385"/>
                    <a:pt x="7366" y="25717"/>
                    <a:pt x="25463" y="21908"/>
                  </a:cubicBezTo>
                  <a:cubicBezTo>
                    <a:pt x="40703" y="20003"/>
                    <a:pt x="56896" y="27622"/>
                    <a:pt x="70231" y="17145"/>
                  </a:cubicBezTo>
                  <a:close/>
                </a:path>
              </a:pathLst>
            </a:custGeom>
            <a:solidFill>
              <a:srgbClr val="E4D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="" xmlns:a16="http://schemas.microsoft.com/office/drawing/2014/main" id="{8D2E6C26-E54C-4B32-B6D1-2D20797A2056}"/>
                </a:ext>
              </a:extLst>
            </p:cNvPr>
            <p:cNvSpPr/>
            <p:nvPr/>
          </p:nvSpPr>
          <p:spPr>
            <a:xfrm>
              <a:off x="6905392" y="-1332153"/>
              <a:ext cx="111442" cy="40613"/>
            </a:xfrm>
            <a:custGeom>
              <a:avLst/>
              <a:gdLst>
                <a:gd name="connsiteX0" fmla="*/ 111443 w 111442"/>
                <a:gd name="connsiteY0" fmla="*/ 0 h 40613"/>
                <a:gd name="connsiteX1" fmla="*/ 44768 w 111442"/>
                <a:gd name="connsiteY1" fmla="*/ 39052 h 40613"/>
                <a:gd name="connsiteX2" fmla="*/ 0 w 111442"/>
                <a:gd name="connsiteY2" fmla="*/ 3810 h 40613"/>
                <a:gd name="connsiteX3" fmla="*/ 111443 w 111442"/>
                <a:gd name="connsiteY3" fmla="*/ 0 h 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" h="40613">
                  <a:moveTo>
                    <a:pt x="111443" y="0"/>
                  </a:moveTo>
                  <a:cubicBezTo>
                    <a:pt x="94298" y="21908"/>
                    <a:pt x="47625" y="-6667"/>
                    <a:pt x="44768" y="39052"/>
                  </a:cubicBezTo>
                  <a:cubicBezTo>
                    <a:pt x="14288" y="45720"/>
                    <a:pt x="2858" y="30480"/>
                    <a:pt x="0" y="3810"/>
                  </a:cubicBezTo>
                  <a:cubicBezTo>
                    <a:pt x="37148" y="1905"/>
                    <a:pt x="74295" y="952"/>
                    <a:pt x="111443" y="0"/>
                  </a:cubicBezTo>
                  <a:close/>
                </a:path>
              </a:pathLst>
            </a:custGeom>
            <a:solidFill>
              <a:srgbClr val="D1BB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="" xmlns:a16="http://schemas.microsoft.com/office/drawing/2014/main" id="{34D8F491-F488-4B2E-A0CF-8B1169A42D44}"/>
                </a:ext>
              </a:extLst>
            </p:cNvPr>
            <p:cNvSpPr/>
            <p:nvPr/>
          </p:nvSpPr>
          <p:spPr>
            <a:xfrm>
              <a:off x="6536775" y="-1569326"/>
              <a:ext cx="481012" cy="91234"/>
            </a:xfrm>
            <a:custGeom>
              <a:avLst/>
              <a:gdLst>
                <a:gd name="connsiteX0" fmla="*/ 89535 w 481012"/>
                <a:gd name="connsiteY0" fmla="*/ 26670 h 91234"/>
                <a:gd name="connsiteX1" fmla="*/ 441007 w 481012"/>
                <a:gd name="connsiteY1" fmla="*/ 37148 h 91234"/>
                <a:gd name="connsiteX2" fmla="*/ 481013 w 481012"/>
                <a:gd name="connsiteY2" fmla="*/ 48578 h 91234"/>
                <a:gd name="connsiteX3" fmla="*/ 446723 w 481012"/>
                <a:gd name="connsiteY3" fmla="*/ 77153 h 91234"/>
                <a:gd name="connsiteX4" fmla="*/ 350520 w 481012"/>
                <a:gd name="connsiteY4" fmla="*/ 90488 h 91234"/>
                <a:gd name="connsiteX5" fmla="*/ 180975 w 481012"/>
                <a:gd name="connsiteY5" fmla="*/ 90488 h 91234"/>
                <a:gd name="connsiteX6" fmla="*/ 131445 w 481012"/>
                <a:gd name="connsiteY6" fmla="*/ 86678 h 91234"/>
                <a:gd name="connsiteX7" fmla="*/ 46672 w 481012"/>
                <a:gd name="connsiteY7" fmla="*/ 60008 h 91234"/>
                <a:gd name="connsiteX8" fmla="*/ 0 w 481012"/>
                <a:gd name="connsiteY8" fmla="*/ 19050 h 91234"/>
                <a:gd name="connsiteX9" fmla="*/ 28575 w 481012"/>
                <a:gd name="connsiteY9" fmla="*/ 0 h 91234"/>
                <a:gd name="connsiteX10" fmla="*/ 89535 w 481012"/>
                <a:gd name="connsiteY10" fmla="*/ 26670 h 9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12" h="91234">
                  <a:moveTo>
                    <a:pt x="89535" y="26670"/>
                  </a:moveTo>
                  <a:cubicBezTo>
                    <a:pt x="205740" y="65723"/>
                    <a:pt x="322898" y="55245"/>
                    <a:pt x="441007" y="37148"/>
                  </a:cubicBezTo>
                  <a:cubicBezTo>
                    <a:pt x="451485" y="51435"/>
                    <a:pt x="467678" y="45720"/>
                    <a:pt x="481013" y="48578"/>
                  </a:cubicBezTo>
                  <a:cubicBezTo>
                    <a:pt x="479107" y="69533"/>
                    <a:pt x="461010" y="70485"/>
                    <a:pt x="446723" y="77153"/>
                  </a:cubicBezTo>
                  <a:cubicBezTo>
                    <a:pt x="415290" y="86678"/>
                    <a:pt x="382905" y="92393"/>
                    <a:pt x="350520" y="90488"/>
                  </a:cubicBezTo>
                  <a:cubicBezTo>
                    <a:pt x="294323" y="92393"/>
                    <a:pt x="237173" y="88583"/>
                    <a:pt x="180975" y="90488"/>
                  </a:cubicBezTo>
                  <a:cubicBezTo>
                    <a:pt x="164782" y="92393"/>
                    <a:pt x="147638" y="90488"/>
                    <a:pt x="131445" y="86678"/>
                  </a:cubicBezTo>
                  <a:cubicBezTo>
                    <a:pt x="103822" y="77153"/>
                    <a:pt x="76200" y="64770"/>
                    <a:pt x="46672" y="60008"/>
                  </a:cubicBezTo>
                  <a:cubicBezTo>
                    <a:pt x="22860" y="56198"/>
                    <a:pt x="6667" y="43815"/>
                    <a:pt x="0" y="19050"/>
                  </a:cubicBezTo>
                  <a:cubicBezTo>
                    <a:pt x="2857" y="1905"/>
                    <a:pt x="15240" y="0"/>
                    <a:pt x="28575" y="0"/>
                  </a:cubicBezTo>
                  <a:cubicBezTo>
                    <a:pt x="51435" y="3810"/>
                    <a:pt x="69532" y="17145"/>
                    <a:pt x="89535" y="26670"/>
                  </a:cubicBezTo>
                  <a:close/>
                </a:path>
              </a:pathLst>
            </a:custGeom>
            <a:solidFill>
              <a:srgbClr val="1B44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="" xmlns:a16="http://schemas.microsoft.com/office/drawing/2014/main" id="{520D2368-064C-4BA4-AA14-40A8660FBAC8}"/>
                </a:ext>
              </a:extLst>
            </p:cNvPr>
            <p:cNvSpPr/>
            <p:nvPr/>
          </p:nvSpPr>
          <p:spPr>
            <a:xfrm>
              <a:off x="7007814" y="-1799831"/>
              <a:ext cx="141715" cy="228600"/>
            </a:xfrm>
            <a:custGeom>
              <a:avLst/>
              <a:gdLst>
                <a:gd name="connsiteX0" fmla="*/ 448 w 141715"/>
                <a:gd name="connsiteY0" fmla="*/ 0 h 228600"/>
                <a:gd name="connsiteX1" fmla="*/ 47120 w 141715"/>
                <a:gd name="connsiteY1" fmla="*/ 50483 h 228600"/>
                <a:gd name="connsiteX2" fmla="*/ 129988 w 141715"/>
                <a:gd name="connsiteY2" fmla="*/ 112395 h 228600"/>
                <a:gd name="connsiteX3" fmla="*/ 141418 w 141715"/>
                <a:gd name="connsiteY3" fmla="*/ 162878 h 228600"/>
                <a:gd name="connsiteX4" fmla="*/ 67123 w 141715"/>
                <a:gd name="connsiteY4" fmla="*/ 228600 h 228600"/>
                <a:gd name="connsiteX5" fmla="*/ 17592 w 141715"/>
                <a:gd name="connsiteY5" fmla="*/ 37148 h 228600"/>
                <a:gd name="connsiteX6" fmla="*/ 448 w 141715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15" h="228600">
                  <a:moveTo>
                    <a:pt x="448" y="0"/>
                  </a:moveTo>
                  <a:cubicBezTo>
                    <a:pt x="15688" y="17145"/>
                    <a:pt x="30928" y="33338"/>
                    <a:pt x="47120" y="50483"/>
                  </a:cubicBezTo>
                  <a:cubicBezTo>
                    <a:pt x="82363" y="60960"/>
                    <a:pt x="110938" y="80963"/>
                    <a:pt x="129988" y="112395"/>
                  </a:cubicBezTo>
                  <a:cubicBezTo>
                    <a:pt x="135703" y="128588"/>
                    <a:pt x="143323" y="144780"/>
                    <a:pt x="141418" y="162878"/>
                  </a:cubicBezTo>
                  <a:cubicBezTo>
                    <a:pt x="132845" y="203835"/>
                    <a:pt x="100460" y="216217"/>
                    <a:pt x="67123" y="228600"/>
                  </a:cubicBezTo>
                  <a:cubicBezTo>
                    <a:pt x="67123" y="160973"/>
                    <a:pt x="56645" y="95250"/>
                    <a:pt x="17592" y="37148"/>
                  </a:cubicBezTo>
                  <a:cubicBezTo>
                    <a:pt x="9020" y="26670"/>
                    <a:pt x="-2410" y="16192"/>
                    <a:pt x="448" y="0"/>
                  </a:cubicBezTo>
                  <a:close/>
                </a:path>
              </a:pathLst>
            </a:custGeom>
            <a:solidFill>
              <a:srgbClr val="EED2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="" xmlns:a16="http://schemas.microsoft.com/office/drawing/2014/main" id="{79CF53FF-592A-4922-A20C-4FCA5CD364D9}"/>
                </a:ext>
              </a:extLst>
            </p:cNvPr>
            <p:cNvSpPr/>
            <p:nvPr/>
          </p:nvSpPr>
          <p:spPr>
            <a:xfrm>
              <a:off x="6985045" y="-1547674"/>
              <a:ext cx="189692" cy="185993"/>
            </a:xfrm>
            <a:custGeom>
              <a:avLst/>
              <a:gdLst>
                <a:gd name="connsiteX0" fmla="*/ 2262 w 189692"/>
                <a:gd name="connsiteY0" fmla="*/ 45023 h 185993"/>
                <a:gd name="connsiteX1" fmla="*/ 32742 w 189692"/>
                <a:gd name="connsiteY1" fmla="*/ 25973 h 185993"/>
                <a:gd name="connsiteX2" fmla="*/ 120372 w 189692"/>
                <a:gd name="connsiteY2" fmla="*/ 6923 h 185993"/>
                <a:gd name="connsiteX3" fmla="*/ 155615 w 189692"/>
                <a:gd name="connsiteY3" fmla="*/ 4066 h 185993"/>
                <a:gd name="connsiteX4" fmla="*/ 188952 w 189692"/>
                <a:gd name="connsiteY4" fmla="*/ 114556 h 185993"/>
                <a:gd name="connsiteX5" fmla="*/ 138470 w 189692"/>
                <a:gd name="connsiteY5" fmla="*/ 169801 h 185993"/>
                <a:gd name="connsiteX6" fmla="*/ 65127 w 189692"/>
                <a:gd name="connsiteY6" fmla="*/ 185041 h 185993"/>
                <a:gd name="connsiteX7" fmla="*/ 3215 w 189692"/>
                <a:gd name="connsiteY7" fmla="*/ 185993 h 185993"/>
                <a:gd name="connsiteX8" fmla="*/ 357 w 189692"/>
                <a:gd name="connsiteY8" fmla="*/ 178373 h 185993"/>
                <a:gd name="connsiteX9" fmla="*/ 2262 w 189692"/>
                <a:gd name="connsiteY9" fmla="*/ 174563 h 185993"/>
                <a:gd name="connsiteX10" fmla="*/ 14645 w 189692"/>
                <a:gd name="connsiteY10" fmla="*/ 167896 h 185993"/>
                <a:gd name="connsiteX11" fmla="*/ 114657 w 189692"/>
                <a:gd name="connsiteY11" fmla="*/ 138368 h 185993"/>
                <a:gd name="connsiteX12" fmla="*/ 147995 w 189692"/>
                <a:gd name="connsiteY12" fmla="*/ 84076 h 185993"/>
                <a:gd name="connsiteX13" fmla="*/ 97512 w 189692"/>
                <a:gd name="connsiteY13" fmla="*/ 45976 h 185993"/>
                <a:gd name="connsiteX14" fmla="*/ 13692 w 189692"/>
                <a:gd name="connsiteY14" fmla="*/ 59311 h 185993"/>
                <a:gd name="connsiteX15" fmla="*/ 2262 w 189692"/>
                <a:gd name="connsiteY15" fmla="*/ 45023 h 1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9692" h="185993">
                  <a:moveTo>
                    <a:pt x="2262" y="45023"/>
                  </a:moveTo>
                  <a:cubicBezTo>
                    <a:pt x="12740" y="38356"/>
                    <a:pt x="22265" y="32641"/>
                    <a:pt x="32742" y="25973"/>
                  </a:cubicBezTo>
                  <a:cubicBezTo>
                    <a:pt x="63222" y="25021"/>
                    <a:pt x="88940" y="1208"/>
                    <a:pt x="120372" y="6923"/>
                  </a:cubicBezTo>
                  <a:cubicBezTo>
                    <a:pt x="131802" y="-5459"/>
                    <a:pt x="144185" y="2161"/>
                    <a:pt x="155615" y="4066"/>
                  </a:cubicBezTo>
                  <a:cubicBezTo>
                    <a:pt x="174665" y="38356"/>
                    <a:pt x="193715" y="71693"/>
                    <a:pt x="188952" y="114556"/>
                  </a:cubicBezTo>
                  <a:cubicBezTo>
                    <a:pt x="185142" y="147893"/>
                    <a:pt x="172760" y="164086"/>
                    <a:pt x="138470" y="169801"/>
                  </a:cubicBezTo>
                  <a:cubicBezTo>
                    <a:pt x="113705" y="173611"/>
                    <a:pt x="87987" y="171706"/>
                    <a:pt x="65127" y="185041"/>
                  </a:cubicBezTo>
                  <a:cubicBezTo>
                    <a:pt x="44172" y="185041"/>
                    <a:pt x="23217" y="185041"/>
                    <a:pt x="3215" y="185993"/>
                  </a:cubicBezTo>
                  <a:cubicBezTo>
                    <a:pt x="357" y="183136"/>
                    <a:pt x="-595" y="181231"/>
                    <a:pt x="357" y="178373"/>
                  </a:cubicBezTo>
                  <a:cubicBezTo>
                    <a:pt x="1310" y="175516"/>
                    <a:pt x="2262" y="174563"/>
                    <a:pt x="2262" y="174563"/>
                  </a:cubicBezTo>
                  <a:cubicBezTo>
                    <a:pt x="6072" y="171706"/>
                    <a:pt x="9882" y="169801"/>
                    <a:pt x="14645" y="167896"/>
                  </a:cubicBezTo>
                  <a:cubicBezTo>
                    <a:pt x="48935" y="162181"/>
                    <a:pt x="80367" y="145988"/>
                    <a:pt x="114657" y="138368"/>
                  </a:cubicBezTo>
                  <a:cubicBezTo>
                    <a:pt x="145137" y="131701"/>
                    <a:pt x="150852" y="108841"/>
                    <a:pt x="147995" y="84076"/>
                  </a:cubicBezTo>
                  <a:cubicBezTo>
                    <a:pt x="145137" y="56453"/>
                    <a:pt x="124182" y="45023"/>
                    <a:pt x="97512" y="45976"/>
                  </a:cubicBezTo>
                  <a:cubicBezTo>
                    <a:pt x="68937" y="46928"/>
                    <a:pt x="41315" y="55501"/>
                    <a:pt x="13692" y="59311"/>
                  </a:cubicBezTo>
                  <a:cubicBezTo>
                    <a:pt x="6072" y="56453"/>
                    <a:pt x="1310" y="53596"/>
                    <a:pt x="2262" y="45023"/>
                  </a:cubicBezTo>
                  <a:close/>
                </a:path>
              </a:pathLst>
            </a:custGeom>
            <a:solidFill>
              <a:srgbClr val="65B4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="" xmlns:a16="http://schemas.microsoft.com/office/drawing/2014/main" id="{82C17CA0-4503-4C4D-9212-917ED3C7D3AA}"/>
                </a:ext>
              </a:extLst>
            </p:cNvPr>
            <p:cNvSpPr/>
            <p:nvPr/>
          </p:nvSpPr>
          <p:spPr>
            <a:xfrm>
              <a:off x="7122968" y="-1734426"/>
              <a:ext cx="38646" cy="98425"/>
            </a:xfrm>
            <a:custGeom>
              <a:avLst/>
              <a:gdLst>
                <a:gd name="connsiteX0" fmla="*/ 25311 w 38646"/>
                <a:gd name="connsiteY0" fmla="*/ 98425 h 98425"/>
                <a:gd name="connsiteX1" fmla="*/ 7214 w 38646"/>
                <a:gd name="connsiteY1" fmla="*/ 49848 h 98425"/>
                <a:gd name="connsiteX2" fmla="*/ 7214 w 38646"/>
                <a:gd name="connsiteY2" fmla="*/ 318 h 98425"/>
                <a:gd name="connsiteX3" fmla="*/ 26264 w 38646"/>
                <a:gd name="connsiteY3" fmla="*/ 22225 h 98425"/>
                <a:gd name="connsiteX4" fmla="*/ 26264 w 38646"/>
                <a:gd name="connsiteY4" fmla="*/ 22225 h 98425"/>
                <a:gd name="connsiteX5" fmla="*/ 38646 w 38646"/>
                <a:gd name="connsiteY5" fmla="*/ 75565 h 98425"/>
                <a:gd name="connsiteX6" fmla="*/ 25311 w 38646"/>
                <a:gd name="connsiteY6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6" h="98425">
                  <a:moveTo>
                    <a:pt x="25311" y="98425"/>
                  </a:moveTo>
                  <a:cubicBezTo>
                    <a:pt x="14834" y="84138"/>
                    <a:pt x="7214" y="68898"/>
                    <a:pt x="7214" y="49848"/>
                  </a:cubicBezTo>
                  <a:cubicBezTo>
                    <a:pt x="9119" y="33655"/>
                    <a:pt x="-9931" y="17463"/>
                    <a:pt x="7214" y="318"/>
                  </a:cubicBezTo>
                  <a:cubicBezTo>
                    <a:pt x="25311" y="-2540"/>
                    <a:pt x="19596" y="14605"/>
                    <a:pt x="26264" y="22225"/>
                  </a:cubicBezTo>
                  <a:cubicBezTo>
                    <a:pt x="26264" y="22225"/>
                    <a:pt x="26264" y="22225"/>
                    <a:pt x="26264" y="22225"/>
                  </a:cubicBezTo>
                  <a:cubicBezTo>
                    <a:pt x="30074" y="40323"/>
                    <a:pt x="34836" y="57468"/>
                    <a:pt x="38646" y="75565"/>
                  </a:cubicBezTo>
                  <a:cubicBezTo>
                    <a:pt x="36741" y="85090"/>
                    <a:pt x="34836" y="93663"/>
                    <a:pt x="25311" y="98425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="" xmlns:a16="http://schemas.microsoft.com/office/drawing/2014/main" id="{44040726-5F18-4B51-9136-32293AAA2D00}"/>
                </a:ext>
              </a:extLst>
            </p:cNvPr>
            <p:cNvSpPr/>
            <p:nvPr/>
          </p:nvSpPr>
          <p:spPr>
            <a:xfrm>
              <a:off x="7105417" y="-1566096"/>
              <a:ext cx="42026" cy="31288"/>
            </a:xfrm>
            <a:custGeom>
              <a:avLst/>
              <a:gdLst>
                <a:gd name="connsiteX0" fmla="*/ 36195 w 42026"/>
                <a:gd name="connsiteY0" fmla="*/ 22487 h 31288"/>
                <a:gd name="connsiteX1" fmla="*/ 0 w 42026"/>
                <a:gd name="connsiteY1" fmla="*/ 25345 h 31288"/>
                <a:gd name="connsiteX2" fmla="*/ 35243 w 42026"/>
                <a:gd name="connsiteY2" fmla="*/ 580 h 31288"/>
                <a:gd name="connsiteX3" fmla="*/ 36195 w 42026"/>
                <a:gd name="connsiteY3" fmla="*/ 22487 h 3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6" h="31288">
                  <a:moveTo>
                    <a:pt x="36195" y="22487"/>
                  </a:moveTo>
                  <a:cubicBezTo>
                    <a:pt x="25718" y="41537"/>
                    <a:pt x="12383" y="23440"/>
                    <a:pt x="0" y="25345"/>
                  </a:cubicBezTo>
                  <a:cubicBezTo>
                    <a:pt x="2858" y="5342"/>
                    <a:pt x="19050" y="-2278"/>
                    <a:pt x="35243" y="580"/>
                  </a:cubicBezTo>
                  <a:cubicBezTo>
                    <a:pt x="47625" y="2485"/>
                    <a:pt x="40005" y="14867"/>
                    <a:pt x="36195" y="22487"/>
                  </a:cubicBezTo>
                  <a:close/>
                </a:path>
              </a:pathLst>
            </a:custGeom>
            <a:solidFill>
              <a:srgbClr val="7BB4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="" xmlns:a16="http://schemas.microsoft.com/office/drawing/2014/main" id="{A07BD0BF-D3E3-4CDA-A806-A51B283F7946}"/>
                </a:ext>
              </a:extLst>
            </p:cNvPr>
            <p:cNvSpPr/>
            <p:nvPr/>
          </p:nvSpPr>
          <p:spPr>
            <a:xfrm>
              <a:off x="6521018" y="-1552278"/>
              <a:ext cx="157897" cy="188373"/>
            </a:xfrm>
            <a:custGeom>
              <a:avLst/>
              <a:gdLst>
                <a:gd name="connsiteX0" fmla="*/ 21471 w 157897"/>
                <a:gd name="connsiteY0" fmla="*/ 97 h 188373"/>
                <a:gd name="connsiteX1" fmla="*/ 93861 w 157897"/>
                <a:gd name="connsiteY1" fmla="*/ 35340 h 188373"/>
                <a:gd name="connsiteX2" fmla="*/ 144344 w 157897"/>
                <a:gd name="connsiteY2" fmla="*/ 57247 h 188373"/>
                <a:gd name="connsiteX3" fmla="*/ 137676 w 157897"/>
                <a:gd name="connsiteY3" fmla="*/ 185835 h 188373"/>
                <a:gd name="connsiteX4" fmla="*/ 35759 w 157897"/>
                <a:gd name="connsiteY4" fmla="*/ 176310 h 188373"/>
                <a:gd name="connsiteX5" fmla="*/ 4326 w 157897"/>
                <a:gd name="connsiteY5" fmla="*/ 82012 h 188373"/>
                <a:gd name="connsiteX6" fmla="*/ 1469 w 157897"/>
                <a:gd name="connsiteY6" fmla="*/ 33435 h 188373"/>
                <a:gd name="connsiteX7" fmla="*/ 21471 w 157897"/>
                <a:gd name="connsiteY7" fmla="*/ 97 h 18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897" h="188373">
                  <a:moveTo>
                    <a:pt x="21471" y="97"/>
                  </a:moveTo>
                  <a:cubicBezTo>
                    <a:pt x="37664" y="28672"/>
                    <a:pt x="68144" y="25815"/>
                    <a:pt x="93861" y="35340"/>
                  </a:cubicBezTo>
                  <a:cubicBezTo>
                    <a:pt x="111006" y="41055"/>
                    <a:pt x="131009" y="42007"/>
                    <a:pt x="144344" y="57247"/>
                  </a:cubicBezTo>
                  <a:cubicBezTo>
                    <a:pt x="151964" y="101062"/>
                    <a:pt x="173871" y="144877"/>
                    <a:pt x="137676" y="185835"/>
                  </a:cubicBezTo>
                  <a:cubicBezTo>
                    <a:pt x="102434" y="192502"/>
                    <a:pt x="68144" y="184882"/>
                    <a:pt x="35759" y="176310"/>
                  </a:cubicBezTo>
                  <a:cubicBezTo>
                    <a:pt x="-14724" y="162022"/>
                    <a:pt x="2421" y="116302"/>
                    <a:pt x="4326" y="82012"/>
                  </a:cubicBezTo>
                  <a:cubicBezTo>
                    <a:pt x="5279" y="64867"/>
                    <a:pt x="14804" y="49627"/>
                    <a:pt x="1469" y="33435"/>
                  </a:cubicBezTo>
                  <a:cubicBezTo>
                    <a:pt x="11946" y="24862"/>
                    <a:pt x="-6151" y="-1808"/>
                    <a:pt x="21471" y="97"/>
                  </a:cubicBezTo>
                  <a:close/>
                </a:path>
              </a:pathLst>
            </a:custGeom>
            <a:solidFill>
              <a:srgbClr val="54B9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="" xmlns:a16="http://schemas.microsoft.com/office/drawing/2014/main" id="{1A53A97E-986F-4046-A601-23AA42C47786}"/>
                </a:ext>
              </a:extLst>
            </p:cNvPr>
            <p:cNvSpPr/>
            <p:nvPr/>
          </p:nvSpPr>
          <p:spPr>
            <a:xfrm>
              <a:off x="6658694" y="-1494078"/>
              <a:ext cx="154863" cy="133350"/>
            </a:xfrm>
            <a:custGeom>
              <a:avLst/>
              <a:gdLst>
                <a:gd name="connsiteX0" fmla="*/ 0 w 154863"/>
                <a:gd name="connsiteY0" fmla="*/ 128588 h 133350"/>
                <a:gd name="connsiteX1" fmla="*/ 6668 w 154863"/>
                <a:gd name="connsiteY1" fmla="*/ 0 h 133350"/>
                <a:gd name="connsiteX2" fmla="*/ 53340 w 154863"/>
                <a:gd name="connsiteY2" fmla="*/ 952 h 133350"/>
                <a:gd name="connsiteX3" fmla="*/ 113348 w 154863"/>
                <a:gd name="connsiteY3" fmla="*/ 5715 h 133350"/>
                <a:gd name="connsiteX4" fmla="*/ 145733 w 154863"/>
                <a:gd name="connsiteY4" fmla="*/ 50483 h 133350"/>
                <a:gd name="connsiteX5" fmla="*/ 149543 w 154863"/>
                <a:gd name="connsiteY5" fmla="*/ 67627 h 133350"/>
                <a:gd name="connsiteX6" fmla="*/ 103823 w 154863"/>
                <a:gd name="connsiteY6" fmla="*/ 133350 h 133350"/>
                <a:gd name="connsiteX7" fmla="*/ 0 w 154863"/>
                <a:gd name="connsiteY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63" h="133350">
                  <a:moveTo>
                    <a:pt x="0" y="128588"/>
                  </a:moveTo>
                  <a:cubicBezTo>
                    <a:pt x="16193" y="86677"/>
                    <a:pt x="-7620" y="41910"/>
                    <a:pt x="6668" y="0"/>
                  </a:cubicBezTo>
                  <a:cubicBezTo>
                    <a:pt x="21908" y="0"/>
                    <a:pt x="38100" y="0"/>
                    <a:pt x="53340" y="952"/>
                  </a:cubicBezTo>
                  <a:cubicBezTo>
                    <a:pt x="72390" y="11430"/>
                    <a:pt x="93345" y="4763"/>
                    <a:pt x="113348" y="5715"/>
                  </a:cubicBezTo>
                  <a:cubicBezTo>
                    <a:pt x="158115" y="7620"/>
                    <a:pt x="158115" y="6667"/>
                    <a:pt x="145733" y="50483"/>
                  </a:cubicBezTo>
                  <a:cubicBezTo>
                    <a:pt x="143828" y="57150"/>
                    <a:pt x="143828" y="62865"/>
                    <a:pt x="149543" y="67627"/>
                  </a:cubicBezTo>
                  <a:cubicBezTo>
                    <a:pt x="162878" y="117158"/>
                    <a:pt x="152400" y="133350"/>
                    <a:pt x="103823" y="133350"/>
                  </a:cubicBezTo>
                  <a:cubicBezTo>
                    <a:pt x="69533" y="132397"/>
                    <a:pt x="34290" y="129540"/>
                    <a:pt x="0" y="128588"/>
                  </a:cubicBezTo>
                  <a:close/>
                </a:path>
              </a:pathLst>
            </a:custGeom>
            <a:solidFill>
              <a:srgbClr val="0895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="" xmlns:a16="http://schemas.microsoft.com/office/drawing/2014/main" id="{1F45481C-A9BC-4273-AC2C-F3D5EB629411}"/>
                </a:ext>
              </a:extLst>
            </p:cNvPr>
            <p:cNvSpPr/>
            <p:nvPr/>
          </p:nvSpPr>
          <p:spPr>
            <a:xfrm>
              <a:off x="6712035" y="-1494078"/>
              <a:ext cx="277177" cy="133609"/>
            </a:xfrm>
            <a:custGeom>
              <a:avLst/>
              <a:gdLst>
                <a:gd name="connsiteX0" fmla="*/ 96202 w 277177"/>
                <a:gd name="connsiteY0" fmla="*/ 66675 h 133609"/>
                <a:gd name="connsiteX1" fmla="*/ 83820 w 277177"/>
                <a:gd name="connsiteY1" fmla="*/ 61913 h 133609"/>
                <a:gd name="connsiteX2" fmla="*/ 29527 w 277177"/>
                <a:gd name="connsiteY2" fmla="*/ 9525 h 133609"/>
                <a:gd name="connsiteX3" fmla="*/ 0 w 277177"/>
                <a:gd name="connsiteY3" fmla="*/ 0 h 133609"/>
                <a:gd name="connsiteX4" fmla="*/ 180975 w 277177"/>
                <a:gd name="connsiteY4" fmla="*/ 0 h 133609"/>
                <a:gd name="connsiteX5" fmla="*/ 176213 w 277177"/>
                <a:gd name="connsiteY5" fmla="*/ 91440 h 133609"/>
                <a:gd name="connsiteX6" fmla="*/ 204788 w 277177"/>
                <a:gd name="connsiteY6" fmla="*/ 110490 h 133609"/>
                <a:gd name="connsiteX7" fmla="*/ 276225 w 277177"/>
                <a:gd name="connsiteY7" fmla="*/ 123825 h 133609"/>
                <a:gd name="connsiteX8" fmla="*/ 277178 w 277177"/>
                <a:gd name="connsiteY8" fmla="*/ 131445 h 133609"/>
                <a:gd name="connsiteX9" fmla="*/ 181927 w 277177"/>
                <a:gd name="connsiteY9" fmla="*/ 133350 h 133609"/>
                <a:gd name="connsiteX10" fmla="*/ 142875 w 277177"/>
                <a:gd name="connsiteY10" fmla="*/ 75247 h 133609"/>
                <a:gd name="connsiteX11" fmla="*/ 140017 w 277177"/>
                <a:gd name="connsiteY11" fmla="*/ 46672 h 133609"/>
                <a:gd name="connsiteX12" fmla="*/ 96202 w 277177"/>
                <a:gd name="connsiteY12" fmla="*/ 66675 h 13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77" h="133609">
                  <a:moveTo>
                    <a:pt x="96202" y="66675"/>
                  </a:moveTo>
                  <a:cubicBezTo>
                    <a:pt x="92392" y="64770"/>
                    <a:pt x="87630" y="63817"/>
                    <a:pt x="83820" y="61913"/>
                  </a:cubicBezTo>
                  <a:cubicBezTo>
                    <a:pt x="110490" y="-1905"/>
                    <a:pt x="63817" y="10477"/>
                    <a:pt x="29527" y="9525"/>
                  </a:cubicBezTo>
                  <a:cubicBezTo>
                    <a:pt x="19050" y="9525"/>
                    <a:pt x="7620" y="9525"/>
                    <a:pt x="0" y="0"/>
                  </a:cubicBezTo>
                  <a:cubicBezTo>
                    <a:pt x="60007" y="0"/>
                    <a:pt x="120967" y="0"/>
                    <a:pt x="180975" y="0"/>
                  </a:cubicBezTo>
                  <a:cubicBezTo>
                    <a:pt x="173355" y="29527"/>
                    <a:pt x="191452" y="59055"/>
                    <a:pt x="176213" y="91440"/>
                  </a:cubicBezTo>
                  <a:cubicBezTo>
                    <a:pt x="167640" y="108585"/>
                    <a:pt x="192405" y="108585"/>
                    <a:pt x="204788" y="110490"/>
                  </a:cubicBezTo>
                  <a:cubicBezTo>
                    <a:pt x="228600" y="114300"/>
                    <a:pt x="255270" y="103822"/>
                    <a:pt x="276225" y="123825"/>
                  </a:cubicBezTo>
                  <a:cubicBezTo>
                    <a:pt x="277178" y="126683"/>
                    <a:pt x="277178" y="129540"/>
                    <a:pt x="277178" y="131445"/>
                  </a:cubicBezTo>
                  <a:cubicBezTo>
                    <a:pt x="245745" y="132397"/>
                    <a:pt x="214313" y="134302"/>
                    <a:pt x="181927" y="133350"/>
                  </a:cubicBezTo>
                  <a:cubicBezTo>
                    <a:pt x="144780" y="131445"/>
                    <a:pt x="132397" y="111442"/>
                    <a:pt x="142875" y="75247"/>
                  </a:cubicBezTo>
                  <a:cubicBezTo>
                    <a:pt x="145732" y="64770"/>
                    <a:pt x="171450" y="53340"/>
                    <a:pt x="140017" y="46672"/>
                  </a:cubicBezTo>
                  <a:cubicBezTo>
                    <a:pt x="121920" y="42863"/>
                    <a:pt x="99060" y="31433"/>
                    <a:pt x="96202" y="66675"/>
                  </a:cubicBezTo>
                  <a:close/>
                </a:path>
              </a:pathLst>
            </a:custGeom>
            <a:solidFill>
              <a:srgbClr val="1578A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="" xmlns:a16="http://schemas.microsoft.com/office/drawing/2014/main" id="{9F31317E-E1C7-4222-810F-9CA9E039FCCF}"/>
                </a:ext>
              </a:extLst>
            </p:cNvPr>
            <p:cNvSpPr/>
            <p:nvPr/>
          </p:nvSpPr>
          <p:spPr>
            <a:xfrm>
              <a:off x="6503731" y="-1743633"/>
              <a:ext cx="66441" cy="224789"/>
            </a:xfrm>
            <a:custGeom>
              <a:avLst/>
              <a:gdLst>
                <a:gd name="connsiteX0" fmla="*/ 38758 w 66441"/>
                <a:gd name="connsiteY0" fmla="*/ 191452 h 224789"/>
                <a:gd name="connsiteX1" fmla="*/ 17803 w 66441"/>
                <a:gd name="connsiteY1" fmla="*/ 224790 h 224789"/>
                <a:gd name="connsiteX2" fmla="*/ 5421 w 66441"/>
                <a:gd name="connsiteY2" fmla="*/ 173355 h 224789"/>
                <a:gd name="connsiteX3" fmla="*/ 16851 w 66441"/>
                <a:gd name="connsiteY3" fmla="*/ 49530 h 224789"/>
                <a:gd name="connsiteX4" fmla="*/ 17803 w 66441"/>
                <a:gd name="connsiteY4" fmla="*/ 41910 h 224789"/>
                <a:gd name="connsiteX5" fmla="*/ 34948 w 66441"/>
                <a:gd name="connsiteY5" fmla="*/ 0 h 224789"/>
                <a:gd name="connsiteX6" fmla="*/ 47331 w 66441"/>
                <a:gd name="connsiteY6" fmla="*/ 50482 h 224789"/>
                <a:gd name="connsiteX7" fmla="*/ 45426 w 66441"/>
                <a:gd name="connsiteY7" fmla="*/ 103822 h 224789"/>
                <a:gd name="connsiteX8" fmla="*/ 50188 w 66441"/>
                <a:gd name="connsiteY8" fmla="*/ 157163 h 224789"/>
                <a:gd name="connsiteX9" fmla="*/ 66381 w 66441"/>
                <a:gd name="connsiteY9" fmla="*/ 182880 h 224789"/>
                <a:gd name="connsiteX10" fmla="*/ 38758 w 66441"/>
                <a:gd name="connsiteY10" fmla="*/ 19145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41" h="224789">
                  <a:moveTo>
                    <a:pt x="38758" y="191452"/>
                  </a:moveTo>
                  <a:cubicBezTo>
                    <a:pt x="23518" y="197167"/>
                    <a:pt x="26376" y="215265"/>
                    <a:pt x="17803" y="224790"/>
                  </a:cubicBezTo>
                  <a:cubicBezTo>
                    <a:pt x="13041" y="207645"/>
                    <a:pt x="24471" y="186690"/>
                    <a:pt x="5421" y="173355"/>
                  </a:cubicBezTo>
                  <a:cubicBezTo>
                    <a:pt x="-12677" y="130492"/>
                    <a:pt x="20661" y="91440"/>
                    <a:pt x="16851" y="49530"/>
                  </a:cubicBezTo>
                  <a:cubicBezTo>
                    <a:pt x="18756" y="46672"/>
                    <a:pt x="18756" y="44767"/>
                    <a:pt x="17803" y="41910"/>
                  </a:cubicBezTo>
                  <a:cubicBezTo>
                    <a:pt x="29233" y="30480"/>
                    <a:pt x="9231" y="6667"/>
                    <a:pt x="34948" y="0"/>
                  </a:cubicBezTo>
                  <a:cubicBezTo>
                    <a:pt x="40663" y="16192"/>
                    <a:pt x="28281" y="37147"/>
                    <a:pt x="47331" y="50482"/>
                  </a:cubicBezTo>
                  <a:cubicBezTo>
                    <a:pt x="57808" y="68580"/>
                    <a:pt x="47331" y="85725"/>
                    <a:pt x="45426" y="103822"/>
                  </a:cubicBezTo>
                  <a:cubicBezTo>
                    <a:pt x="40663" y="121920"/>
                    <a:pt x="33043" y="140970"/>
                    <a:pt x="50188" y="157163"/>
                  </a:cubicBezTo>
                  <a:cubicBezTo>
                    <a:pt x="56856" y="164782"/>
                    <a:pt x="67333" y="169545"/>
                    <a:pt x="66381" y="182880"/>
                  </a:cubicBezTo>
                  <a:cubicBezTo>
                    <a:pt x="57808" y="183832"/>
                    <a:pt x="45426" y="180022"/>
                    <a:pt x="38758" y="191452"/>
                  </a:cubicBezTo>
                  <a:close/>
                </a:path>
              </a:pathLst>
            </a:custGeom>
            <a:solidFill>
              <a:srgbClr val="4238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="" xmlns:a16="http://schemas.microsoft.com/office/drawing/2014/main" id="{28DAACF4-715E-400F-B15A-60096B673F7F}"/>
                </a:ext>
              </a:extLst>
            </p:cNvPr>
            <p:cNvSpPr/>
            <p:nvPr/>
          </p:nvSpPr>
          <p:spPr>
            <a:xfrm>
              <a:off x="6609428" y="-1264526"/>
              <a:ext cx="180791" cy="114291"/>
            </a:xfrm>
            <a:custGeom>
              <a:avLst/>
              <a:gdLst>
                <a:gd name="connsiteX0" fmla="*/ 8309 w 180791"/>
                <a:gd name="connsiteY0" fmla="*/ 27623 h 114291"/>
                <a:gd name="connsiteX1" fmla="*/ 27359 w 180791"/>
                <a:gd name="connsiteY1" fmla="*/ 0 h 114291"/>
                <a:gd name="connsiteX2" fmla="*/ 170234 w 180791"/>
                <a:gd name="connsiteY2" fmla="*/ 0 h 114291"/>
                <a:gd name="connsiteX3" fmla="*/ 179759 w 180791"/>
                <a:gd name="connsiteY3" fmla="*/ 103823 h 114291"/>
                <a:gd name="connsiteX4" fmla="*/ 148327 w 180791"/>
                <a:gd name="connsiteY4" fmla="*/ 113348 h 114291"/>
                <a:gd name="connsiteX5" fmla="*/ 69269 w 180791"/>
                <a:gd name="connsiteY5" fmla="*/ 23813 h 114291"/>
                <a:gd name="connsiteX6" fmla="*/ 8309 w 180791"/>
                <a:gd name="connsiteY6" fmla="*/ 27623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91" h="114291">
                  <a:moveTo>
                    <a:pt x="8309" y="27623"/>
                  </a:moveTo>
                  <a:cubicBezTo>
                    <a:pt x="-11693" y="953"/>
                    <a:pt x="8309" y="0"/>
                    <a:pt x="27359" y="0"/>
                  </a:cubicBezTo>
                  <a:cubicBezTo>
                    <a:pt x="74984" y="0"/>
                    <a:pt x="122609" y="0"/>
                    <a:pt x="170234" y="0"/>
                  </a:cubicBezTo>
                  <a:cubicBezTo>
                    <a:pt x="189284" y="33338"/>
                    <a:pt x="175949" y="69533"/>
                    <a:pt x="179759" y="103823"/>
                  </a:cubicBezTo>
                  <a:cubicBezTo>
                    <a:pt x="172139" y="115253"/>
                    <a:pt x="160709" y="115253"/>
                    <a:pt x="148327" y="113348"/>
                  </a:cubicBezTo>
                  <a:cubicBezTo>
                    <a:pt x="160709" y="22860"/>
                    <a:pt x="160709" y="21908"/>
                    <a:pt x="69269" y="23813"/>
                  </a:cubicBezTo>
                  <a:cubicBezTo>
                    <a:pt x="48314" y="22860"/>
                    <a:pt x="28312" y="20003"/>
                    <a:pt x="8309" y="2762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="" xmlns:a16="http://schemas.microsoft.com/office/drawing/2014/main" id="{08CCA2A2-8167-44BE-890C-BB72E6ADD73B}"/>
                </a:ext>
              </a:extLst>
            </p:cNvPr>
            <p:cNvSpPr/>
            <p:nvPr/>
          </p:nvSpPr>
          <p:spPr>
            <a:xfrm>
              <a:off x="6625357" y="-1341678"/>
              <a:ext cx="155257" cy="24288"/>
            </a:xfrm>
            <a:custGeom>
              <a:avLst/>
              <a:gdLst>
                <a:gd name="connsiteX0" fmla="*/ 0 w 155257"/>
                <a:gd name="connsiteY0" fmla="*/ 952 h 24288"/>
                <a:gd name="connsiteX1" fmla="*/ 152400 w 155257"/>
                <a:gd name="connsiteY1" fmla="*/ 0 h 24288"/>
                <a:gd name="connsiteX2" fmla="*/ 155258 w 155257"/>
                <a:gd name="connsiteY2" fmla="*/ 6667 h 24288"/>
                <a:gd name="connsiteX3" fmla="*/ 142875 w 155257"/>
                <a:gd name="connsiteY3" fmla="*/ 18097 h 24288"/>
                <a:gd name="connsiteX4" fmla="*/ 36195 w 155257"/>
                <a:gd name="connsiteY4" fmla="*/ 21908 h 24288"/>
                <a:gd name="connsiteX5" fmla="*/ 0 w 155257"/>
                <a:gd name="connsiteY5" fmla="*/ 952 h 2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57" h="24288">
                  <a:moveTo>
                    <a:pt x="0" y="952"/>
                  </a:moveTo>
                  <a:cubicBezTo>
                    <a:pt x="50482" y="952"/>
                    <a:pt x="101918" y="952"/>
                    <a:pt x="152400" y="0"/>
                  </a:cubicBezTo>
                  <a:cubicBezTo>
                    <a:pt x="153353" y="2858"/>
                    <a:pt x="154305" y="4763"/>
                    <a:pt x="155258" y="6667"/>
                  </a:cubicBezTo>
                  <a:cubicBezTo>
                    <a:pt x="152400" y="11430"/>
                    <a:pt x="147637" y="15240"/>
                    <a:pt x="142875" y="18097"/>
                  </a:cubicBezTo>
                  <a:cubicBezTo>
                    <a:pt x="107632" y="27622"/>
                    <a:pt x="71437" y="23813"/>
                    <a:pt x="36195" y="21908"/>
                  </a:cubicBezTo>
                  <a:cubicBezTo>
                    <a:pt x="20955" y="22860"/>
                    <a:pt x="3810" y="21908"/>
                    <a:pt x="0" y="952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="" xmlns:a16="http://schemas.microsoft.com/office/drawing/2014/main" id="{AEE73D15-FFDF-470A-A66E-A814D7D0CC72}"/>
                </a:ext>
              </a:extLst>
            </p:cNvPr>
            <p:cNvSpPr/>
            <p:nvPr/>
          </p:nvSpPr>
          <p:spPr>
            <a:xfrm>
              <a:off x="6806332" y="-1354306"/>
              <a:ext cx="74295" cy="24057"/>
            </a:xfrm>
            <a:custGeom>
              <a:avLst/>
              <a:gdLst>
                <a:gd name="connsiteX0" fmla="*/ 11430 w 74295"/>
                <a:gd name="connsiteY0" fmla="*/ 13580 h 24057"/>
                <a:gd name="connsiteX1" fmla="*/ 0 w 74295"/>
                <a:gd name="connsiteY1" fmla="*/ 11675 h 24057"/>
                <a:gd name="connsiteX2" fmla="*/ 74295 w 74295"/>
                <a:gd name="connsiteY2" fmla="*/ 24058 h 24057"/>
                <a:gd name="connsiteX3" fmla="*/ 11430 w 74295"/>
                <a:gd name="connsiteY3" fmla="*/ 13580 h 2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" h="24057">
                  <a:moveTo>
                    <a:pt x="11430" y="13580"/>
                  </a:moveTo>
                  <a:cubicBezTo>
                    <a:pt x="7620" y="12628"/>
                    <a:pt x="3810" y="12628"/>
                    <a:pt x="0" y="11675"/>
                  </a:cubicBezTo>
                  <a:cubicBezTo>
                    <a:pt x="27623" y="-707"/>
                    <a:pt x="55245" y="-11185"/>
                    <a:pt x="74295" y="24058"/>
                  </a:cubicBezTo>
                  <a:cubicBezTo>
                    <a:pt x="55245" y="16438"/>
                    <a:pt x="35243" y="6913"/>
                    <a:pt x="11430" y="13580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="" xmlns:a16="http://schemas.microsoft.com/office/drawing/2014/main" id="{15D802C4-BD32-4119-9338-6C5A674326C5}"/>
                </a:ext>
              </a:extLst>
            </p:cNvPr>
            <p:cNvSpPr/>
            <p:nvPr/>
          </p:nvSpPr>
          <p:spPr>
            <a:xfrm>
              <a:off x="6765184" y="-1334058"/>
              <a:ext cx="24478" cy="48577"/>
            </a:xfrm>
            <a:custGeom>
              <a:avLst/>
              <a:gdLst>
                <a:gd name="connsiteX0" fmla="*/ 22097 w 24478"/>
                <a:gd name="connsiteY0" fmla="*/ 48577 h 48577"/>
                <a:gd name="connsiteX1" fmla="*/ 3047 w 24478"/>
                <a:gd name="connsiteY1" fmla="*/ 48577 h 48577"/>
                <a:gd name="connsiteX2" fmla="*/ 12572 w 24478"/>
                <a:gd name="connsiteY2" fmla="*/ 2857 h 48577"/>
                <a:gd name="connsiteX3" fmla="*/ 15430 w 24478"/>
                <a:gd name="connsiteY3" fmla="*/ 0 h 48577"/>
                <a:gd name="connsiteX4" fmla="*/ 22097 w 24478"/>
                <a:gd name="connsiteY4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8" h="48577">
                  <a:moveTo>
                    <a:pt x="22097" y="48577"/>
                  </a:moveTo>
                  <a:cubicBezTo>
                    <a:pt x="15430" y="48577"/>
                    <a:pt x="9715" y="48577"/>
                    <a:pt x="3047" y="48577"/>
                  </a:cubicBezTo>
                  <a:cubicBezTo>
                    <a:pt x="-3620" y="31432"/>
                    <a:pt x="1143" y="16192"/>
                    <a:pt x="12572" y="2857"/>
                  </a:cubicBezTo>
                  <a:cubicBezTo>
                    <a:pt x="12572" y="2857"/>
                    <a:pt x="15430" y="0"/>
                    <a:pt x="15430" y="0"/>
                  </a:cubicBezTo>
                  <a:cubicBezTo>
                    <a:pt x="29718" y="14288"/>
                    <a:pt x="23050" y="31432"/>
                    <a:pt x="22097" y="48577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="" xmlns:a16="http://schemas.microsoft.com/office/drawing/2014/main" id="{18FBADC8-93E4-4B4B-97EC-0D3CA2264768}"/>
                </a:ext>
              </a:extLst>
            </p:cNvPr>
            <p:cNvSpPr/>
            <p:nvPr/>
          </p:nvSpPr>
          <p:spPr>
            <a:xfrm>
              <a:off x="6470580" y="-3141904"/>
              <a:ext cx="605652" cy="499463"/>
            </a:xfrm>
            <a:custGeom>
              <a:avLst/>
              <a:gdLst>
                <a:gd name="connsiteX0" fmla="*/ 518632 w 605652"/>
                <a:gd name="connsiteY0" fmla="*/ 0 h 499463"/>
                <a:gd name="connsiteX1" fmla="*/ 594832 w 605652"/>
                <a:gd name="connsiteY1" fmla="*/ 381953 h 499463"/>
                <a:gd name="connsiteX2" fmla="*/ 515774 w 605652"/>
                <a:gd name="connsiteY2" fmla="*/ 493395 h 499463"/>
                <a:gd name="connsiteX3" fmla="*/ 80482 w 605652"/>
                <a:gd name="connsiteY3" fmla="*/ 497205 h 499463"/>
                <a:gd name="connsiteX4" fmla="*/ 9044 w 605652"/>
                <a:gd name="connsiteY4" fmla="*/ 435293 h 499463"/>
                <a:gd name="connsiteX5" fmla="*/ 2377 w 605652"/>
                <a:gd name="connsiteY5" fmla="*/ 374333 h 499463"/>
                <a:gd name="connsiteX6" fmla="*/ 24284 w 605652"/>
                <a:gd name="connsiteY6" fmla="*/ 297180 h 499463"/>
                <a:gd name="connsiteX7" fmla="*/ 80482 w 605652"/>
                <a:gd name="connsiteY7" fmla="*/ 124778 h 499463"/>
                <a:gd name="connsiteX8" fmla="*/ 80482 w 605652"/>
                <a:gd name="connsiteY8" fmla="*/ 243840 h 499463"/>
                <a:gd name="connsiteX9" fmla="*/ 184304 w 605652"/>
                <a:gd name="connsiteY9" fmla="*/ 360998 h 499463"/>
                <a:gd name="connsiteX10" fmla="*/ 382424 w 605652"/>
                <a:gd name="connsiteY10" fmla="*/ 355283 h 499463"/>
                <a:gd name="connsiteX11" fmla="*/ 533872 w 605652"/>
                <a:gd name="connsiteY11" fmla="*/ 125730 h 499463"/>
                <a:gd name="connsiteX12" fmla="*/ 518632 w 605652"/>
                <a:gd name="connsiteY12" fmla="*/ 0 h 49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652" h="499463">
                  <a:moveTo>
                    <a:pt x="518632" y="0"/>
                  </a:moveTo>
                  <a:cubicBezTo>
                    <a:pt x="567209" y="122873"/>
                    <a:pt x="591022" y="250508"/>
                    <a:pt x="594832" y="381953"/>
                  </a:cubicBezTo>
                  <a:cubicBezTo>
                    <a:pt x="624359" y="457200"/>
                    <a:pt x="591974" y="503872"/>
                    <a:pt x="515774" y="493395"/>
                  </a:cubicBezTo>
                  <a:cubicBezTo>
                    <a:pt x="370042" y="474345"/>
                    <a:pt x="225261" y="478155"/>
                    <a:pt x="80482" y="497205"/>
                  </a:cubicBezTo>
                  <a:cubicBezTo>
                    <a:pt x="22379" y="504825"/>
                    <a:pt x="9997" y="495300"/>
                    <a:pt x="9044" y="435293"/>
                  </a:cubicBezTo>
                  <a:cubicBezTo>
                    <a:pt x="9044" y="414338"/>
                    <a:pt x="4282" y="394335"/>
                    <a:pt x="2377" y="374333"/>
                  </a:cubicBezTo>
                  <a:cubicBezTo>
                    <a:pt x="-481" y="346710"/>
                    <a:pt x="-6196" y="316230"/>
                    <a:pt x="24284" y="297180"/>
                  </a:cubicBezTo>
                  <a:cubicBezTo>
                    <a:pt x="50002" y="241935"/>
                    <a:pt x="49049" y="178118"/>
                    <a:pt x="80482" y="124778"/>
                  </a:cubicBezTo>
                  <a:cubicBezTo>
                    <a:pt x="80482" y="164783"/>
                    <a:pt x="80482" y="203835"/>
                    <a:pt x="80482" y="243840"/>
                  </a:cubicBezTo>
                  <a:cubicBezTo>
                    <a:pt x="81434" y="312420"/>
                    <a:pt x="115724" y="357188"/>
                    <a:pt x="184304" y="360998"/>
                  </a:cubicBezTo>
                  <a:cubicBezTo>
                    <a:pt x="250026" y="364808"/>
                    <a:pt x="316701" y="371475"/>
                    <a:pt x="382424" y="355283"/>
                  </a:cubicBezTo>
                  <a:cubicBezTo>
                    <a:pt x="529109" y="320993"/>
                    <a:pt x="551017" y="225743"/>
                    <a:pt x="533872" y="125730"/>
                  </a:cubicBezTo>
                  <a:cubicBezTo>
                    <a:pt x="525299" y="83820"/>
                    <a:pt x="523394" y="41910"/>
                    <a:pt x="518632" y="0"/>
                  </a:cubicBezTo>
                  <a:close/>
                </a:path>
              </a:pathLst>
            </a:custGeom>
            <a:solidFill>
              <a:srgbClr val="7F6F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="" xmlns:a16="http://schemas.microsoft.com/office/drawing/2014/main" id="{45D6150B-8123-4FFE-B770-9ACAA00D095A}"/>
                </a:ext>
              </a:extLst>
            </p:cNvPr>
            <p:cNvSpPr/>
            <p:nvPr/>
          </p:nvSpPr>
          <p:spPr>
            <a:xfrm>
              <a:off x="6131962" y="-2876156"/>
              <a:ext cx="1318518" cy="591394"/>
            </a:xfrm>
            <a:custGeom>
              <a:avLst/>
              <a:gdLst>
                <a:gd name="connsiteX0" fmla="*/ 361950 w 1318518"/>
                <a:gd name="connsiteY0" fmla="*/ 31432 h 591394"/>
                <a:gd name="connsiteX1" fmla="*/ 364808 w 1318518"/>
                <a:gd name="connsiteY1" fmla="*/ 208597 h 591394"/>
                <a:gd name="connsiteX2" fmla="*/ 392430 w 1318518"/>
                <a:gd name="connsiteY2" fmla="*/ 220980 h 591394"/>
                <a:gd name="connsiteX3" fmla="*/ 722948 w 1318518"/>
                <a:gd name="connsiteY3" fmla="*/ 201930 h 591394"/>
                <a:gd name="connsiteX4" fmla="*/ 863918 w 1318518"/>
                <a:gd name="connsiteY4" fmla="*/ 214312 h 591394"/>
                <a:gd name="connsiteX5" fmla="*/ 924878 w 1318518"/>
                <a:gd name="connsiteY5" fmla="*/ 172403 h 591394"/>
                <a:gd name="connsiteX6" fmla="*/ 933450 w 1318518"/>
                <a:gd name="connsiteY6" fmla="*/ 116205 h 591394"/>
                <a:gd name="connsiteX7" fmla="*/ 952500 w 1318518"/>
                <a:gd name="connsiteY7" fmla="*/ 116205 h 591394"/>
                <a:gd name="connsiteX8" fmla="*/ 987743 w 1318518"/>
                <a:gd name="connsiteY8" fmla="*/ 164783 h 591394"/>
                <a:gd name="connsiteX9" fmla="*/ 1063943 w 1318518"/>
                <a:gd name="connsiteY9" fmla="*/ 233362 h 591394"/>
                <a:gd name="connsiteX10" fmla="*/ 1246823 w 1318518"/>
                <a:gd name="connsiteY10" fmla="*/ 297180 h 591394"/>
                <a:gd name="connsiteX11" fmla="*/ 1265873 w 1318518"/>
                <a:gd name="connsiteY11" fmla="*/ 211455 h 591394"/>
                <a:gd name="connsiteX12" fmla="*/ 1265873 w 1318518"/>
                <a:gd name="connsiteY12" fmla="*/ 262890 h 591394"/>
                <a:gd name="connsiteX13" fmla="*/ 1301115 w 1318518"/>
                <a:gd name="connsiteY13" fmla="*/ 336233 h 591394"/>
                <a:gd name="connsiteX14" fmla="*/ 1305878 w 1318518"/>
                <a:gd name="connsiteY14" fmla="*/ 363855 h 591394"/>
                <a:gd name="connsiteX15" fmla="*/ 1307783 w 1318518"/>
                <a:gd name="connsiteY15" fmla="*/ 391478 h 591394"/>
                <a:gd name="connsiteX16" fmla="*/ 1303973 w 1318518"/>
                <a:gd name="connsiteY16" fmla="*/ 411480 h 591394"/>
                <a:gd name="connsiteX17" fmla="*/ 1289685 w 1318518"/>
                <a:gd name="connsiteY17" fmla="*/ 422910 h 591394"/>
                <a:gd name="connsiteX18" fmla="*/ 1265873 w 1318518"/>
                <a:gd name="connsiteY18" fmla="*/ 358140 h 591394"/>
                <a:gd name="connsiteX19" fmla="*/ 1229678 w 1318518"/>
                <a:gd name="connsiteY19" fmla="*/ 334328 h 591394"/>
                <a:gd name="connsiteX20" fmla="*/ 1159193 w 1318518"/>
                <a:gd name="connsiteY20" fmla="*/ 309562 h 591394"/>
                <a:gd name="connsiteX21" fmla="*/ 1117283 w 1318518"/>
                <a:gd name="connsiteY21" fmla="*/ 302895 h 591394"/>
                <a:gd name="connsiteX22" fmla="*/ 1128713 w 1318518"/>
                <a:gd name="connsiteY22" fmla="*/ 365760 h 591394"/>
                <a:gd name="connsiteX23" fmla="*/ 1126808 w 1318518"/>
                <a:gd name="connsiteY23" fmla="*/ 449580 h 591394"/>
                <a:gd name="connsiteX24" fmla="*/ 1111568 w 1318518"/>
                <a:gd name="connsiteY24" fmla="*/ 480060 h 591394"/>
                <a:gd name="connsiteX25" fmla="*/ 1091565 w 1318518"/>
                <a:gd name="connsiteY25" fmla="*/ 450533 h 591394"/>
                <a:gd name="connsiteX26" fmla="*/ 1060133 w 1318518"/>
                <a:gd name="connsiteY26" fmla="*/ 315278 h 591394"/>
                <a:gd name="connsiteX27" fmla="*/ 862013 w 1318518"/>
                <a:gd name="connsiteY27" fmla="*/ 286703 h 591394"/>
                <a:gd name="connsiteX28" fmla="*/ 901065 w 1318518"/>
                <a:gd name="connsiteY28" fmla="*/ 543878 h 591394"/>
                <a:gd name="connsiteX29" fmla="*/ 923925 w 1318518"/>
                <a:gd name="connsiteY29" fmla="*/ 554355 h 591394"/>
                <a:gd name="connsiteX30" fmla="*/ 969645 w 1318518"/>
                <a:gd name="connsiteY30" fmla="*/ 556260 h 591394"/>
                <a:gd name="connsiteX31" fmla="*/ 987743 w 1318518"/>
                <a:gd name="connsiteY31" fmla="*/ 552450 h 591394"/>
                <a:gd name="connsiteX32" fmla="*/ 1022985 w 1318518"/>
                <a:gd name="connsiteY32" fmla="*/ 541020 h 591394"/>
                <a:gd name="connsiteX33" fmla="*/ 1036320 w 1318518"/>
                <a:gd name="connsiteY33" fmla="*/ 539115 h 591394"/>
                <a:gd name="connsiteX34" fmla="*/ 1038225 w 1318518"/>
                <a:gd name="connsiteY34" fmla="*/ 572453 h 591394"/>
                <a:gd name="connsiteX35" fmla="*/ 981075 w 1318518"/>
                <a:gd name="connsiteY35" fmla="*/ 587693 h 591394"/>
                <a:gd name="connsiteX36" fmla="*/ 902970 w 1318518"/>
                <a:gd name="connsiteY36" fmla="*/ 583883 h 591394"/>
                <a:gd name="connsiteX37" fmla="*/ 854393 w 1318518"/>
                <a:gd name="connsiteY37" fmla="*/ 565785 h 591394"/>
                <a:gd name="connsiteX38" fmla="*/ 803910 w 1318518"/>
                <a:gd name="connsiteY38" fmla="*/ 541020 h 591394"/>
                <a:gd name="connsiteX39" fmla="*/ 779145 w 1318518"/>
                <a:gd name="connsiteY39" fmla="*/ 510540 h 591394"/>
                <a:gd name="connsiteX40" fmla="*/ 761048 w 1318518"/>
                <a:gd name="connsiteY40" fmla="*/ 463868 h 591394"/>
                <a:gd name="connsiteX41" fmla="*/ 744855 w 1318518"/>
                <a:gd name="connsiteY41" fmla="*/ 439103 h 591394"/>
                <a:gd name="connsiteX42" fmla="*/ 649605 w 1318518"/>
                <a:gd name="connsiteY42" fmla="*/ 443865 h 591394"/>
                <a:gd name="connsiteX43" fmla="*/ 635318 w 1318518"/>
                <a:gd name="connsiteY43" fmla="*/ 470535 h 591394"/>
                <a:gd name="connsiteX44" fmla="*/ 600075 w 1318518"/>
                <a:gd name="connsiteY44" fmla="*/ 531495 h 591394"/>
                <a:gd name="connsiteX45" fmla="*/ 593408 w 1318518"/>
                <a:gd name="connsiteY45" fmla="*/ 542925 h 591394"/>
                <a:gd name="connsiteX46" fmla="*/ 567690 w 1318518"/>
                <a:gd name="connsiteY46" fmla="*/ 556260 h 591394"/>
                <a:gd name="connsiteX47" fmla="*/ 388620 w 1318518"/>
                <a:gd name="connsiteY47" fmla="*/ 582930 h 591394"/>
                <a:gd name="connsiteX48" fmla="*/ 316230 w 1318518"/>
                <a:gd name="connsiteY48" fmla="*/ 533400 h 591394"/>
                <a:gd name="connsiteX49" fmla="*/ 332423 w 1318518"/>
                <a:gd name="connsiteY49" fmla="*/ 512445 h 591394"/>
                <a:gd name="connsiteX50" fmla="*/ 460058 w 1318518"/>
                <a:gd name="connsiteY50" fmla="*/ 550545 h 591394"/>
                <a:gd name="connsiteX51" fmla="*/ 518160 w 1318518"/>
                <a:gd name="connsiteY51" fmla="*/ 535305 h 591394"/>
                <a:gd name="connsiteX52" fmla="*/ 534353 w 1318518"/>
                <a:gd name="connsiteY52" fmla="*/ 285750 h 591394"/>
                <a:gd name="connsiteX53" fmla="*/ 356235 w 1318518"/>
                <a:gd name="connsiteY53" fmla="*/ 290512 h 591394"/>
                <a:gd name="connsiteX54" fmla="*/ 312420 w 1318518"/>
                <a:gd name="connsiteY54" fmla="*/ 318135 h 591394"/>
                <a:gd name="connsiteX55" fmla="*/ 297180 w 1318518"/>
                <a:gd name="connsiteY55" fmla="*/ 297180 h 591394"/>
                <a:gd name="connsiteX56" fmla="*/ 322898 w 1318518"/>
                <a:gd name="connsiteY56" fmla="*/ 169545 h 591394"/>
                <a:gd name="connsiteX57" fmla="*/ 189548 w 1318518"/>
                <a:gd name="connsiteY57" fmla="*/ 312420 h 591394"/>
                <a:gd name="connsiteX58" fmla="*/ 99060 w 1318518"/>
                <a:gd name="connsiteY58" fmla="*/ 364808 h 591394"/>
                <a:gd name="connsiteX59" fmla="*/ 76200 w 1318518"/>
                <a:gd name="connsiteY59" fmla="*/ 428625 h 591394"/>
                <a:gd name="connsiteX60" fmla="*/ 27623 w 1318518"/>
                <a:gd name="connsiteY60" fmla="*/ 380047 h 591394"/>
                <a:gd name="connsiteX61" fmla="*/ 0 w 1318518"/>
                <a:gd name="connsiteY61" fmla="*/ 380047 h 591394"/>
                <a:gd name="connsiteX62" fmla="*/ 9525 w 1318518"/>
                <a:gd name="connsiteY62" fmla="*/ 353378 h 591394"/>
                <a:gd name="connsiteX63" fmla="*/ 62865 w 1318518"/>
                <a:gd name="connsiteY63" fmla="*/ 321945 h 591394"/>
                <a:gd name="connsiteX64" fmla="*/ 105728 w 1318518"/>
                <a:gd name="connsiteY64" fmla="*/ 296228 h 591394"/>
                <a:gd name="connsiteX65" fmla="*/ 140970 w 1318518"/>
                <a:gd name="connsiteY65" fmla="*/ 275272 h 591394"/>
                <a:gd name="connsiteX66" fmla="*/ 294323 w 1318518"/>
                <a:gd name="connsiteY66" fmla="*/ 117157 h 591394"/>
                <a:gd name="connsiteX67" fmla="*/ 323850 w 1318518"/>
                <a:gd name="connsiteY67" fmla="*/ 41910 h 591394"/>
                <a:gd name="connsiteX68" fmla="*/ 351473 w 1318518"/>
                <a:gd name="connsiteY68" fmla="*/ 0 h 591394"/>
                <a:gd name="connsiteX69" fmla="*/ 361950 w 1318518"/>
                <a:gd name="connsiteY69" fmla="*/ 31432 h 5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18518" h="591394">
                  <a:moveTo>
                    <a:pt x="361950" y="31432"/>
                  </a:moveTo>
                  <a:cubicBezTo>
                    <a:pt x="337185" y="90488"/>
                    <a:pt x="370523" y="149543"/>
                    <a:pt x="364808" y="208597"/>
                  </a:cubicBezTo>
                  <a:cubicBezTo>
                    <a:pt x="362903" y="226695"/>
                    <a:pt x="379095" y="223837"/>
                    <a:pt x="392430" y="220980"/>
                  </a:cubicBezTo>
                  <a:cubicBezTo>
                    <a:pt x="501968" y="201930"/>
                    <a:pt x="612458" y="198120"/>
                    <a:pt x="722948" y="201930"/>
                  </a:cubicBezTo>
                  <a:cubicBezTo>
                    <a:pt x="770573" y="203835"/>
                    <a:pt x="818198" y="203835"/>
                    <a:pt x="863918" y="214312"/>
                  </a:cubicBezTo>
                  <a:cubicBezTo>
                    <a:pt x="904875" y="222885"/>
                    <a:pt x="924878" y="216218"/>
                    <a:pt x="924878" y="172403"/>
                  </a:cubicBezTo>
                  <a:cubicBezTo>
                    <a:pt x="924878" y="153353"/>
                    <a:pt x="930593" y="135255"/>
                    <a:pt x="933450" y="116205"/>
                  </a:cubicBezTo>
                  <a:cubicBezTo>
                    <a:pt x="940118" y="116205"/>
                    <a:pt x="945833" y="116205"/>
                    <a:pt x="952500" y="116205"/>
                  </a:cubicBezTo>
                  <a:cubicBezTo>
                    <a:pt x="972503" y="125730"/>
                    <a:pt x="983933" y="144780"/>
                    <a:pt x="987743" y="164783"/>
                  </a:cubicBezTo>
                  <a:cubicBezTo>
                    <a:pt x="997268" y="206693"/>
                    <a:pt x="1025843" y="222885"/>
                    <a:pt x="1063943" y="233362"/>
                  </a:cubicBezTo>
                  <a:cubicBezTo>
                    <a:pt x="1126808" y="249555"/>
                    <a:pt x="1190625" y="262890"/>
                    <a:pt x="1246823" y="297180"/>
                  </a:cubicBezTo>
                  <a:cubicBezTo>
                    <a:pt x="1271588" y="272415"/>
                    <a:pt x="1243013" y="236220"/>
                    <a:pt x="1265873" y="211455"/>
                  </a:cubicBezTo>
                  <a:cubicBezTo>
                    <a:pt x="1265873" y="228600"/>
                    <a:pt x="1266825" y="245745"/>
                    <a:pt x="1265873" y="262890"/>
                  </a:cubicBezTo>
                  <a:cubicBezTo>
                    <a:pt x="1263015" y="294322"/>
                    <a:pt x="1267778" y="321945"/>
                    <a:pt x="1301115" y="336233"/>
                  </a:cubicBezTo>
                  <a:cubicBezTo>
                    <a:pt x="1313498" y="341947"/>
                    <a:pt x="1330643" y="350520"/>
                    <a:pt x="1305878" y="363855"/>
                  </a:cubicBezTo>
                  <a:cubicBezTo>
                    <a:pt x="1291590" y="374333"/>
                    <a:pt x="1290638" y="382905"/>
                    <a:pt x="1307783" y="391478"/>
                  </a:cubicBezTo>
                  <a:cubicBezTo>
                    <a:pt x="1325880" y="401003"/>
                    <a:pt x="1303020" y="403860"/>
                    <a:pt x="1303973" y="411480"/>
                  </a:cubicBezTo>
                  <a:cubicBezTo>
                    <a:pt x="1302068" y="419100"/>
                    <a:pt x="1297305" y="423862"/>
                    <a:pt x="1289685" y="422910"/>
                  </a:cubicBezTo>
                  <a:cubicBezTo>
                    <a:pt x="1263968" y="407670"/>
                    <a:pt x="1285875" y="375285"/>
                    <a:pt x="1265873" y="358140"/>
                  </a:cubicBezTo>
                  <a:cubicBezTo>
                    <a:pt x="1255395" y="347662"/>
                    <a:pt x="1240155" y="343853"/>
                    <a:pt x="1229678" y="334328"/>
                  </a:cubicBezTo>
                  <a:cubicBezTo>
                    <a:pt x="1208723" y="318135"/>
                    <a:pt x="1184910" y="311468"/>
                    <a:pt x="1159193" y="309562"/>
                  </a:cubicBezTo>
                  <a:cubicBezTo>
                    <a:pt x="1146810" y="308610"/>
                    <a:pt x="1135380" y="304800"/>
                    <a:pt x="1117283" y="302895"/>
                  </a:cubicBezTo>
                  <a:cubicBezTo>
                    <a:pt x="1126808" y="324803"/>
                    <a:pt x="1129665" y="344805"/>
                    <a:pt x="1128713" y="365760"/>
                  </a:cubicBezTo>
                  <a:cubicBezTo>
                    <a:pt x="1127760" y="393383"/>
                    <a:pt x="1125855" y="421958"/>
                    <a:pt x="1126808" y="449580"/>
                  </a:cubicBezTo>
                  <a:cubicBezTo>
                    <a:pt x="1129665" y="463868"/>
                    <a:pt x="1123950" y="473393"/>
                    <a:pt x="1111568" y="480060"/>
                  </a:cubicBezTo>
                  <a:cubicBezTo>
                    <a:pt x="1096328" y="476250"/>
                    <a:pt x="1094423" y="463868"/>
                    <a:pt x="1091565" y="450533"/>
                  </a:cubicBezTo>
                  <a:cubicBezTo>
                    <a:pt x="1090613" y="402908"/>
                    <a:pt x="1093470" y="355283"/>
                    <a:pt x="1060133" y="315278"/>
                  </a:cubicBezTo>
                  <a:cubicBezTo>
                    <a:pt x="1006793" y="252412"/>
                    <a:pt x="935355" y="241935"/>
                    <a:pt x="862013" y="286703"/>
                  </a:cubicBezTo>
                  <a:cubicBezTo>
                    <a:pt x="766763" y="353378"/>
                    <a:pt x="783908" y="490537"/>
                    <a:pt x="901065" y="543878"/>
                  </a:cubicBezTo>
                  <a:cubicBezTo>
                    <a:pt x="908685" y="547687"/>
                    <a:pt x="916305" y="550545"/>
                    <a:pt x="923925" y="554355"/>
                  </a:cubicBezTo>
                  <a:cubicBezTo>
                    <a:pt x="939165" y="561975"/>
                    <a:pt x="954405" y="561023"/>
                    <a:pt x="969645" y="556260"/>
                  </a:cubicBezTo>
                  <a:cubicBezTo>
                    <a:pt x="975360" y="554355"/>
                    <a:pt x="981075" y="553403"/>
                    <a:pt x="987743" y="552450"/>
                  </a:cubicBezTo>
                  <a:cubicBezTo>
                    <a:pt x="1000125" y="551498"/>
                    <a:pt x="1011555" y="547687"/>
                    <a:pt x="1022985" y="541020"/>
                  </a:cubicBezTo>
                  <a:cubicBezTo>
                    <a:pt x="1026795" y="539115"/>
                    <a:pt x="1031558" y="539115"/>
                    <a:pt x="1036320" y="539115"/>
                  </a:cubicBezTo>
                  <a:cubicBezTo>
                    <a:pt x="1059180" y="548640"/>
                    <a:pt x="1046798" y="560070"/>
                    <a:pt x="1038225" y="572453"/>
                  </a:cubicBezTo>
                  <a:cubicBezTo>
                    <a:pt x="1022033" y="586740"/>
                    <a:pt x="1002030" y="590550"/>
                    <a:pt x="981075" y="587693"/>
                  </a:cubicBezTo>
                  <a:cubicBezTo>
                    <a:pt x="955358" y="585787"/>
                    <a:pt x="928688" y="591503"/>
                    <a:pt x="902970" y="583883"/>
                  </a:cubicBezTo>
                  <a:cubicBezTo>
                    <a:pt x="882968" y="587693"/>
                    <a:pt x="868680" y="578168"/>
                    <a:pt x="854393" y="565785"/>
                  </a:cubicBezTo>
                  <a:cubicBezTo>
                    <a:pt x="842010" y="547687"/>
                    <a:pt x="817245" y="557212"/>
                    <a:pt x="803910" y="541020"/>
                  </a:cubicBezTo>
                  <a:cubicBezTo>
                    <a:pt x="794385" y="532448"/>
                    <a:pt x="785813" y="521970"/>
                    <a:pt x="779145" y="510540"/>
                  </a:cubicBezTo>
                  <a:cubicBezTo>
                    <a:pt x="770573" y="496253"/>
                    <a:pt x="769620" y="478155"/>
                    <a:pt x="761048" y="463868"/>
                  </a:cubicBezTo>
                  <a:cubicBezTo>
                    <a:pt x="756285" y="455295"/>
                    <a:pt x="751523" y="446722"/>
                    <a:pt x="744855" y="439103"/>
                  </a:cubicBezTo>
                  <a:cubicBezTo>
                    <a:pt x="712470" y="432435"/>
                    <a:pt x="680085" y="426720"/>
                    <a:pt x="649605" y="443865"/>
                  </a:cubicBezTo>
                  <a:cubicBezTo>
                    <a:pt x="643890" y="452437"/>
                    <a:pt x="639128" y="461962"/>
                    <a:pt x="635318" y="470535"/>
                  </a:cubicBezTo>
                  <a:cubicBezTo>
                    <a:pt x="627698" y="493395"/>
                    <a:pt x="613410" y="512445"/>
                    <a:pt x="600075" y="531495"/>
                  </a:cubicBezTo>
                  <a:cubicBezTo>
                    <a:pt x="598170" y="535305"/>
                    <a:pt x="595313" y="539115"/>
                    <a:pt x="593408" y="542925"/>
                  </a:cubicBezTo>
                  <a:cubicBezTo>
                    <a:pt x="586740" y="550545"/>
                    <a:pt x="581025" y="561975"/>
                    <a:pt x="567690" y="556260"/>
                  </a:cubicBezTo>
                  <a:cubicBezTo>
                    <a:pt x="510540" y="584835"/>
                    <a:pt x="452438" y="602933"/>
                    <a:pt x="388620" y="582930"/>
                  </a:cubicBezTo>
                  <a:cubicBezTo>
                    <a:pt x="356235" y="579120"/>
                    <a:pt x="326708" y="569595"/>
                    <a:pt x="316230" y="533400"/>
                  </a:cubicBezTo>
                  <a:cubicBezTo>
                    <a:pt x="317183" y="522922"/>
                    <a:pt x="320040" y="514350"/>
                    <a:pt x="332423" y="512445"/>
                  </a:cubicBezTo>
                  <a:cubicBezTo>
                    <a:pt x="373380" y="530543"/>
                    <a:pt x="410528" y="558165"/>
                    <a:pt x="460058" y="550545"/>
                  </a:cubicBezTo>
                  <a:cubicBezTo>
                    <a:pt x="480060" y="547687"/>
                    <a:pt x="500063" y="546735"/>
                    <a:pt x="518160" y="535305"/>
                  </a:cubicBezTo>
                  <a:cubicBezTo>
                    <a:pt x="616268" y="465772"/>
                    <a:pt x="623888" y="351472"/>
                    <a:pt x="534353" y="285750"/>
                  </a:cubicBezTo>
                  <a:cubicBezTo>
                    <a:pt x="486728" y="251460"/>
                    <a:pt x="415290" y="253365"/>
                    <a:pt x="356235" y="290512"/>
                  </a:cubicBezTo>
                  <a:cubicBezTo>
                    <a:pt x="341948" y="300037"/>
                    <a:pt x="330518" y="314325"/>
                    <a:pt x="312420" y="318135"/>
                  </a:cubicBezTo>
                  <a:cubicBezTo>
                    <a:pt x="300990" y="316230"/>
                    <a:pt x="297180" y="307658"/>
                    <a:pt x="297180" y="297180"/>
                  </a:cubicBezTo>
                  <a:cubicBezTo>
                    <a:pt x="321945" y="256222"/>
                    <a:pt x="336233" y="212408"/>
                    <a:pt x="322898" y="169545"/>
                  </a:cubicBezTo>
                  <a:cubicBezTo>
                    <a:pt x="306705" y="238125"/>
                    <a:pt x="275273" y="297180"/>
                    <a:pt x="189548" y="312420"/>
                  </a:cubicBezTo>
                  <a:cubicBezTo>
                    <a:pt x="155258" y="318135"/>
                    <a:pt x="117158" y="327660"/>
                    <a:pt x="99060" y="364808"/>
                  </a:cubicBezTo>
                  <a:cubicBezTo>
                    <a:pt x="85725" y="383858"/>
                    <a:pt x="113348" y="418147"/>
                    <a:pt x="76200" y="428625"/>
                  </a:cubicBezTo>
                  <a:cubicBezTo>
                    <a:pt x="65723" y="406718"/>
                    <a:pt x="89535" y="351472"/>
                    <a:pt x="27623" y="380047"/>
                  </a:cubicBezTo>
                  <a:cubicBezTo>
                    <a:pt x="18098" y="380047"/>
                    <a:pt x="9525" y="380047"/>
                    <a:pt x="0" y="380047"/>
                  </a:cubicBezTo>
                  <a:cubicBezTo>
                    <a:pt x="2858" y="371475"/>
                    <a:pt x="6668" y="361950"/>
                    <a:pt x="9525" y="353378"/>
                  </a:cubicBezTo>
                  <a:cubicBezTo>
                    <a:pt x="32385" y="352425"/>
                    <a:pt x="54293" y="353378"/>
                    <a:pt x="62865" y="321945"/>
                  </a:cubicBezTo>
                  <a:cubicBezTo>
                    <a:pt x="65723" y="310515"/>
                    <a:pt x="90488" y="304800"/>
                    <a:pt x="105728" y="296228"/>
                  </a:cubicBezTo>
                  <a:cubicBezTo>
                    <a:pt x="115253" y="284797"/>
                    <a:pt x="129540" y="282893"/>
                    <a:pt x="140970" y="275272"/>
                  </a:cubicBezTo>
                  <a:cubicBezTo>
                    <a:pt x="227648" y="259080"/>
                    <a:pt x="267653" y="195262"/>
                    <a:pt x="294323" y="117157"/>
                  </a:cubicBezTo>
                  <a:cubicBezTo>
                    <a:pt x="302895" y="92393"/>
                    <a:pt x="316230" y="68580"/>
                    <a:pt x="323850" y="41910"/>
                  </a:cubicBezTo>
                  <a:cubicBezTo>
                    <a:pt x="328613" y="25718"/>
                    <a:pt x="332423" y="7620"/>
                    <a:pt x="351473" y="0"/>
                  </a:cubicBezTo>
                  <a:cubicBezTo>
                    <a:pt x="362903" y="7620"/>
                    <a:pt x="360045" y="20002"/>
                    <a:pt x="361950" y="31432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="" xmlns:a16="http://schemas.microsoft.com/office/drawing/2014/main" id="{4EB4AADE-267F-4BC8-97F2-A4A5CE471058}"/>
                </a:ext>
              </a:extLst>
            </p:cNvPr>
            <p:cNvSpPr/>
            <p:nvPr/>
          </p:nvSpPr>
          <p:spPr>
            <a:xfrm>
              <a:off x="6229231" y="-2940926"/>
              <a:ext cx="262776" cy="352425"/>
            </a:xfrm>
            <a:custGeom>
              <a:avLst/>
              <a:gdLst>
                <a:gd name="connsiteX0" fmla="*/ 253251 w 262776"/>
                <a:gd name="connsiteY0" fmla="*/ 65722 h 352425"/>
                <a:gd name="connsiteX1" fmla="*/ 177051 w 262776"/>
                <a:gd name="connsiteY1" fmla="*/ 257175 h 352425"/>
                <a:gd name="connsiteX2" fmla="*/ 92279 w 262776"/>
                <a:gd name="connsiteY2" fmla="*/ 333375 h 352425"/>
                <a:gd name="connsiteX3" fmla="*/ 44654 w 262776"/>
                <a:gd name="connsiteY3" fmla="*/ 352425 h 352425"/>
                <a:gd name="connsiteX4" fmla="*/ 6554 w 262776"/>
                <a:gd name="connsiteY4" fmla="*/ 306705 h 352425"/>
                <a:gd name="connsiteX5" fmla="*/ 5601 w 262776"/>
                <a:gd name="connsiteY5" fmla="*/ 100013 h 352425"/>
                <a:gd name="connsiteX6" fmla="*/ 34176 w 262776"/>
                <a:gd name="connsiteY6" fmla="*/ 56197 h 352425"/>
                <a:gd name="connsiteX7" fmla="*/ 42749 w 262776"/>
                <a:gd name="connsiteY7" fmla="*/ 97155 h 352425"/>
                <a:gd name="connsiteX8" fmla="*/ 150381 w 262776"/>
                <a:gd name="connsiteY8" fmla="*/ 135255 h 352425"/>
                <a:gd name="connsiteX9" fmla="*/ 223724 w 262776"/>
                <a:gd name="connsiteY9" fmla="*/ 44767 h 352425"/>
                <a:gd name="connsiteX10" fmla="*/ 262776 w 262776"/>
                <a:gd name="connsiteY10" fmla="*/ 0 h 352425"/>
                <a:gd name="connsiteX11" fmla="*/ 253251 w 262776"/>
                <a:gd name="connsiteY11" fmla="*/ 6572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776" h="352425">
                  <a:moveTo>
                    <a:pt x="253251" y="65722"/>
                  </a:moveTo>
                  <a:cubicBezTo>
                    <a:pt x="235154" y="132397"/>
                    <a:pt x="200864" y="192405"/>
                    <a:pt x="177051" y="257175"/>
                  </a:cubicBezTo>
                  <a:cubicBezTo>
                    <a:pt x="160859" y="300990"/>
                    <a:pt x="137046" y="325755"/>
                    <a:pt x="92279" y="333375"/>
                  </a:cubicBezTo>
                  <a:cubicBezTo>
                    <a:pt x="76086" y="336232"/>
                    <a:pt x="59894" y="345757"/>
                    <a:pt x="44654" y="352425"/>
                  </a:cubicBezTo>
                  <a:cubicBezTo>
                    <a:pt x="14174" y="352425"/>
                    <a:pt x="9411" y="327660"/>
                    <a:pt x="6554" y="306705"/>
                  </a:cubicBezTo>
                  <a:cubicBezTo>
                    <a:pt x="-2971" y="238125"/>
                    <a:pt x="-1066" y="168592"/>
                    <a:pt x="5601" y="100013"/>
                  </a:cubicBezTo>
                  <a:cubicBezTo>
                    <a:pt x="7506" y="83820"/>
                    <a:pt x="8459" y="60007"/>
                    <a:pt x="34176" y="56197"/>
                  </a:cubicBezTo>
                  <a:cubicBezTo>
                    <a:pt x="37034" y="69532"/>
                    <a:pt x="39891" y="83820"/>
                    <a:pt x="42749" y="97155"/>
                  </a:cubicBezTo>
                  <a:cubicBezTo>
                    <a:pt x="54179" y="151447"/>
                    <a:pt x="107519" y="171450"/>
                    <a:pt x="150381" y="135255"/>
                  </a:cubicBezTo>
                  <a:cubicBezTo>
                    <a:pt x="179909" y="109538"/>
                    <a:pt x="209436" y="81915"/>
                    <a:pt x="223724" y="44767"/>
                  </a:cubicBezTo>
                  <a:cubicBezTo>
                    <a:pt x="231344" y="24765"/>
                    <a:pt x="245631" y="10477"/>
                    <a:pt x="262776" y="0"/>
                  </a:cubicBezTo>
                  <a:cubicBezTo>
                    <a:pt x="259919" y="21907"/>
                    <a:pt x="257061" y="43815"/>
                    <a:pt x="253251" y="65722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="" xmlns:a16="http://schemas.microsoft.com/office/drawing/2014/main" id="{E529ED5C-586C-44B4-85BD-5BB6059EE87D}"/>
                </a:ext>
              </a:extLst>
            </p:cNvPr>
            <p:cNvSpPr/>
            <p:nvPr/>
          </p:nvSpPr>
          <p:spPr>
            <a:xfrm>
              <a:off x="6492717" y="-2999029"/>
              <a:ext cx="20244" cy="57150"/>
            </a:xfrm>
            <a:custGeom>
              <a:avLst/>
              <a:gdLst>
                <a:gd name="connsiteX0" fmla="*/ 242 w 20244"/>
                <a:gd name="connsiteY0" fmla="*/ 57150 h 57150"/>
                <a:gd name="connsiteX1" fmla="*/ 20245 w 20244"/>
                <a:gd name="connsiteY1" fmla="*/ 0 h 57150"/>
                <a:gd name="connsiteX2" fmla="*/ 242 w 20244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44" h="57150">
                  <a:moveTo>
                    <a:pt x="242" y="57150"/>
                  </a:moveTo>
                  <a:cubicBezTo>
                    <a:pt x="-710" y="35243"/>
                    <a:pt x="242" y="15240"/>
                    <a:pt x="20245" y="0"/>
                  </a:cubicBezTo>
                  <a:cubicBezTo>
                    <a:pt x="17387" y="20955"/>
                    <a:pt x="13577" y="40957"/>
                    <a:pt x="242" y="5715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="" xmlns:a16="http://schemas.microsoft.com/office/drawing/2014/main" id="{78CFA2C3-86C5-4077-8A58-CA72926489B7}"/>
                </a:ext>
              </a:extLst>
            </p:cNvPr>
            <p:cNvSpPr/>
            <p:nvPr/>
          </p:nvSpPr>
          <p:spPr>
            <a:xfrm>
              <a:off x="6617737" y="-1257028"/>
              <a:ext cx="164680" cy="106515"/>
            </a:xfrm>
            <a:custGeom>
              <a:avLst/>
              <a:gdLst>
                <a:gd name="connsiteX0" fmla="*/ 0 w 164680"/>
                <a:gd name="connsiteY0" fmla="*/ 20125 h 106515"/>
                <a:gd name="connsiteX1" fmla="*/ 30480 w 164680"/>
                <a:gd name="connsiteY1" fmla="*/ 1075 h 106515"/>
                <a:gd name="connsiteX2" fmla="*/ 105727 w 164680"/>
                <a:gd name="connsiteY2" fmla="*/ 2027 h 106515"/>
                <a:gd name="connsiteX3" fmla="*/ 157163 w 164680"/>
                <a:gd name="connsiteY3" fmla="*/ 17267 h 106515"/>
                <a:gd name="connsiteX4" fmla="*/ 140017 w 164680"/>
                <a:gd name="connsiteY4" fmla="*/ 104897 h 106515"/>
                <a:gd name="connsiteX5" fmla="*/ 0 w 164680"/>
                <a:gd name="connsiteY5" fmla="*/ 2012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680" h="106515">
                  <a:moveTo>
                    <a:pt x="0" y="20125"/>
                  </a:moveTo>
                  <a:cubicBezTo>
                    <a:pt x="1905" y="122"/>
                    <a:pt x="15240" y="1075"/>
                    <a:pt x="30480" y="1075"/>
                  </a:cubicBezTo>
                  <a:cubicBezTo>
                    <a:pt x="55245" y="2027"/>
                    <a:pt x="80963" y="122"/>
                    <a:pt x="105727" y="2027"/>
                  </a:cubicBezTo>
                  <a:cubicBezTo>
                    <a:pt x="123825" y="3932"/>
                    <a:pt x="154305" y="-10355"/>
                    <a:pt x="157163" y="17267"/>
                  </a:cubicBezTo>
                  <a:cubicBezTo>
                    <a:pt x="160020" y="45842"/>
                    <a:pt x="180023" y="82990"/>
                    <a:pt x="140017" y="104897"/>
                  </a:cubicBezTo>
                  <a:cubicBezTo>
                    <a:pt x="39052" y="109660"/>
                    <a:pt x="39052" y="109660"/>
                    <a:pt x="0" y="20125"/>
                  </a:cubicBezTo>
                  <a:close/>
                </a:path>
              </a:pathLst>
            </a:custGeom>
            <a:solidFill>
              <a:srgbClr val="F4EC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="" xmlns:a16="http://schemas.microsoft.com/office/drawing/2014/main" id="{675CE387-06A3-41D3-A3A8-C7A0609E2159}"/>
                </a:ext>
              </a:extLst>
            </p:cNvPr>
            <p:cNvSpPr/>
            <p:nvPr/>
          </p:nvSpPr>
          <p:spPr>
            <a:xfrm>
              <a:off x="6588436" y="-1340726"/>
              <a:ext cx="191297" cy="61798"/>
            </a:xfrm>
            <a:custGeom>
              <a:avLst/>
              <a:gdLst>
                <a:gd name="connsiteX0" fmla="*/ 189321 w 191297"/>
                <a:gd name="connsiteY0" fmla="*/ 9525 h 61798"/>
                <a:gd name="connsiteX1" fmla="*/ 179796 w 191297"/>
                <a:gd name="connsiteY1" fmla="*/ 55245 h 61798"/>
                <a:gd name="connsiteX2" fmla="*/ 179796 w 191297"/>
                <a:gd name="connsiteY2" fmla="*/ 55245 h 61798"/>
                <a:gd name="connsiteX3" fmla="*/ 17871 w 191297"/>
                <a:gd name="connsiteY3" fmla="*/ 56198 h 61798"/>
                <a:gd name="connsiteX4" fmla="*/ 35968 w 191297"/>
                <a:gd name="connsiteY4" fmla="*/ 0 h 61798"/>
                <a:gd name="connsiteX5" fmla="*/ 189321 w 191297"/>
                <a:gd name="connsiteY5" fmla="*/ 9525 h 6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97" h="61798">
                  <a:moveTo>
                    <a:pt x="189321" y="9525"/>
                  </a:moveTo>
                  <a:cubicBezTo>
                    <a:pt x="193131" y="25718"/>
                    <a:pt x="192178" y="41910"/>
                    <a:pt x="179796" y="55245"/>
                  </a:cubicBezTo>
                  <a:cubicBezTo>
                    <a:pt x="179796" y="55245"/>
                    <a:pt x="179796" y="55245"/>
                    <a:pt x="179796" y="55245"/>
                  </a:cubicBezTo>
                  <a:cubicBezTo>
                    <a:pt x="126456" y="64770"/>
                    <a:pt x="72163" y="62865"/>
                    <a:pt x="17871" y="56198"/>
                  </a:cubicBezTo>
                  <a:cubicBezTo>
                    <a:pt x="-8799" y="4763"/>
                    <a:pt x="-7847" y="1905"/>
                    <a:pt x="35968" y="0"/>
                  </a:cubicBezTo>
                  <a:cubicBezTo>
                    <a:pt x="86451" y="15240"/>
                    <a:pt x="138838" y="6668"/>
                    <a:pt x="189321" y="9525"/>
                  </a:cubicBezTo>
                  <a:close/>
                </a:path>
              </a:pathLst>
            </a:custGeom>
            <a:solidFill>
              <a:srgbClr val="E6D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="" xmlns:a16="http://schemas.microsoft.com/office/drawing/2014/main" id="{2ED83824-35B2-4FCC-9A66-5434ECB08B61}"/>
                </a:ext>
              </a:extLst>
            </p:cNvPr>
            <p:cNvSpPr/>
            <p:nvPr/>
          </p:nvSpPr>
          <p:spPr>
            <a:xfrm>
              <a:off x="6607259" y="-1285481"/>
              <a:ext cx="161925" cy="11917"/>
            </a:xfrm>
            <a:custGeom>
              <a:avLst/>
              <a:gdLst>
                <a:gd name="connsiteX0" fmla="*/ 0 w 161925"/>
                <a:gd name="connsiteY0" fmla="*/ 953 h 11917"/>
                <a:gd name="connsiteX1" fmla="*/ 161925 w 161925"/>
                <a:gd name="connsiteY1" fmla="*/ 0 h 11917"/>
                <a:gd name="connsiteX2" fmla="*/ 0 w 161925"/>
                <a:gd name="connsiteY2" fmla="*/ 953 h 1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1917">
                  <a:moveTo>
                    <a:pt x="0" y="953"/>
                  </a:moveTo>
                  <a:cubicBezTo>
                    <a:pt x="54293" y="953"/>
                    <a:pt x="107632" y="0"/>
                    <a:pt x="161925" y="0"/>
                  </a:cubicBezTo>
                  <a:cubicBezTo>
                    <a:pt x="107632" y="17145"/>
                    <a:pt x="54293" y="14288"/>
                    <a:pt x="0" y="95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="" xmlns:a16="http://schemas.microsoft.com/office/drawing/2014/main" id="{C3EA4BB6-D4EA-4DE4-9619-CB0691DE929B}"/>
                </a:ext>
              </a:extLst>
            </p:cNvPr>
            <p:cNvSpPr/>
            <p:nvPr/>
          </p:nvSpPr>
          <p:spPr>
            <a:xfrm>
              <a:off x="7385588" y="-2473356"/>
              <a:ext cx="183292" cy="282047"/>
            </a:xfrm>
            <a:custGeom>
              <a:avLst/>
              <a:gdLst>
                <a:gd name="connsiteX0" fmla="*/ 19867 w 183292"/>
                <a:gd name="connsiteY0" fmla="*/ 282047 h 282047"/>
                <a:gd name="connsiteX1" fmla="*/ 17009 w 183292"/>
                <a:gd name="connsiteY1" fmla="*/ 281095 h 282047"/>
                <a:gd name="connsiteX2" fmla="*/ 14152 w 183292"/>
                <a:gd name="connsiteY2" fmla="*/ 282047 h 282047"/>
                <a:gd name="connsiteX3" fmla="*/ 7484 w 183292"/>
                <a:gd name="connsiteY3" fmla="*/ 242042 h 282047"/>
                <a:gd name="connsiteX4" fmla="*/ 44632 w 183292"/>
                <a:gd name="connsiteY4" fmla="*/ 215372 h 282047"/>
                <a:gd name="connsiteX5" fmla="*/ 60824 w 183292"/>
                <a:gd name="connsiteY5" fmla="*/ 46780 h 282047"/>
                <a:gd name="connsiteX6" fmla="*/ 68444 w 183292"/>
                <a:gd name="connsiteY6" fmla="*/ 8680 h 282047"/>
                <a:gd name="connsiteX7" fmla="*/ 175124 w 183292"/>
                <a:gd name="connsiteY7" fmla="*/ 56305 h 282047"/>
                <a:gd name="connsiteX8" fmla="*/ 75112 w 183292"/>
                <a:gd name="connsiteY8" fmla="*/ 262045 h 282047"/>
                <a:gd name="connsiteX9" fmla="*/ 19867 w 183292"/>
                <a:gd name="connsiteY9" fmla="*/ 282047 h 28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292" h="282047">
                  <a:moveTo>
                    <a:pt x="19867" y="282047"/>
                  </a:moveTo>
                  <a:lnTo>
                    <a:pt x="17009" y="281095"/>
                  </a:lnTo>
                  <a:lnTo>
                    <a:pt x="14152" y="282047"/>
                  </a:lnTo>
                  <a:cubicBezTo>
                    <a:pt x="-9661" y="272522"/>
                    <a:pt x="2722" y="256330"/>
                    <a:pt x="7484" y="242042"/>
                  </a:cubicBezTo>
                  <a:cubicBezTo>
                    <a:pt x="17009" y="228707"/>
                    <a:pt x="31297" y="222040"/>
                    <a:pt x="44632" y="215372"/>
                  </a:cubicBezTo>
                  <a:cubicBezTo>
                    <a:pt x="124642" y="171557"/>
                    <a:pt x="132262" y="102977"/>
                    <a:pt x="60824" y="46780"/>
                  </a:cubicBezTo>
                  <a:cubicBezTo>
                    <a:pt x="36059" y="26777"/>
                    <a:pt x="55109" y="19157"/>
                    <a:pt x="68444" y="8680"/>
                  </a:cubicBezTo>
                  <a:cubicBezTo>
                    <a:pt x="121784" y="-9418"/>
                    <a:pt x="138929" y="-1798"/>
                    <a:pt x="175124" y="56305"/>
                  </a:cubicBezTo>
                  <a:cubicBezTo>
                    <a:pt x="201794" y="142982"/>
                    <a:pt x="161789" y="225850"/>
                    <a:pt x="75112" y="262045"/>
                  </a:cubicBezTo>
                  <a:cubicBezTo>
                    <a:pt x="57014" y="268712"/>
                    <a:pt x="37964" y="275380"/>
                    <a:pt x="19867" y="282047"/>
                  </a:cubicBezTo>
                  <a:close/>
                </a:path>
              </a:pathLst>
            </a:custGeom>
            <a:solidFill>
              <a:srgbClr val="F4DD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="" xmlns:a16="http://schemas.microsoft.com/office/drawing/2014/main" id="{EB76E89C-119E-4307-9D46-FD7DE3F7C421}"/>
                </a:ext>
              </a:extLst>
            </p:cNvPr>
            <p:cNvSpPr/>
            <p:nvPr/>
          </p:nvSpPr>
          <p:spPr>
            <a:xfrm>
              <a:off x="7379737" y="-2465628"/>
              <a:ext cx="130546" cy="239077"/>
            </a:xfrm>
            <a:custGeom>
              <a:avLst/>
              <a:gdLst>
                <a:gd name="connsiteX0" fmla="*/ 74295 w 130546"/>
                <a:gd name="connsiteY0" fmla="*/ 952 h 239077"/>
                <a:gd name="connsiteX1" fmla="*/ 80963 w 130546"/>
                <a:gd name="connsiteY1" fmla="*/ 32385 h 239077"/>
                <a:gd name="connsiteX2" fmla="*/ 121920 w 130546"/>
                <a:gd name="connsiteY2" fmla="*/ 150495 h 239077"/>
                <a:gd name="connsiteX3" fmla="*/ 19050 w 130546"/>
                <a:gd name="connsiteY3" fmla="*/ 239077 h 239077"/>
                <a:gd name="connsiteX4" fmla="*/ 0 w 130546"/>
                <a:gd name="connsiteY4" fmla="*/ 193357 h 239077"/>
                <a:gd name="connsiteX5" fmla="*/ 8573 w 130546"/>
                <a:gd name="connsiteY5" fmla="*/ 115252 h 239077"/>
                <a:gd name="connsiteX6" fmla="*/ 23813 w 130546"/>
                <a:gd name="connsiteY6" fmla="*/ 88582 h 239077"/>
                <a:gd name="connsiteX7" fmla="*/ 46673 w 130546"/>
                <a:gd name="connsiteY7" fmla="*/ 9525 h 239077"/>
                <a:gd name="connsiteX8" fmla="*/ 56198 w 130546"/>
                <a:gd name="connsiteY8" fmla="*/ 0 h 239077"/>
                <a:gd name="connsiteX9" fmla="*/ 74295 w 130546"/>
                <a:gd name="connsiteY9" fmla="*/ 952 h 2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546" h="239077">
                  <a:moveTo>
                    <a:pt x="74295" y="952"/>
                  </a:moveTo>
                  <a:cubicBezTo>
                    <a:pt x="72390" y="11430"/>
                    <a:pt x="46673" y="21907"/>
                    <a:pt x="80963" y="32385"/>
                  </a:cubicBezTo>
                  <a:cubicBezTo>
                    <a:pt x="126683" y="45720"/>
                    <a:pt x="141923" y="104775"/>
                    <a:pt x="121920" y="150495"/>
                  </a:cubicBezTo>
                  <a:cubicBezTo>
                    <a:pt x="100965" y="197167"/>
                    <a:pt x="60960" y="218122"/>
                    <a:pt x="19050" y="239077"/>
                  </a:cubicBezTo>
                  <a:cubicBezTo>
                    <a:pt x="3810" y="227647"/>
                    <a:pt x="19050" y="202882"/>
                    <a:pt x="0" y="193357"/>
                  </a:cubicBezTo>
                  <a:cubicBezTo>
                    <a:pt x="11430" y="168592"/>
                    <a:pt x="26670" y="143827"/>
                    <a:pt x="8573" y="115252"/>
                  </a:cubicBezTo>
                  <a:cubicBezTo>
                    <a:pt x="12383" y="105727"/>
                    <a:pt x="22860" y="100013"/>
                    <a:pt x="23813" y="88582"/>
                  </a:cubicBezTo>
                  <a:cubicBezTo>
                    <a:pt x="29528" y="61913"/>
                    <a:pt x="27623" y="32385"/>
                    <a:pt x="46673" y="9525"/>
                  </a:cubicBezTo>
                  <a:cubicBezTo>
                    <a:pt x="49530" y="6667"/>
                    <a:pt x="53340" y="3810"/>
                    <a:pt x="56198" y="0"/>
                  </a:cubicBezTo>
                  <a:cubicBezTo>
                    <a:pt x="61913" y="0"/>
                    <a:pt x="68580" y="0"/>
                    <a:pt x="74295" y="952"/>
                  </a:cubicBezTo>
                  <a:close/>
                </a:path>
              </a:pathLst>
            </a:custGeom>
            <a:solidFill>
              <a:srgbClr val="F1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="" xmlns:a16="http://schemas.microsoft.com/office/drawing/2014/main" id="{C6A957BD-6E45-4372-A249-ECF039E26388}"/>
                </a:ext>
              </a:extLst>
            </p:cNvPr>
            <p:cNvSpPr/>
            <p:nvPr/>
          </p:nvSpPr>
          <p:spPr>
            <a:xfrm>
              <a:off x="6218640" y="-2738044"/>
              <a:ext cx="252183" cy="284797"/>
            </a:xfrm>
            <a:custGeom>
              <a:avLst/>
              <a:gdLst>
                <a:gd name="connsiteX0" fmla="*/ 0 w 252183"/>
                <a:gd name="connsiteY0" fmla="*/ 212408 h 284797"/>
                <a:gd name="connsiteX1" fmla="*/ 98107 w 252183"/>
                <a:gd name="connsiteY1" fmla="*/ 162878 h 284797"/>
                <a:gd name="connsiteX2" fmla="*/ 215265 w 252183"/>
                <a:gd name="connsiteY2" fmla="*/ 56198 h 284797"/>
                <a:gd name="connsiteX3" fmla="*/ 245745 w 252183"/>
                <a:gd name="connsiteY3" fmla="*/ 0 h 284797"/>
                <a:gd name="connsiteX4" fmla="*/ 216218 w 252183"/>
                <a:gd name="connsiteY4" fmla="*/ 158115 h 284797"/>
                <a:gd name="connsiteX5" fmla="*/ 187643 w 252183"/>
                <a:gd name="connsiteY5" fmla="*/ 205740 h 284797"/>
                <a:gd name="connsiteX6" fmla="*/ 158115 w 252183"/>
                <a:gd name="connsiteY6" fmla="*/ 177165 h 284797"/>
                <a:gd name="connsiteX7" fmla="*/ 38100 w 252183"/>
                <a:gd name="connsiteY7" fmla="*/ 227648 h 284797"/>
                <a:gd name="connsiteX8" fmla="*/ 15240 w 252183"/>
                <a:gd name="connsiteY8" fmla="*/ 284798 h 284797"/>
                <a:gd name="connsiteX9" fmla="*/ 0 w 252183"/>
                <a:gd name="connsiteY9" fmla="*/ 212408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83" h="284797">
                  <a:moveTo>
                    <a:pt x="0" y="212408"/>
                  </a:moveTo>
                  <a:cubicBezTo>
                    <a:pt x="22860" y="176213"/>
                    <a:pt x="63818" y="169545"/>
                    <a:pt x="98107" y="162878"/>
                  </a:cubicBezTo>
                  <a:cubicBezTo>
                    <a:pt x="161925" y="150495"/>
                    <a:pt x="198120" y="116205"/>
                    <a:pt x="215265" y="56198"/>
                  </a:cubicBezTo>
                  <a:cubicBezTo>
                    <a:pt x="220980" y="38100"/>
                    <a:pt x="225743" y="17145"/>
                    <a:pt x="245745" y="0"/>
                  </a:cubicBezTo>
                  <a:cubicBezTo>
                    <a:pt x="248602" y="58103"/>
                    <a:pt x="269558" y="114300"/>
                    <a:pt x="216218" y="158115"/>
                  </a:cubicBezTo>
                  <a:cubicBezTo>
                    <a:pt x="203835" y="172403"/>
                    <a:pt x="221933" y="204788"/>
                    <a:pt x="187643" y="205740"/>
                  </a:cubicBezTo>
                  <a:cubicBezTo>
                    <a:pt x="189548" y="184785"/>
                    <a:pt x="187643" y="170498"/>
                    <a:pt x="158115" y="177165"/>
                  </a:cubicBezTo>
                  <a:cubicBezTo>
                    <a:pt x="114300" y="186690"/>
                    <a:pt x="77153" y="209550"/>
                    <a:pt x="38100" y="227648"/>
                  </a:cubicBezTo>
                  <a:cubicBezTo>
                    <a:pt x="11430" y="239078"/>
                    <a:pt x="20003" y="264795"/>
                    <a:pt x="15240" y="284798"/>
                  </a:cubicBezTo>
                  <a:cubicBezTo>
                    <a:pt x="-12382" y="264795"/>
                    <a:pt x="12382" y="234315"/>
                    <a:pt x="0" y="212408"/>
                  </a:cubicBezTo>
                  <a:close/>
                </a:path>
              </a:pathLst>
            </a:custGeom>
            <a:solidFill>
              <a:srgbClr val="DCB7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="" xmlns:a16="http://schemas.microsoft.com/office/drawing/2014/main" id="{3B1B71D5-B4E1-4E56-8E78-C31EC6755CEE}"/>
                </a:ext>
              </a:extLst>
            </p:cNvPr>
            <p:cNvSpPr/>
            <p:nvPr/>
          </p:nvSpPr>
          <p:spPr>
            <a:xfrm>
              <a:off x="6359815" y="-2429434"/>
              <a:ext cx="160767" cy="147546"/>
            </a:xfrm>
            <a:custGeom>
              <a:avLst/>
              <a:gdLst>
                <a:gd name="connsiteX0" fmla="*/ 94092 w 160767"/>
                <a:gd name="connsiteY0" fmla="*/ 89535 h 147546"/>
                <a:gd name="connsiteX1" fmla="*/ 160767 w 160767"/>
                <a:gd name="connsiteY1" fmla="*/ 136208 h 147546"/>
                <a:gd name="connsiteX2" fmla="*/ 55040 w 160767"/>
                <a:gd name="connsiteY2" fmla="*/ 138113 h 147546"/>
                <a:gd name="connsiteX3" fmla="*/ 39800 w 160767"/>
                <a:gd name="connsiteY3" fmla="*/ 0 h 147546"/>
                <a:gd name="connsiteX4" fmla="*/ 94092 w 160767"/>
                <a:gd name="connsiteY4" fmla="*/ 89535 h 1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7" h="147546">
                  <a:moveTo>
                    <a:pt x="94092" y="89535"/>
                  </a:moveTo>
                  <a:cubicBezTo>
                    <a:pt x="109332" y="114300"/>
                    <a:pt x="138860" y="119063"/>
                    <a:pt x="160767" y="136208"/>
                  </a:cubicBezTo>
                  <a:cubicBezTo>
                    <a:pt x="125525" y="150495"/>
                    <a:pt x="89330" y="151448"/>
                    <a:pt x="55040" y="138113"/>
                  </a:cubicBezTo>
                  <a:cubicBezTo>
                    <a:pt x="-13540" y="111443"/>
                    <a:pt x="-17350" y="60008"/>
                    <a:pt x="39800" y="0"/>
                  </a:cubicBezTo>
                  <a:cubicBezTo>
                    <a:pt x="73137" y="20955"/>
                    <a:pt x="78852" y="58102"/>
                    <a:pt x="94092" y="89535"/>
                  </a:cubicBezTo>
                  <a:close/>
                </a:path>
              </a:pathLst>
            </a:custGeom>
            <a:solidFill>
              <a:srgbClr val="EEB4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="" xmlns:a16="http://schemas.microsoft.com/office/drawing/2014/main" id="{F3A49CD3-5858-46DA-BF89-5F98B5EFFEA4}"/>
                </a:ext>
              </a:extLst>
            </p:cNvPr>
            <p:cNvSpPr/>
            <p:nvPr/>
          </p:nvSpPr>
          <p:spPr>
            <a:xfrm>
              <a:off x="7230194" y="-2589369"/>
              <a:ext cx="184785" cy="238040"/>
            </a:xfrm>
            <a:custGeom>
              <a:avLst/>
              <a:gdLst>
                <a:gd name="connsiteX0" fmla="*/ 184785 w 184785"/>
                <a:gd name="connsiteY0" fmla="*/ 225658 h 238040"/>
                <a:gd name="connsiteX1" fmla="*/ 157163 w 184785"/>
                <a:gd name="connsiteY1" fmla="*/ 238041 h 238040"/>
                <a:gd name="connsiteX2" fmla="*/ 162878 w 184785"/>
                <a:gd name="connsiteY2" fmla="*/ 134218 h 238040"/>
                <a:gd name="connsiteX3" fmla="*/ 122873 w 184785"/>
                <a:gd name="connsiteY3" fmla="*/ 73258 h 238040"/>
                <a:gd name="connsiteX4" fmla="*/ 109538 w 184785"/>
                <a:gd name="connsiteY4" fmla="*/ 68496 h 238040"/>
                <a:gd name="connsiteX5" fmla="*/ 42863 w 184785"/>
                <a:gd name="connsiteY5" fmla="*/ 113263 h 238040"/>
                <a:gd name="connsiteX6" fmla="*/ 23813 w 184785"/>
                <a:gd name="connsiteY6" fmla="*/ 199941 h 238040"/>
                <a:gd name="connsiteX7" fmla="*/ 13335 w 184785"/>
                <a:gd name="connsiteY7" fmla="*/ 201846 h 238040"/>
                <a:gd name="connsiteX8" fmla="*/ 14288 w 184785"/>
                <a:gd name="connsiteY8" fmla="*/ 190416 h 238040"/>
                <a:gd name="connsiteX9" fmla="*/ 23813 w 184785"/>
                <a:gd name="connsiteY9" fmla="*/ 161841 h 238040"/>
                <a:gd name="connsiteX10" fmla="*/ 23813 w 184785"/>
                <a:gd name="connsiteY10" fmla="*/ 76116 h 238040"/>
                <a:gd name="connsiteX11" fmla="*/ 0 w 184785"/>
                <a:gd name="connsiteY11" fmla="*/ 2773 h 238040"/>
                <a:gd name="connsiteX12" fmla="*/ 60008 w 184785"/>
                <a:gd name="connsiteY12" fmla="*/ 11346 h 238040"/>
                <a:gd name="connsiteX13" fmla="*/ 138113 w 184785"/>
                <a:gd name="connsiteY13" fmla="*/ 40873 h 238040"/>
                <a:gd name="connsiteX14" fmla="*/ 175260 w 184785"/>
                <a:gd name="connsiteY14" fmla="*/ 58018 h 238040"/>
                <a:gd name="connsiteX15" fmla="*/ 181928 w 184785"/>
                <a:gd name="connsiteY15" fmla="*/ 160888 h 238040"/>
                <a:gd name="connsiteX16" fmla="*/ 177165 w 184785"/>
                <a:gd name="connsiteY16" fmla="*/ 217086 h 238040"/>
                <a:gd name="connsiteX17" fmla="*/ 184785 w 184785"/>
                <a:gd name="connsiteY17" fmla="*/ 225658 h 2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785" h="238040">
                  <a:moveTo>
                    <a:pt x="184785" y="225658"/>
                  </a:moveTo>
                  <a:cubicBezTo>
                    <a:pt x="180023" y="239946"/>
                    <a:pt x="168592" y="237088"/>
                    <a:pt x="157163" y="238041"/>
                  </a:cubicBezTo>
                  <a:cubicBezTo>
                    <a:pt x="139065" y="202798"/>
                    <a:pt x="157163" y="167556"/>
                    <a:pt x="162878" y="134218"/>
                  </a:cubicBezTo>
                  <a:cubicBezTo>
                    <a:pt x="169545" y="96118"/>
                    <a:pt x="162878" y="76116"/>
                    <a:pt x="122873" y="73258"/>
                  </a:cubicBezTo>
                  <a:cubicBezTo>
                    <a:pt x="118110" y="73258"/>
                    <a:pt x="114300" y="70401"/>
                    <a:pt x="109538" y="68496"/>
                  </a:cubicBezTo>
                  <a:cubicBezTo>
                    <a:pt x="42863" y="48493"/>
                    <a:pt x="42863" y="48493"/>
                    <a:pt x="42863" y="113263"/>
                  </a:cubicBezTo>
                  <a:cubicBezTo>
                    <a:pt x="42863" y="143743"/>
                    <a:pt x="35243" y="172318"/>
                    <a:pt x="23813" y="199941"/>
                  </a:cubicBezTo>
                  <a:cubicBezTo>
                    <a:pt x="20955" y="202798"/>
                    <a:pt x="17145" y="203751"/>
                    <a:pt x="13335" y="201846"/>
                  </a:cubicBezTo>
                  <a:cubicBezTo>
                    <a:pt x="11430" y="198036"/>
                    <a:pt x="11430" y="194226"/>
                    <a:pt x="14288" y="190416"/>
                  </a:cubicBezTo>
                  <a:cubicBezTo>
                    <a:pt x="19050" y="181843"/>
                    <a:pt x="25718" y="173271"/>
                    <a:pt x="23813" y="161841"/>
                  </a:cubicBezTo>
                  <a:cubicBezTo>
                    <a:pt x="18098" y="133266"/>
                    <a:pt x="24765" y="104691"/>
                    <a:pt x="23813" y="76116"/>
                  </a:cubicBezTo>
                  <a:cubicBezTo>
                    <a:pt x="25718" y="48493"/>
                    <a:pt x="4763" y="28491"/>
                    <a:pt x="0" y="2773"/>
                  </a:cubicBezTo>
                  <a:cubicBezTo>
                    <a:pt x="22860" y="-7704"/>
                    <a:pt x="39053" y="15156"/>
                    <a:pt x="60008" y="11346"/>
                  </a:cubicBezTo>
                  <a:cubicBezTo>
                    <a:pt x="85725" y="20871"/>
                    <a:pt x="114300" y="24681"/>
                    <a:pt x="138113" y="40873"/>
                  </a:cubicBezTo>
                  <a:cubicBezTo>
                    <a:pt x="147638" y="53256"/>
                    <a:pt x="163830" y="50398"/>
                    <a:pt x="175260" y="58018"/>
                  </a:cubicBezTo>
                  <a:cubicBezTo>
                    <a:pt x="189548" y="91356"/>
                    <a:pt x="180975" y="126598"/>
                    <a:pt x="181928" y="160888"/>
                  </a:cubicBezTo>
                  <a:cubicBezTo>
                    <a:pt x="179070" y="179938"/>
                    <a:pt x="174308" y="198036"/>
                    <a:pt x="177165" y="217086"/>
                  </a:cubicBezTo>
                  <a:cubicBezTo>
                    <a:pt x="180023" y="220896"/>
                    <a:pt x="181928" y="223753"/>
                    <a:pt x="184785" y="225658"/>
                  </a:cubicBezTo>
                  <a:close/>
                </a:path>
              </a:pathLst>
            </a:custGeom>
            <a:solidFill>
              <a:srgbClr val="DEB8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="" xmlns:a16="http://schemas.microsoft.com/office/drawing/2014/main" id="{E9D8B7A6-AC00-47A7-996F-B97C1260ED2B}"/>
                </a:ext>
              </a:extLst>
            </p:cNvPr>
            <p:cNvSpPr/>
            <p:nvPr/>
          </p:nvSpPr>
          <p:spPr>
            <a:xfrm>
              <a:off x="6699652" y="-2341803"/>
              <a:ext cx="286702" cy="137000"/>
            </a:xfrm>
            <a:custGeom>
              <a:avLst/>
              <a:gdLst>
                <a:gd name="connsiteX0" fmla="*/ 0 w 286702"/>
                <a:gd name="connsiteY0" fmla="*/ 21907 h 137000"/>
                <a:gd name="connsiteX1" fmla="*/ 20955 w 286702"/>
                <a:gd name="connsiteY1" fmla="*/ 0 h 137000"/>
                <a:gd name="connsiteX2" fmla="*/ 50483 w 286702"/>
                <a:gd name="connsiteY2" fmla="*/ 60007 h 137000"/>
                <a:gd name="connsiteX3" fmla="*/ 211455 w 286702"/>
                <a:gd name="connsiteY3" fmla="*/ 60007 h 137000"/>
                <a:gd name="connsiteX4" fmla="*/ 240983 w 286702"/>
                <a:gd name="connsiteY4" fmla="*/ 952 h 137000"/>
                <a:gd name="connsiteX5" fmla="*/ 286703 w 286702"/>
                <a:gd name="connsiteY5" fmla="*/ 31432 h 137000"/>
                <a:gd name="connsiteX6" fmla="*/ 258127 w 286702"/>
                <a:gd name="connsiteY6" fmla="*/ 48577 h 137000"/>
                <a:gd name="connsiteX7" fmla="*/ 119063 w 286702"/>
                <a:gd name="connsiteY7" fmla="*/ 136207 h 137000"/>
                <a:gd name="connsiteX8" fmla="*/ 0 w 286702"/>
                <a:gd name="connsiteY8" fmla="*/ 21907 h 1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2" h="137000">
                  <a:moveTo>
                    <a:pt x="0" y="21907"/>
                  </a:moveTo>
                  <a:cubicBezTo>
                    <a:pt x="6667" y="14288"/>
                    <a:pt x="14288" y="7620"/>
                    <a:pt x="20955" y="0"/>
                  </a:cubicBezTo>
                  <a:cubicBezTo>
                    <a:pt x="41910" y="14288"/>
                    <a:pt x="38100" y="40957"/>
                    <a:pt x="50483" y="60007"/>
                  </a:cubicBezTo>
                  <a:cubicBezTo>
                    <a:pt x="104775" y="116205"/>
                    <a:pt x="161925" y="116205"/>
                    <a:pt x="211455" y="60007"/>
                  </a:cubicBezTo>
                  <a:cubicBezTo>
                    <a:pt x="223838" y="41910"/>
                    <a:pt x="220027" y="15240"/>
                    <a:pt x="240983" y="952"/>
                  </a:cubicBezTo>
                  <a:cubicBezTo>
                    <a:pt x="255270" y="13335"/>
                    <a:pt x="281940" y="6667"/>
                    <a:pt x="286703" y="31432"/>
                  </a:cubicBezTo>
                  <a:cubicBezTo>
                    <a:pt x="267653" y="22860"/>
                    <a:pt x="261938" y="32385"/>
                    <a:pt x="258127" y="48577"/>
                  </a:cubicBezTo>
                  <a:cubicBezTo>
                    <a:pt x="242888" y="117157"/>
                    <a:pt x="173355" y="141922"/>
                    <a:pt x="119063" y="136207"/>
                  </a:cubicBezTo>
                  <a:cubicBezTo>
                    <a:pt x="51435" y="129540"/>
                    <a:pt x="13335" y="93345"/>
                    <a:pt x="0" y="21907"/>
                  </a:cubicBezTo>
                  <a:close/>
                </a:path>
              </a:pathLst>
            </a:custGeom>
            <a:solidFill>
              <a:srgbClr val="7F4E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="" xmlns:a16="http://schemas.microsoft.com/office/drawing/2014/main" id="{62918E49-D068-4CC2-921F-A519DB3A1EAF}"/>
                </a:ext>
              </a:extLst>
            </p:cNvPr>
            <p:cNvSpPr/>
            <p:nvPr/>
          </p:nvSpPr>
          <p:spPr>
            <a:xfrm>
              <a:off x="7119285" y="-2389428"/>
              <a:ext cx="144580" cy="122249"/>
            </a:xfrm>
            <a:custGeom>
              <a:avLst/>
              <a:gdLst>
                <a:gd name="connsiteX0" fmla="*/ 128055 w 144580"/>
                <a:gd name="connsiteY0" fmla="*/ 0 h 122249"/>
                <a:gd name="connsiteX1" fmla="*/ 136627 w 144580"/>
                <a:gd name="connsiteY1" fmla="*/ 0 h 122249"/>
                <a:gd name="connsiteX2" fmla="*/ 106147 w 144580"/>
                <a:gd name="connsiteY2" fmla="*/ 99060 h 122249"/>
                <a:gd name="connsiteX3" fmla="*/ 3277 w 144580"/>
                <a:gd name="connsiteY3" fmla="*/ 104775 h 122249"/>
                <a:gd name="connsiteX4" fmla="*/ 6135 w 144580"/>
                <a:gd name="connsiteY4" fmla="*/ 97155 h 122249"/>
                <a:gd name="connsiteX5" fmla="*/ 50902 w 144580"/>
                <a:gd name="connsiteY5" fmla="*/ 76200 h 122249"/>
                <a:gd name="connsiteX6" fmla="*/ 128055 w 144580"/>
                <a:gd name="connsiteY6" fmla="*/ 0 h 12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580" h="122249">
                  <a:moveTo>
                    <a:pt x="128055" y="0"/>
                  </a:moveTo>
                  <a:cubicBezTo>
                    <a:pt x="130912" y="0"/>
                    <a:pt x="133770" y="0"/>
                    <a:pt x="136627" y="0"/>
                  </a:cubicBezTo>
                  <a:cubicBezTo>
                    <a:pt x="155677" y="41910"/>
                    <a:pt x="138532" y="75247"/>
                    <a:pt x="106147" y="99060"/>
                  </a:cubicBezTo>
                  <a:cubicBezTo>
                    <a:pt x="75667" y="120967"/>
                    <a:pt x="39472" y="135255"/>
                    <a:pt x="3277" y="104775"/>
                  </a:cubicBezTo>
                  <a:cubicBezTo>
                    <a:pt x="-1485" y="100013"/>
                    <a:pt x="-1485" y="98107"/>
                    <a:pt x="6135" y="97155"/>
                  </a:cubicBezTo>
                  <a:cubicBezTo>
                    <a:pt x="21375" y="90488"/>
                    <a:pt x="36615" y="82867"/>
                    <a:pt x="50902" y="76200"/>
                  </a:cubicBezTo>
                  <a:cubicBezTo>
                    <a:pt x="79477" y="55245"/>
                    <a:pt x="92812" y="16192"/>
                    <a:pt x="128055" y="0"/>
                  </a:cubicBezTo>
                  <a:close/>
                </a:path>
              </a:pathLst>
            </a:custGeom>
            <a:solidFill>
              <a:srgbClr val="E8B6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="" xmlns:a16="http://schemas.microsoft.com/office/drawing/2014/main" id="{978ADA36-9EF4-49F7-BD9B-EBB5C953915C}"/>
                </a:ext>
              </a:extLst>
            </p:cNvPr>
            <p:cNvSpPr/>
            <p:nvPr/>
          </p:nvSpPr>
          <p:spPr>
            <a:xfrm>
              <a:off x="6399005" y="-2579928"/>
              <a:ext cx="68889" cy="240029"/>
            </a:xfrm>
            <a:custGeom>
              <a:avLst/>
              <a:gdLst>
                <a:gd name="connsiteX0" fmla="*/ 54902 w 68889"/>
                <a:gd name="connsiteY0" fmla="*/ 240030 h 240029"/>
                <a:gd name="connsiteX1" fmla="*/ 610 w 68889"/>
                <a:gd name="connsiteY1" fmla="*/ 150495 h 240029"/>
                <a:gd name="connsiteX2" fmla="*/ 8230 w 68889"/>
                <a:gd name="connsiteY2" fmla="*/ 47625 h 240029"/>
                <a:gd name="connsiteX3" fmla="*/ 36805 w 68889"/>
                <a:gd name="connsiteY3" fmla="*/ 0 h 240029"/>
                <a:gd name="connsiteX4" fmla="*/ 47282 w 68889"/>
                <a:gd name="connsiteY4" fmla="*/ 20002 h 240029"/>
                <a:gd name="connsiteX5" fmla="*/ 52997 w 68889"/>
                <a:gd name="connsiteY5" fmla="*/ 40957 h 240029"/>
                <a:gd name="connsiteX6" fmla="*/ 57760 w 68889"/>
                <a:gd name="connsiteY6" fmla="*/ 176213 h 240029"/>
                <a:gd name="connsiteX7" fmla="*/ 66332 w 68889"/>
                <a:gd name="connsiteY7" fmla="*/ 220027 h 240029"/>
                <a:gd name="connsiteX8" fmla="*/ 54902 w 68889"/>
                <a:gd name="connsiteY8" fmla="*/ 240030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89" h="240029">
                  <a:moveTo>
                    <a:pt x="54902" y="240030"/>
                  </a:moveTo>
                  <a:cubicBezTo>
                    <a:pt x="26327" y="217170"/>
                    <a:pt x="14897" y="182880"/>
                    <a:pt x="610" y="150495"/>
                  </a:cubicBezTo>
                  <a:cubicBezTo>
                    <a:pt x="610" y="116205"/>
                    <a:pt x="-3200" y="80963"/>
                    <a:pt x="8230" y="47625"/>
                  </a:cubicBezTo>
                  <a:cubicBezTo>
                    <a:pt x="17755" y="31432"/>
                    <a:pt x="27280" y="16192"/>
                    <a:pt x="36805" y="0"/>
                  </a:cubicBezTo>
                  <a:cubicBezTo>
                    <a:pt x="37757" y="7620"/>
                    <a:pt x="39662" y="15240"/>
                    <a:pt x="47282" y="20002"/>
                  </a:cubicBezTo>
                  <a:cubicBezTo>
                    <a:pt x="52045" y="25717"/>
                    <a:pt x="53950" y="33338"/>
                    <a:pt x="52997" y="40957"/>
                  </a:cubicBezTo>
                  <a:cubicBezTo>
                    <a:pt x="35852" y="86677"/>
                    <a:pt x="33947" y="131445"/>
                    <a:pt x="57760" y="176213"/>
                  </a:cubicBezTo>
                  <a:cubicBezTo>
                    <a:pt x="65380" y="189547"/>
                    <a:pt x="73000" y="203835"/>
                    <a:pt x="66332" y="220027"/>
                  </a:cubicBezTo>
                  <a:cubicBezTo>
                    <a:pt x="56807" y="223838"/>
                    <a:pt x="56807" y="232410"/>
                    <a:pt x="54902" y="240030"/>
                  </a:cubicBezTo>
                  <a:close/>
                </a:path>
              </a:pathLst>
            </a:custGeom>
            <a:solidFill>
              <a:srgbClr val="5E3B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="" xmlns:a16="http://schemas.microsoft.com/office/drawing/2014/main" id="{148F04A2-5175-44E0-BB5D-33379A734D6E}"/>
                </a:ext>
              </a:extLst>
            </p:cNvPr>
            <p:cNvSpPr/>
            <p:nvPr/>
          </p:nvSpPr>
          <p:spPr>
            <a:xfrm>
              <a:off x="6208162" y="-2525636"/>
              <a:ext cx="31106" cy="154304"/>
            </a:xfrm>
            <a:custGeom>
              <a:avLst/>
              <a:gdLst>
                <a:gd name="connsiteX0" fmla="*/ 10478 w 31106"/>
                <a:gd name="connsiteY0" fmla="*/ 0 h 154304"/>
                <a:gd name="connsiteX1" fmla="*/ 26670 w 31106"/>
                <a:gd name="connsiteY1" fmla="*/ 71438 h 154304"/>
                <a:gd name="connsiteX2" fmla="*/ 27622 w 31106"/>
                <a:gd name="connsiteY2" fmla="*/ 154305 h 154304"/>
                <a:gd name="connsiteX3" fmla="*/ 0 w 31106"/>
                <a:gd name="connsiteY3" fmla="*/ 79058 h 154304"/>
                <a:gd name="connsiteX4" fmla="*/ 10478 w 31106"/>
                <a:gd name="connsiteY4" fmla="*/ 0 h 1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06" h="154304">
                  <a:moveTo>
                    <a:pt x="10478" y="0"/>
                  </a:moveTo>
                  <a:cubicBezTo>
                    <a:pt x="26670" y="21908"/>
                    <a:pt x="12383" y="49530"/>
                    <a:pt x="26670" y="71438"/>
                  </a:cubicBezTo>
                  <a:cubicBezTo>
                    <a:pt x="23813" y="99060"/>
                    <a:pt x="37147" y="126683"/>
                    <a:pt x="27622" y="154305"/>
                  </a:cubicBezTo>
                  <a:cubicBezTo>
                    <a:pt x="-8572" y="139065"/>
                    <a:pt x="2858" y="106680"/>
                    <a:pt x="0" y="79058"/>
                  </a:cubicBezTo>
                  <a:cubicBezTo>
                    <a:pt x="19050" y="55245"/>
                    <a:pt x="2858" y="25717"/>
                    <a:pt x="10478" y="0"/>
                  </a:cubicBezTo>
                  <a:close/>
                </a:path>
              </a:pathLst>
            </a:custGeom>
            <a:solidFill>
              <a:srgbClr val="5D40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="" xmlns:a16="http://schemas.microsoft.com/office/drawing/2014/main" id="{58773374-CD27-48F7-BA8D-D4EB444C6F08}"/>
                </a:ext>
              </a:extLst>
            </p:cNvPr>
            <p:cNvSpPr/>
            <p:nvPr/>
          </p:nvSpPr>
          <p:spPr>
            <a:xfrm>
              <a:off x="7368307" y="-2273309"/>
              <a:ext cx="38033" cy="83511"/>
            </a:xfrm>
            <a:custGeom>
              <a:avLst/>
              <a:gdLst>
                <a:gd name="connsiteX0" fmla="*/ 11430 w 38033"/>
                <a:gd name="connsiteY0" fmla="*/ 85 h 83511"/>
                <a:gd name="connsiteX1" fmla="*/ 30480 w 38033"/>
                <a:gd name="connsiteY1" fmla="*/ 45805 h 83511"/>
                <a:gd name="connsiteX2" fmla="*/ 31433 w 38033"/>
                <a:gd name="connsiteY2" fmla="*/ 82000 h 83511"/>
                <a:gd name="connsiteX3" fmla="*/ 0 w 38033"/>
                <a:gd name="connsiteY3" fmla="*/ 55330 h 83511"/>
                <a:gd name="connsiteX4" fmla="*/ 11430 w 38033"/>
                <a:gd name="connsiteY4" fmla="*/ 85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33" h="83511">
                  <a:moveTo>
                    <a:pt x="11430" y="85"/>
                  </a:moveTo>
                  <a:cubicBezTo>
                    <a:pt x="59055" y="-1820"/>
                    <a:pt x="27623" y="28660"/>
                    <a:pt x="30480" y="45805"/>
                  </a:cubicBezTo>
                  <a:cubicBezTo>
                    <a:pt x="24765" y="58188"/>
                    <a:pt x="21908" y="70570"/>
                    <a:pt x="31433" y="82000"/>
                  </a:cubicBezTo>
                  <a:cubicBezTo>
                    <a:pt x="6667" y="90573"/>
                    <a:pt x="14288" y="60093"/>
                    <a:pt x="0" y="55330"/>
                  </a:cubicBezTo>
                  <a:cubicBezTo>
                    <a:pt x="4763" y="37233"/>
                    <a:pt x="7620" y="18183"/>
                    <a:pt x="11430" y="85"/>
                  </a:cubicBezTo>
                  <a:close/>
                </a:path>
              </a:pathLst>
            </a:custGeom>
            <a:solidFill>
              <a:srgbClr val="644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="" xmlns:a16="http://schemas.microsoft.com/office/drawing/2014/main" id="{DBC5B97C-7F24-43B7-A85D-087002C647E9}"/>
                </a:ext>
              </a:extLst>
            </p:cNvPr>
            <p:cNvSpPr/>
            <p:nvPr/>
          </p:nvSpPr>
          <p:spPr>
            <a:xfrm>
              <a:off x="7033979" y="-2293226"/>
              <a:ext cx="89535" cy="8572"/>
            </a:xfrm>
            <a:custGeom>
              <a:avLst/>
              <a:gdLst>
                <a:gd name="connsiteX0" fmla="*/ 89535 w 89535"/>
                <a:gd name="connsiteY0" fmla="*/ 952 h 8572"/>
                <a:gd name="connsiteX1" fmla="*/ 86677 w 89535"/>
                <a:gd name="connsiteY1" fmla="*/ 8573 h 8572"/>
                <a:gd name="connsiteX2" fmla="*/ 0 w 89535"/>
                <a:gd name="connsiteY2" fmla="*/ 0 h 8572"/>
                <a:gd name="connsiteX3" fmla="*/ 89535 w 89535"/>
                <a:gd name="connsiteY3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" h="8572">
                  <a:moveTo>
                    <a:pt x="89535" y="952"/>
                  </a:moveTo>
                  <a:cubicBezTo>
                    <a:pt x="88583" y="3810"/>
                    <a:pt x="87630" y="5715"/>
                    <a:pt x="86677" y="8573"/>
                  </a:cubicBezTo>
                  <a:cubicBezTo>
                    <a:pt x="58102" y="5715"/>
                    <a:pt x="27623" y="14288"/>
                    <a:pt x="0" y="0"/>
                  </a:cubicBezTo>
                  <a:cubicBezTo>
                    <a:pt x="30480" y="0"/>
                    <a:pt x="60008" y="0"/>
                    <a:pt x="89535" y="952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="" xmlns:a16="http://schemas.microsoft.com/office/drawing/2014/main" id="{834E635C-840C-4652-900E-AFED2DDA3922}"/>
                </a:ext>
              </a:extLst>
            </p:cNvPr>
            <p:cNvSpPr/>
            <p:nvPr/>
          </p:nvSpPr>
          <p:spPr>
            <a:xfrm>
              <a:off x="6535196" y="-1770303"/>
              <a:ext cx="91414" cy="226695"/>
            </a:xfrm>
            <a:custGeom>
              <a:avLst/>
              <a:gdLst>
                <a:gd name="connsiteX0" fmla="*/ 4436 w 91414"/>
                <a:gd name="connsiteY0" fmla="*/ 131445 h 226695"/>
                <a:gd name="connsiteX1" fmla="*/ 16818 w 91414"/>
                <a:gd name="connsiteY1" fmla="*/ 77152 h 226695"/>
                <a:gd name="connsiteX2" fmla="*/ 91113 w 91414"/>
                <a:gd name="connsiteY2" fmla="*/ 0 h 226695"/>
                <a:gd name="connsiteX3" fmla="*/ 64443 w 91414"/>
                <a:gd name="connsiteY3" fmla="*/ 63817 h 226695"/>
                <a:gd name="connsiteX4" fmla="*/ 91113 w 91414"/>
                <a:gd name="connsiteY4" fmla="*/ 226695 h 226695"/>
                <a:gd name="connsiteX5" fmla="*/ 35868 w 91414"/>
                <a:gd name="connsiteY5" fmla="*/ 207645 h 226695"/>
                <a:gd name="connsiteX6" fmla="*/ 14913 w 91414"/>
                <a:gd name="connsiteY6" fmla="*/ 190500 h 226695"/>
                <a:gd name="connsiteX7" fmla="*/ 4436 w 91414"/>
                <a:gd name="connsiteY7" fmla="*/ 131445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14" h="226695">
                  <a:moveTo>
                    <a:pt x="4436" y="131445"/>
                  </a:moveTo>
                  <a:cubicBezTo>
                    <a:pt x="1578" y="111442"/>
                    <a:pt x="9198" y="94297"/>
                    <a:pt x="16818" y="77152"/>
                  </a:cubicBezTo>
                  <a:cubicBezTo>
                    <a:pt x="41583" y="51435"/>
                    <a:pt x="66348" y="25717"/>
                    <a:pt x="91113" y="0"/>
                  </a:cubicBezTo>
                  <a:cubicBezTo>
                    <a:pt x="93971" y="26670"/>
                    <a:pt x="75873" y="43815"/>
                    <a:pt x="64443" y="63817"/>
                  </a:cubicBezTo>
                  <a:cubicBezTo>
                    <a:pt x="29201" y="127635"/>
                    <a:pt x="37773" y="180975"/>
                    <a:pt x="91113" y="226695"/>
                  </a:cubicBezTo>
                  <a:cubicBezTo>
                    <a:pt x="73016" y="220027"/>
                    <a:pt x="53966" y="214313"/>
                    <a:pt x="35868" y="207645"/>
                  </a:cubicBezTo>
                  <a:cubicBezTo>
                    <a:pt x="29201" y="201930"/>
                    <a:pt x="21581" y="196215"/>
                    <a:pt x="14913" y="190500"/>
                  </a:cubicBezTo>
                  <a:cubicBezTo>
                    <a:pt x="-6994" y="174308"/>
                    <a:pt x="626" y="152400"/>
                    <a:pt x="4436" y="131445"/>
                  </a:cubicBezTo>
                  <a:close/>
                </a:path>
              </a:pathLst>
            </a:custGeom>
            <a:solidFill>
              <a:srgbClr val="EAD0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="" xmlns:a16="http://schemas.microsoft.com/office/drawing/2014/main" id="{71DB9DBC-B8C2-4432-B6F5-60F7B874AE2C}"/>
                </a:ext>
              </a:extLst>
            </p:cNvPr>
            <p:cNvSpPr/>
            <p:nvPr/>
          </p:nvSpPr>
          <p:spPr>
            <a:xfrm>
              <a:off x="6634882" y="-1828060"/>
              <a:ext cx="123824" cy="38706"/>
            </a:xfrm>
            <a:custGeom>
              <a:avLst/>
              <a:gdLst>
                <a:gd name="connsiteX0" fmla="*/ 18097 w 123824"/>
                <a:gd name="connsiteY0" fmla="*/ 8226 h 38706"/>
                <a:gd name="connsiteX1" fmla="*/ 30480 w 123824"/>
                <a:gd name="connsiteY1" fmla="*/ 22514 h 38706"/>
                <a:gd name="connsiteX2" fmla="*/ 123825 w 123824"/>
                <a:gd name="connsiteY2" fmla="*/ 38706 h 38706"/>
                <a:gd name="connsiteX3" fmla="*/ 0 w 123824"/>
                <a:gd name="connsiteY3" fmla="*/ 37754 h 38706"/>
                <a:gd name="connsiteX4" fmla="*/ 18097 w 123824"/>
                <a:gd name="connsiteY4" fmla="*/ 8226 h 3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4" h="38706">
                  <a:moveTo>
                    <a:pt x="18097" y="8226"/>
                  </a:moveTo>
                  <a:cubicBezTo>
                    <a:pt x="20002" y="14894"/>
                    <a:pt x="24765" y="29181"/>
                    <a:pt x="30480" y="22514"/>
                  </a:cubicBezTo>
                  <a:cubicBezTo>
                    <a:pt x="71437" y="-24159"/>
                    <a:pt x="96203" y="12036"/>
                    <a:pt x="123825" y="38706"/>
                  </a:cubicBezTo>
                  <a:cubicBezTo>
                    <a:pt x="82868" y="38706"/>
                    <a:pt x="40957" y="38706"/>
                    <a:pt x="0" y="37754"/>
                  </a:cubicBezTo>
                  <a:cubicBezTo>
                    <a:pt x="1905" y="25371"/>
                    <a:pt x="8572" y="15846"/>
                    <a:pt x="18097" y="8226"/>
                  </a:cubicBezTo>
                  <a:close/>
                </a:path>
              </a:pathLst>
            </a:custGeom>
            <a:solidFill>
              <a:srgbClr val="ADA7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="" xmlns:a16="http://schemas.microsoft.com/office/drawing/2014/main" id="{70D63F44-DB11-4D91-B076-86B28941BC98}"/>
                </a:ext>
              </a:extLst>
            </p:cNvPr>
            <p:cNvSpPr/>
            <p:nvPr/>
          </p:nvSpPr>
          <p:spPr>
            <a:xfrm>
              <a:off x="6848212" y="-1845551"/>
              <a:ext cx="35695" cy="33723"/>
            </a:xfrm>
            <a:custGeom>
              <a:avLst/>
              <a:gdLst>
                <a:gd name="connsiteX0" fmla="*/ 35273 w 35695"/>
                <a:gd name="connsiteY0" fmla="*/ 28575 h 33723"/>
                <a:gd name="connsiteX1" fmla="*/ 30 w 35695"/>
                <a:gd name="connsiteY1" fmla="*/ 18098 h 33723"/>
                <a:gd name="connsiteX2" fmla="*/ 35273 w 35695"/>
                <a:gd name="connsiteY2" fmla="*/ 0 h 33723"/>
                <a:gd name="connsiteX3" fmla="*/ 35273 w 35695"/>
                <a:gd name="connsiteY3" fmla="*/ 28575 h 3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95" h="33723">
                  <a:moveTo>
                    <a:pt x="35273" y="28575"/>
                  </a:moveTo>
                  <a:cubicBezTo>
                    <a:pt x="20985" y="33338"/>
                    <a:pt x="983" y="40958"/>
                    <a:pt x="30" y="18098"/>
                  </a:cubicBezTo>
                  <a:cubicBezTo>
                    <a:pt x="-922" y="-2857"/>
                    <a:pt x="20985" y="953"/>
                    <a:pt x="35273" y="0"/>
                  </a:cubicBezTo>
                  <a:cubicBezTo>
                    <a:pt x="36225" y="8573"/>
                    <a:pt x="35273" y="19050"/>
                    <a:pt x="35273" y="28575"/>
                  </a:cubicBezTo>
                  <a:close/>
                </a:path>
              </a:pathLst>
            </a:custGeom>
            <a:solidFill>
              <a:srgbClr val="4443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="" xmlns:a16="http://schemas.microsoft.com/office/drawing/2014/main" id="{71D11728-5549-48DF-8302-08004000E678}"/>
                </a:ext>
              </a:extLst>
            </p:cNvPr>
            <p:cNvSpPr/>
            <p:nvPr/>
          </p:nvSpPr>
          <p:spPr>
            <a:xfrm>
              <a:off x="6846185" y="-1789868"/>
              <a:ext cx="36347" cy="35995"/>
            </a:xfrm>
            <a:custGeom>
              <a:avLst/>
              <a:gdLst>
                <a:gd name="connsiteX0" fmla="*/ 152 w 36347"/>
                <a:gd name="connsiteY0" fmla="*/ 28137 h 35995"/>
                <a:gd name="connsiteX1" fmla="*/ 36347 w 36347"/>
                <a:gd name="connsiteY1" fmla="*/ 1467 h 35995"/>
                <a:gd name="connsiteX2" fmla="*/ 36347 w 36347"/>
                <a:gd name="connsiteY2" fmla="*/ 28137 h 35995"/>
                <a:gd name="connsiteX3" fmla="*/ 152 w 36347"/>
                <a:gd name="connsiteY3" fmla="*/ 28137 h 35995"/>
                <a:gd name="connsiteX4" fmla="*/ 152 w 36347"/>
                <a:gd name="connsiteY4" fmla="*/ 28137 h 3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47" h="35995">
                  <a:moveTo>
                    <a:pt x="152" y="28137"/>
                  </a:moveTo>
                  <a:cubicBezTo>
                    <a:pt x="-1753" y="-438"/>
                    <a:pt x="14440" y="-2343"/>
                    <a:pt x="36347" y="1467"/>
                  </a:cubicBezTo>
                  <a:cubicBezTo>
                    <a:pt x="36347" y="10040"/>
                    <a:pt x="36347" y="19565"/>
                    <a:pt x="36347" y="28137"/>
                  </a:cubicBezTo>
                  <a:cubicBezTo>
                    <a:pt x="23965" y="38615"/>
                    <a:pt x="12535" y="38615"/>
                    <a:pt x="152" y="28137"/>
                  </a:cubicBezTo>
                  <a:lnTo>
                    <a:pt x="152" y="28137"/>
                  </a:lnTo>
                  <a:close/>
                </a:path>
              </a:pathLst>
            </a:custGeom>
            <a:solidFill>
              <a:srgbClr val="4444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="" xmlns:a16="http://schemas.microsoft.com/office/drawing/2014/main" id="{C78582EC-EFC3-42A8-BEB4-61364F3AC912}"/>
                </a:ext>
              </a:extLst>
            </p:cNvPr>
            <p:cNvSpPr/>
            <p:nvPr/>
          </p:nvSpPr>
          <p:spPr>
            <a:xfrm>
              <a:off x="6846337" y="-1761731"/>
              <a:ext cx="36194" cy="18232"/>
            </a:xfrm>
            <a:custGeom>
              <a:avLst/>
              <a:gdLst>
                <a:gd name="connsiteX0" fmla="*/ 0 w 36194"/>
                <a:gd name="connsiteY0" fmla="*/ 0 h 18232"/>
                <a:gd name="connsiteX1" fmla="*/ 36195 w 36194"/>
                <a:gd name="connsiteY1" fmla="*/ 0 h 18232"/>
                <a:gd name="connsiteX2" fmla="*/ 0 w 36194"/>
                <a:gd name="connsiteY2" fmla="*/ 0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4" h="18232">
                  <a:moveTo>
                    <a:pt x="0" y="0"/>
                  </a:moveTo>
                  <a:cubicBezTo>
                    <a:pt x="12382" y="0"/>
                    <a:pt x="24765" y="0"/>
                    <a:pt x="36195" y="0"/>
                  </a:cubicBezTo>
                  <a:cubicBezTo>
                    <a:pt x="23813" y="25717"/>
                    <a:pt x="12382" y="22860"/>
                    <a:pt x="0" y="0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="" xmlns:a16="http://schemas.microsoft.com/office/drawing/2014/main" id="{9CDB6FC0-C267-429C-ABFB-F62A270E9721}"/>
                </a:ext>
              </a:extLst>
            </p:cNvPr>
            <p:cNvSpPr/>
            <p:nvPr/>
          </p:nvSpPr>
          <p:spPr>
            <a:xfrm>
              <a:off x="6521818" y="-1807451"/>
              <a:ext cx="29243" cy="105727"/>
            </a:xfrm>
            <a:custGeom>
              <a:avLst/>
              <a:gdLst>
                <a:gd name="connsiteX0" fmla="*/ 17814 w 29243"/>
                <a:gd name="connsiteY0" fmla="*/ 63818 h 105727"/>
                <a:gd name="connsiteX1" fmla="*/ 669 w 29243"/>
                <a:gd name="connsiteY1" fmla="*/ 105728 h 105727"/>
                <a:gd name="connsiteX2" fmla="*/ 29244 w 29243"/>
                <a:gd name="connsiteY2" fmla="*/ 0 h 105727"/>
                <a:gd name="connsiteX3" fmla="*/ 17814 w 29243"/>
                <a:gd name="connsiteY3" fmla="*/ 63818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3" h="105727">
                  <a:moveTo>
                    <a:pt x="17814" y="63818"/>
                  </a:moveTo>
                  <a:cubicBezTo>
                    <a:pt x="12099" y="78105"/>
                    <a:pt x="6384" y="91440"/>
                    <a:pt x="669" y="105728"/>
                  </a:cubicBezTo>
                  <a:cubicBezTo>
                    <a:pt x="-2189" y="66675"/>
                    <a:pt x="3526" y="30480"/>
                    <a:pt x="29244" y="0"/>
                  </a:cubicBezTo>
                  <a:cubicBezTo>
                    <a:pt x="25434" y="20955"/>
                    <a:pt x="21624" y="41910"/>
                    <a:pt x="17814" y="63818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="" xmlns:a16="http://schemas.microsoft.com/office/drawing/2014/main" id="{76CD4014-EFFD-4A7B-B086-749FE69FF480}"/>
                </a:ext>
              </a:extLst>
            </p:cNvPr>
            <p:cNvSpPr/>
            <p:nvPr/>
          </p:nvSpPr>
          <p:spPr>
            <a:xfrm>
              <a:off x="7002338" y="-1927466"/>
              <a:ext cx="134637" cy="242887"/>
            </a:xfrm>
            <a:custGeom>
              <a:avLst/>
              <a:gdLst>
                <a:gd name="connsiteX0" fmla="*/ 129749 w 134637"/>
                <a:gd name="connsiteY0" fmla="*/ 193358 h 242887"/>
                <a:gd name="connsiteX1" fmla="*/ 127844 w 134637"/>
                <a:gd name="connsiteY1" fmla="*/ 242888 h 242887"/>
                <a:gd name="connsiteX2" fmla="*/ 51644 w 134637"/>
                <a:gd name="connsiteY2" fmla="*/ 178117 h 242887"/>
                <a:gd name="connsiteX3" fmla="*/ 60217 w 134637"/>
                <a:gd name="connsiteY3" fmla="*/ 157163 h 242887"/>
                <a:gd name="connsiteX4" fmla="*/ 66884 w 134637"/>
                <a:gd name="connsiteY4" fmla="*/ 142875 h 242887"/>
                <a:gd name="connsiteX5" fmla="*/ 12592 w 134637"/>
                <a:gd name="connsiteY5" fmla="*/ 60960 h 242887"/>
                <a:gd name="connsiteX6" fmla="*/ 3067 w 134637"/>
                <a:gd name="connsiteY6" fmla="*/ 18097 h 242887"/>
                <a:gd name="connsiteX7" fmla="*/ 5924 w 134637"/>
                <a:gd name="connsiteY7" fmla="*/ 0 h 242887"/>
                <a:gd name="connsiteX8" fmla="*/ 108794 w 134637"/>
                <a:gd name="connsiteY8" fmla="*/ 138113 h 242887"/>
                <a:gd name="connsiteX9" fmla="*/ 110699 w 134637"/>
                <a:gd name="connsiteY9" fmla="*/ 147638 h 242887"/>
                <a:gd name="connsiteX10" fmla="*/ 129749 w 134637"/>
                <a:gd name="connsiteY10" fmla="*/ 193358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37" h="242887">
                  <a:moveTo>
                    <a:pt x="129749" y="193358"/>
                  </a:moveTo>
                  <a:cubicBezTo>
                    <a:pt x="121177" y="209550"/>
                    <a:pt x="145942" y="226695"/>
                    <a:pt x="127844" y="242888"/>
                  </a:cubicBezTo>
                  <a:cubicBezTo>
                    <a:pt x="105937" y="217170"/>
                    <a:pt x="69742" y="208597"/>
                    <a:pt x="51644" y="178117"/>
                  </a:cubicBezTo>
                  <a:cubicBezTo>
                    <a:pt x="54502" y="171450"/>
                    <a:pt x="57359" y="163830"/>
                    <a:pt x="60217" y="157163"/>
                  </a:cubicBezTo>
                  <a:cubicBezTo>
                    <a:pt x="77362" y="159067"/>
                    <a:pt x="74504" y="151447"/>
                    <a:pt x="66884" y="142875"/>
                  </a:cubicBezTo>
                  <a:cubicBezTo>
                    <a:pt x="45929" y="117158"/>
                    <a:pt x="27832" y="90488"/>
                    <a:pt x="12592" y="60960"/>
                  </a:cubicBezTo>
                  <a:cubicBezTo>
                    <a:pt x="5924" y="47625"/>
                    <a:pt x="-5506" y="34290"/>
                    <a:pt x="3067" y="18097"/>
                  </a:cubicBezTo>
                  <a:cubicBezTo>
                    <a:pt x="4019" y="12383"/>
                    <a:pt x="4972" y="6667"/>
                    <a:pt x="5924" y="0"/>
                  </a:cubicBezTo>
                  <a:cubicBezTo>
                    <a:pt x="59264" y="32385"/>
                    <a:pt x="84982" y="84772"/>
                    <a:pt x="108794" y="138113"/>
                  </a:cubicBezTo>
                  <a:cubicBezTo>
                    <a:pt x="108794" y="140970"/>
                    <a:pt x="109747" y="144780"/>
                    <a:pt x="110699" y="147638"/>
                  </a:cubicBezTo>
                  <a:cubicBezTo>
                    <a:pt x="122129" y="160972"/>
                    <a:pt x="135464" y="173355"/>
                    <a:pt x="129749" y="193358"/>
                  </a:cubicBezTo>
                  <a:close/>
                </a:path>
              </a:pathLst>
            </a:custGeom>
            <a:solidFill>
              <a:srgbClr val="44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="" xmlns:a16="http://schemas.microsoft.com/office/drawing/2014/main" id="{12EB35DF-0381-4221-A853-E0365CCF7C0F}"/>
                </a:ext>
              </a:extLst>
            </p:cNvPr>
            <p:cNvSpPr/>
            <p:nvPr/>
          </p:nvSpPr>
          <p:spPr>
            <a:xfrm>
              <a:off x="7113337" y="-1779828"/>
              <a:ext cx="36167" cy="68579"/>
            </a:xfrm>
            <a:custGeom>
              <a:avLst/>
              <a:gdLst>
                <a:gd name="connsiteX0" fmla="*/ 18750 w 36167"/>
                <a:gd name="connsiteY0" fmla="*/ 45720 h 68579"/>
                <a:gd name="connsiteX1" fmla="*/ 653 w 36167"/>
                <a:gd name="connsiteY1" fmla="*/ 0 h 68579"/>
                <a:gd name="connsiteX2" fmla="*/ 35895 w 36167"/>
                <a:gd name="connsiteY2" fmla="*/ 68580 h 68579"/>
                <a:gd name="connsiteX3" fmla="*/ 18750 w 36167"/>
                <a:gd name="connsiteY3" fmla="*/ 4572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67" h="68579">
                  <a:moveTo>
                    <a:pt x="18750" y="45720"/>
                  </a:moveTo>
                  <a:cubicBezTo>
                    <a:pt x="18750" y="27622"/>
                    <a:pt x="-4110" y="19050"/>
                    <a:pt x="653" y="0"/>
                  </a:cubicBezTo>
                  <a:cubicBezTo>
                    <a:pt x="41610" y="7620"/>
                    <a:pt x="35895" y="40005"/>
                    <a:pt x="35895" y="68580"/>
                  </a:cubicBezTo>
                  <a:cubicBezTo>
                    <a:pt x="30180" y="60960"/>
                    <a:pt x="24465" y="53340"/>
                    <a:pt x="18750" y="4572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="" xmlns:a16="http://schemas.microsoft.com/office/drawing/2014/main" id="{FBC11A40-FA7D-40FA-815E-8791CAFEC0EB}"/>
                </a:ext>
              </a:extLst>
            </p:cNvPr>
            <p:cNvSpPr/>
            <p:nvPr/>
          </p:nvSpPr>
          <p:spPr>
            <a:xfrm>
              <a:off x="6572017" y="-1926514"/>
              <a:ext cx="83336" cy="171450"/>
            </a:xfrm>
            <a:custGeom>
              <a:avLst/>
              <a:gdLst>
                <a:gd name="connsiteX0" fmla="*/ 82868 w 83336"/>
                <a:gd name="connsiteY0" fmla="*/ 0 h 171450"/>
                <a:gd name="connsiteX1" fmla="*/ 0 w 83336"/>
                <a:gd name="connsiteY1" fmla="*/ 171450 h 171450"/>
                <a:gd name="connsiteX2" fmla="*/ 82868 w 83336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36" h="171450">
                  <a:moveTo>
                    <a:pt x="82868" y="0"/>
                  </a:moveTo>
                  <a:cubicBezTo>
                    <a:pt x="88583" y="73343"/>
                    <a:pt x="40958" y="120968"/>
                    <a:pt x="0" y="171450"/>
                  </a:cubicBezTo>
                  <a:cubicBezTo>
                    <a:pt x="2858" y="102870"/>
                    <a:pt x="62865" y="60960"/>
                    <a:pt x="82868" y="0"/>
                  </a:cubicBezTo>
                  <a:close/>
                </a:path>
              </a:pathLst>
            </a:custGeom>
            <a:solidFill>
              <a:srgbClr val="B9AF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="" xmlns:a16="http://schemas.microsoft.com/office/drawing/2014/main" id="{475B5471-B1CB-4ED1-B31A-18D3ADEBAF0F}"/>
                </a:ext>
              </a:extLst>
            </p:cNvPr>
            <p:cNvSpPr/>
            <p:nvPr/>
          </p:nvSpPr>
          <p:spPr>
            <a:xfrm>
              <a:off x="6990783" y="-1909369"/>
              <a:ext cx="113681" cy="162709"/>
            </a:xfrm>
            <a:custGeom>
              <a:avLst/>
              <a:gdLst>
                <a:gd name="connsiteX0" fmla="*/ 14622 w 113681"/>
                <a:gd name="connsiteY0" fmla="*/ 0 h 162709"/>
                <a:gd name="connsiteX1" fmla="*/ 113682 w 113681"/>
                <a:gd name="connsiteY1" fmla="*/ 161925 h 162709"/>
                <a:gd name="connsiteX2" fmla="*/ 71772 w 113681"/>
                <a:gd name="connsiteY2" fmla="*/ 139065 h 162709"/>
                <a:gd name="connsiteX3" fmla="*/ 11764 w 113681"/>
                <a:gd name="connsiteY3" fmla="*/ 42863 h 162709"/>
                <a:gd name="connsiteX4" fmla="*/ 14622 w 113681"/>
                <a:gd name="connsiteY4" fmla="*/ 0 h 1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1" h="162709">
                  <a:moveTo>
                    <a:pt x="14622" y="0"/>
                  </a:moveTo>
                  <a:cubicBezTo>
                    <a:pt x="33672" y="60008"/>
                    <a:pt x="83202" y="102870"/>
                    <a:pt x="113682" y="161925"/>
                  </a:cubicBezTo>
                  <a:cubicBezTo>
                    <a:pt x="87964" y="166688"/>
                    <a:pt x="82249" y="148590"/>
                    <a:pt x="71772" y="139065"/>
                  </a:cubicBezTo>
                  <a:cubicBezTo>
                    <a:pt x="51769" y="106680"/>
                    <a:pt x="29862" y="76200"/>
                    <a:pt x="11764" y="42863"/>
                  </a:cubicBezTo>
                  <a:cubicBezTo>
                    <a:pt x="3192" y="29528"/>
                    <a:pt x="-11096" y="12383"/>
                    <a:pt x="14622" y="0"/>
                  </a:cubicBezTo>
                  <a:close/>
                </a:path>
              </a:pathLst>
            </a:custGeom>
            <a:solidFill>
              <a:srgbClr val="B0A0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="" xmlns:a16="http://schemas.microsoft.com/office/drawing/2014/main" id="{9C72E3C8-BEDF-4678-96EB-9C48535F3684}"/>
                </a:ext>
              </a:extLst>
            </p:cNvPr>
            <p:cNvSpPr/>
            <p:nvPr/>
          </p:nvSpPr>
          <p:spPr>
            <a:xfrm>
              <a:off x="7065412" y="-2988551"/>
              <a:ext cx="314891" cy="408622"/>
            </a:xfrm>
            <a:custGeom>
              <a:avLst/>
              <a:gdLst>
                <a:gd name="connsiteX0" fmla="*/ 313373 w 314891"/>
                <a:gd name="connsiteY0" fmla="*/ 408623 h 408622"/>
                <a:gd name="connsiteX1" fmla="*/ 73342 w 314891"/>
                <a:gd name="connsiteY1" fmla="*/ 340042 h 408622"/>
                <a:gd name="connsiteX2" fmla="*/ 53340 w 314891"/>
                <a:gd name="connsiteY2" fmla="*/ 315278 h 408622"/>
                <a:gd name="connsiteX3" fmla="*/ 19050 w 314891"/>
                <a:gd name="connsiteY3" fmla="*/ 228600 h 408622"/>
                <a:gd name="connsiteX4" fmla="*/ 0 w 314891"/>
                <a:gd name="connsiteY4" fmla="*/ 0 h 408622"/>
                <a:gd name="connsiteX5" fmla="*/ 97155 w 314891"/>
                <a:gd name="connsiteY5" fmla="*/ 120967 h 408622"/>
                <a:gd name="connsiteX6" fmla="*/ 196215 w 314891"/>
                <a:gd name="connsiteY6" fmla="*/ 171450 h 408622"/>
                <a:gd name="connsiteX7" fmla="*/ 266700 w 314891"/>
                <a:gd name="connsiteY7" fmla="*/ 104775 h 408622"/>
                <a:gd name="connsiteX8" fmla="*/ 313373 w 314891"/>
                <a:gd name="connsiteY8" fmla="*/ 408623 h 40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891" h="408622">
                  <a:moveTo>
                    <a:pt x="313373" y="408623"/>
                  </a:moveTo>
                  <a:cubicBezTo>
                    <a:pt x="233362" y="385763"/>
                    <a:pt x="153352" y="362903"/>
                    <a:pt x="73342" y="340042"/>
                  </a:cubicBezTo>
                  <a:cubicBezTo>
                    <a:pt x="60960" y="336232"/>
                    <a:pt x="55245" y="325755"/>
                    <a:pt x="53340" y="315278"/>
                  </a:cubicBezTo>
                  <a:cubicBezTo>
                    <a:pt x="48577" y="283845"/>
                    <a:pt x="30480" y="257175"/>
                    <a:pt x="19050" y="228600"/>
                  </a:cubicBezTo>
                  <a:cubicBezTo>
                    <a:pt x="27623" y="151447"/>
                    <a:pt x="2857" y="76200"/>
                    <a:pt x="0" y="0"/>
                  </a:cubicBezTo>
                  <a:cubicBezTo>
                    <a:pt x="40005" y="34290"/>
                    <a:pt x="55245" y="88582"/>
                    <a:pt x="97155" y="120967"/>
                  </a:cubicBezTo>
                  <a:cubicBezTo>
                    <a:pt x="126682" y="143827"/>
                    <a:pt x="153352" y="171450"/>
                    <a:pt x="196215" y="171450"/>
                  </a:cubicBezTo>
                  <a:cubicBezTo>
                    <a:pt x="245745" y="171450"/>
                    <a:pt x="262890" y="156210"/>
                    <a:pt x="266700" y="104775"/>
                  </a:cubicBezTo>
                  <a:cubicBezTo>
                    <a:pt x="299085" y="202883"/>
                    <a:pt x="320993" y="303848"/>
                    <a:pt x="313373" y="408623"/>
                  </a:cubicBezTo>
                  <a:close/>
                </a:path>
              </a:pathLst>
            </a:custGeom>
            <a:solidFill>
              <a:srgbClr val="7E6E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="" xmlns:a16="http://schemas.microsoft.com/office/drawing/2014/main" id="{1316FA73-923B-48EA-BF47-88DD5272AF33}"/>
                </a:ext>
              </a:extLst>
            </p:cNvPr>
            <p:cNvSpPr/>
            <p:nvPr/>
          </p:nvSpPr>
          <p:spPr>
            <a:xfrm>
              <a:off x="6209593" y="-3200006"/>
              <a:ext cx="226216" cy="621030"/>
            </a:xfrm>
            <a:custGeom>
              <a:avLst/>
              <a:gdLst>
                <a:gd name="connsiteX0" fmla="*/ 53814 w 226216"/>
                <a:gd name="connsiteY0" fmla="*/ 315278 h 621030"/>
                <a:gd name="connsiteX1" fmla="*/ 42384 w 226216"/>
                <a:gd name="connsiteY1" fmla="*/ 577215 h 621030"/>
                <a:gd name="connsiteX2" fmla="*/ 64291 w 226216"/>
                <a:gd name="connsiteY2" fmla="*/ 611505 h 621030"/>
                <a:gd name="connsiteX3" fmla="*/ 26191 w 226216"/>
                <a:gd name="connsiteY3" fmla="*/ 621030 h 621030"/>
                <a:gd name="connsiteX4" fmla="*/ 6189 w 226216"/>
                <a:gd name="connsiteY4" fmla="*/ 392430 h 621030"/>
                <a:gd name="connsiteX5" fmla="*/ 32859 w 226216"/>
                <a:gd name="connsiteY5" fmla="*/ 238125 h 621030"/>
                <a:gd name="connsiteX6" fmla="*/ 130966 w 226216"/>
                <a:gd name="connsiteY6" fmla="*/ 78105 h 621030"/>
                <a:gd name="connsiteX7" fmla="*/ 213834 w 226216"/>
                <a:gd name="connsiteY7" fmla="*/ 0 h 621030"/>
                <a:gd name="connsiteX8" fmla="*/ 226216 w 226216"/>
                <a:gd name="connsiteY8" fmla="*/ 12382 h 621030"/>
                <a:gd name="connsiteX9" fmla="*/ 66196 w 226216"/>
                <a:gd name="connsiteY9" fmla="*/ 256222 h 621030"/>
                <a:gd name="connsiteX10" fmla="*/ 53814 w 226216"/>
                <a:gd name="connsiteY10" fmla="*/ 315278 h 6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16" h="621030">
                  <a:moveTo>
                    <a:pt x="53814" y="315278"/>
                  </a:moveTo>
                  <a:cubicBezTo>
                    <a:pt x="22381" y="401003"/>
                    <a:pt x="33811" y="489585"/>
                    <a:pt x="42384" y="577215"/>
                  </a:cubicBezTo>
                  <a:cubicBezTo>
                    <a:pt x="43336" y="591503"/>
                    <a:pt x="49051" y="604837"/>
                    <a:pt x="64291" y="611505"/>
                  </a:cubicBezTo>
                  <a:cubicBezTo>
                    <a:pt x="53814" y="624840"/>
                    <a:pt x="39526" y="619125"/>
                    <a:pt x="26191" y="621030"/>
                  </a:cubicBezTo>
                  <a:cubicBezTo>
                    <a:pt x="-1431" y="546735"/>
                    <a:pt x="9046" y="468630"/>
                    <a:pt x="6189" y="392430"/>
                  </a:cubicBezTo>
                  <a:cubicBezTo>
                    <a:pt x="-12861" y="336233"/>
                    <a:pt x="16666" y="288608"/>
                    <a:pt x="32859" y="238125"/>
                  </a:cubicBezTo>
                  <a:cubicBezTo>
                    <a:pt x="51909" y="177165"/>
                    <a:pt x="89056" y="125730"/>
                    <a:pt x="130966" y="78105"/>
                  </a:cubicBezTo>
                  <a:cubicBezTo>
                    <a:pt x="156684" y="49530"/>
                    <a:pt x="182401" y="21907"/>
                    <a:pt x="213834" y="0"/>
                  </a:cubicBezTo>
                  <a:cubicBezTo>
                    <a:pt x="217644" y="3810"/>
                    <a:pt x="222406" y="8572"/>
                    <a:pt x="226216" y="12382"/>
                  </a:cubicBezTo>
                  <a:cubicBezTo>
                    <a:pt x="154779" y="81915"/>
                    <a:pt x="99534" y="161925"/>
                    <a:pt x="66196" y="256222"/>
                  </a:cubicBezTo>
                  <a:cubicBezTo>
                    <a:pt x="60481" y="274320"/>
                    <a:pt x="51909" y="293370"/>
                    <a:pt x="53814" y="315278"/>
                  </a:cubicBezTo>
                  <a:close/>
                </a:path>
              </a:pathLst>
            </a:custGeom>
            <a:solidFill>
              <a:srgbClr val="4F3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="" xmlns:a16="http://schemas.microsoft.com/office/drawing/2014/main" id="{8BE8A0AE-D63C-4B1A-8A9F-F64F3E69D2F3}"/>
                </a:ext>
              </a:extLst>
            </p:cNvPr>
            <p:cNvSpPr/>
            <p:nvPr/>
          </p:nvSpPr>
          <p:spPr>
            <a:xfrm>
              <a:off x="6139582" y="-3121901"/>
              <a:ext cx="200977" cy="381000"/>
            </a:xfrm>
            <a:custGeom>
              <a:avLst/>
              <a:gdLst>
                <a:gd name="connsiteX0" fmla="*/ 200978 w 200977"/>
                <a:gd name="connsiteY0" fmla="*/ 0 h 381000"/>
                <a:gd name="connsiteX1" fmla="*/ 96202 w 200977"/>
                <a:gd name="connsiteY1" fmla="*/ 221933 h 381000"/>
                <a:gd name="connsiteX2" fmla="*/ 76200 w 200977"/>
                <a:gd name="connsiteY2" fmla="*/ 314325 h 381000"/>
                <a:gd name="connsiteX3" fmla="*/ 40958 w 200977"/>
                <a:gd name="connsiteY3" fmla="*/ 339090 h 381000"/>
                <a:gd name="connsiteX4" fmla="*/ 0 w 200977"/>
                <a:gd name="connsiteY4" fmla="*/ 381000 h 381000"/>
                <a:gd name="connsiteX5" fmla="*/ 200978 w 200977"/>
                <a:gd name="connsiteY5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77" h="381000">
                  <a:moveTo>
                    <a:pt x="200978" y="0"/>
                  </a:moveTo>
                  <a:cubicBezTo>
                    <a:pt x="162878" y="72390"/>
                    <a:pt x="114300" y="139065"/>
                    <a:pt x="96202" y="221933"/>
                  </a:cubicBezTo>
                  <a:cubicBezTo>
                    <a:pt x="89535" y="252413"/>
                    <a:pt x="82868" y="283845"/>
                    <a:pt x="76200" y="314325"/>
                  </a:cubicBezTo>
                  <a:cubicBezTo>
                    <a:pt x="57150" y="312420"/>
                    <a:pt x="44768" y="321945"/>
                    <a:pt x="40958" y="339090"/>
                  </a:cubicBezTo>
                  <a:cubicBezTo>
                    <a:pt x="36195" y="362903"/>
                    <a:pt x="19050" y="372428"/>
                    <a:pt x="0" y="381000"/>
                  </a:cubicBezTo>
                  <a:cubicBezTo>
                    <a:pt x="18098" y="227648"/>
                    <a:pt x="81915" y="99060"/>
                    <a:pt x="200978" y="0"/>
                  </a:cubicBezTo>
                  <a:close/>
                </a:path>
              </a:pathLst>
            </a:custGeom>
            <a:solidFill>
              <a:srgbClr val="9482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="" xmlns:a16="http://schemas.microsoft.com/office/drawing/2014/main" id="{0F9E397A-484A-4255-B8D7-9A76861F3851}"/>
                </a:ext>
              </a:extLst>
            </p:cNvPr>
            <p:cNvSpPr/>
            <p:nvPr/>
          </p:nvSpPr>
          <p:spPr>
            <a:xfrm>
              <a:off x="6866195" y="-1503603"/>
              <a:ext cx="148258" cy="134540"/>
            </a:xfrm>
            <a:custGeom>
              <a:avLst/>
              <a:gdLst>
                <a:gd name="connsiteX0" fmla="*/ 122065 w 148258"/>
                <a:gd name="connsiteY0" fmla="*/ 134302 h 134540"/>
                <a:gd name="connsiteX1" fmla="*/ 33482 w 148258"/>
                <a:gd name="connsiteY1" fmla="*/ 133350 h 134540"/>
                <a:gd name="connsiteX2" fmla="*/ 11575 w 148258"/>
                <a:gd name="connsiteY2" fmla="*/ 84772 h 134540"/>
                <a:gd name="connsiteX3" fmla="*/ 16337 w 148258"/>
                <a:gd name="connsiteY3" fmla="*/ 54292 h 134540"/>
                <a:gd name="connsiteX4" fmla="*/ 26815 w 148258"/>
                <a:gd name="connsiteY4" fmla="*/ 9525 h 134540"/>
                <a:gd name="connsiteX5" fmla="*/ 121112 w 148258"/>
                <a:gd name="connsiteY5" fmla="*/ 0 h 134540"/>
                <a:gd name="connsiteX6" fmla="*/ 130637 w 148258"/>
                <a:gd name="connsiteY6" fmla="*/ 9525 h 134540"/>
                <a:gd name="connsiteX7" fmla="*/ 131590 w 148258"/>
                <a:gd name="connsiteY7" fmla="*/ 132397 h 134540"/>
                <a:gd name="connsiteX8" fmla="*/ 122065 w 148258"/>
                <a:gd name="connsiteY8" fmla="*/ 134302 h 1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258" h="134540">
                  <a:moveTo>
                    <a:pt x="122065" y="134302"/>
                  </a:moveTo>
                  <a:cubicBezTo>
                    <a:pt x="92537" y="134302"/>
                    <a:pt x="63010" y="135255"/>
                    <a:pt x="33482" y="133350"/>
                  </a:cubicBezTo>
                  <a:cubicBezTo>
                    <a:pt x="-808" y="131445"/>
                    <a:pt x="-9380" y="112395"/>
                    <a:pt x="11575" y="84772"/>
                  </a:cubicBezTo>
                  <a:cubicBezTo>
                    <a:pt x="20147" y="74295"/>
                    <a:pt x="30625" y="64770"/>
                    <a:pt x="16337" y="54292"/>
                  </a:cubicBezTo>
                  <a:cubicBezTo>
                    <a:pt x="-18905" y="28575"/>
                    <a:pt x="11575" y="21908"/>
                    <a:pt x="26815" y="9525"/>
                  </a:cubicBezTo>
                  <a:cubicBezTo>
                    <a:pt x="58247" y="6667"/>
                    <a:pt x="89680" y="2858"/>
                    <a:pt x="121112" y="0"/>
                  </a:cubicBezTo>
                  <a:cubicBezTo>
                    <a:pt x="123970" y="2858"/>
                    <a:pt x="127780" y="6667"/>
                    <a:pt x="130637" y="9525"/>
                  </a:cubicBezTo>
                  <a:cubicBezTo>
                    <a:pt x="154450" y="50483"/>
                    <a:pt x="153497" y="91440"/>
                    <a:pt x="131590" y="132397"/>
                  </a:cubicBezTo>
                  <a:cubicBezTo>
                    <a:pt x="128732" y="133350"/>
                    <a:pt x="124922" y="133350"/>
                    <a:pt x="122065" y="134302"/>
                  </a:cubicBezTo>
                  <a:close/>
                </a:path>
              </a:pathLst>
            </a:custGeom>
            <a:solidFill>
              <a:srgbClr val="1092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="" xmlns:a16="http://schemas.microsoft.com/office/drawing/2014/main" id="{C498B91F-1ED7-4BA2-80DF-71DC937C36AE}"/>
                </a:ext>
              </a:extLst>
            </p:cNvPr>
            <p:cNvSpPr/>
            <p:nvPr/>
          </p:nvSpPr>
          <p:spPr>
            <a:xfrm>
              <a:off x="6996832" y="-1515259"/>
              <a:ext cx="153099" cy="145344"/>
            </a:xfrm>
            <a:custGeom>
              <a:avLst/>
              <a:gdLst>
                <a:gd name="connsiteX0" fmla="*/ 953 w 153099"/>
                <a:gd name="connsiteY0" fmla="*/ 145005 h 145344"/>
                <a:gd name="connsiteX1" fmla="*/ 0 w 153099"/>
                <a:gd name="connsiteY1" fmla="*/ 22133 h 145344"/>
                <a:gd name="connsiteX2" fmla="*/ 103823 w 153099"/>
                <a:gd name="connsiteY2" fmla="*/ 1178 h 145344"/>
                <a:gd name="connsiteX3" fmla="*/ 152400 w 153099"/>
                <a:gd name="connsiteY3" fmla="*/ 53565 h 145344"/>
                <a:gd name="connsiteX4" fmla="*/ 104775 w 153099"/>
                <a:gd name="connsiteY4" fmla="*/ 119288 h 145344"/>
                <a:gd name="connsiteX5" fmla="*/ 953 w 153099"/>
                <a:gd name="connsiteY5" fmla="*/ 145005 h 14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99" h="145344">
                  <a:moveTo>
                    <a:pt x="953" y="145005"/>
                  </a:moveTo>
                  <a:cubicBezTo>
                    <a:pt x="953" y="104048"/>
                    <a:pt x="953" y="63090"/>
                    <a:pt x="0" y="22133"/>
                  </a:cubicBezTo>
                  <a:cubicBezTo>
                    <a:pt x="30480" y="-3585"/>
                    <a:pt x="68580" y="-727"/>
                    <a:pt x="103823" y="1178"/>
                  </a:cubicBezTo>
                  <a:cubicBezTo>
                    <a:pt x="127635" y="2130"/>
                    <a:pt x="158115" y="18323"/>
                    <a:pt x="152400" y="53565"/>
                  </a:cubicBezTo>
                  <a:cubicBezTo>
                    <a:pt x="148590" y="81188"/>
                    <a:pt x="155258" y="118335"/>
                    <a:pt x="104775" y="119288"/>
                  </a:cubicBezTo>
                  <a:cubicBezTo>
                    <a:pt x="69533" y="119288"/>
                    <a:pt x="39053" y="148815"/>
                    <a:pt x="953" y="145005"/>
                  </a:cubicBezTo>
                  <a:close/>
                </a:path>
              </a:pathLst>
            </a:custGeom>
            <a:solidFill>
              <a:srgbClr val="55C1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="" xmlns:a16="http://schemas.microsoft.com/office/drawing/2014/main" id="{03B9615C-D633-4F05-819D-6A536252F9A6}"/>
                </a:ext>
              </a:extLst>
            </p:cNvPr>
            <p:cNvSpPr/>
            <p:nvPr/>
          </p:nvSpPr>
          <p:spPr>
            <a:xfrm>
              <a:off x="6528372" y="-1638858"/>
              <a:ext cx="21737" cy="59054"/>
            </a:xfrm>
            <a:custGeom>
              <a:avLst/>
              <a:gdLst>
                <a:gd name="connsiteX0" fmla="*/ 11260 w 21737"/>
                <a:gd name="connsiteY0" fmla="*/ 0 h 59054"/>
                <a:gd name="connsiteX1" fmla="*/ 21737 w 21737"/>
                <a:gd name="connsiteY1" fmla="*/ 59055 h 59054"/>
                <a:gd name="connsiteX2" fmla="*/ 11260 w 21737"/>
                <a:gd name="connsiteY2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7" h="59054">
                  <a:moveTo>
                    <a:pt x="11260" y="0"/>
                  </a:moveTo>
                  <a:cubicBezTo>
                    <a:pt x="14117" y="20002"/>
                    <a:pt x="9355" y="40957"/>
                    <a:pt x="21737" y="59055"/>
                  </a:cubicBezTo>
                  <a:cubicBezTo>
                    <a:pt x="-13505" y="45720"/>
                    <a:pt x="2687" y="21907"/>
                    <a:pt x="11260" y="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="" xmlns:a16="http://schemas.microsoft.com/office/drawing/2014/main" id="{15174B8F-CEA2-44A9-B2BF-58B8EA4D69E5}"/>
                </a:ext>
              </a:extLst>
            </p:cNvPr>
            <p:cNvSpPr/>
            <p:nvPr/>
          </p:nvSpPr>
          <p:spPr>
            <a:xfrm>
              <a:off x="6428324" y="-2630361"/>
              <a:ext cx="316255" cy="312442"/>
            </a:xfrm>
            <a:custGeom>
              <a:avLst/>
              <a:gdLst>
                <a:gd name="connsiteX0" fmla="*/ 16058 w 316255"/>
                <a:gd name="connsiteY0" fmla="*/ 88533 h 312442"/>
                <a:gd name="connsiteX1" fmla="*/ 17963 w 316255"/>
                <a:gd name="connsiteY1" fmla="*/ 69483 h 312442"/>
                <a:gd name="connsiteX2" fmla="*/ 220846 w 316255"/>
                <a:gd name="connsiteY2" fmla="*/ 12333 h 312442"/>
                <a:gd name="connsiteX3" fmla="*/ 315143 w 316255"/>
                <a:gd name="connsiteY3" fmla="*/ 172353 h 312442"/>
                <a:gd name="connsiteX4" fmla="*/ 226561 w 316255"/>
                <a:gd name="connsiteY4" fmla="*/ 299035 h 312442"/>
                <a:gd name="connsiteX5" fmla="*/ 177031 w 316255"/>
                <a:gd name="connsiteY5" fmla="*/ 312370 h 312442"/>
                <a:gd name="connsiteX6" fmla="*/ 132263 w 316255"/>
                <a:gd name="connsiteY6" fmla="*/ 290463 h 312442"/>
                <a:gd name="connsiteX7" fmla="*/ 160838 w 316255"/>
                <a:gd name="connsiteY7" fmla="*/ 238075 h 312442"/>
                <a:gd name="connsiteX8" fmla="*/ 181793 w 316255"/>
                <a:gd name="connsiteY8" fmla="*/ 228550 h 312442"/>
                <a:gd name="connsiteX9" fmla="*/ 206558 w 316255"/>
                <a:gd name="connsiteY9" fmla="*/ 199975 h 312442"/>
                <a:gd name="connsiteX10" fmla="*/ 197986 w 316255"/>
                <a:gd name="connsiteY10" fmla="*/ 112345 h 312442"/>
                <a:gd name="connsiteX11" fmla="*/ 116071 w 316255"/>
                <a:gd name="connsiteY11" fmla="*/ 124728 h 312442"/>
                <a:gd name="connsiteX12" fmla="*/ 104641 w 316255"/>
                <a:gd name="connsiteY12" fmla="*/ 139968 h 312442"/>
                <a:gd name="connsiteX13" fmla="*/ 99878 w 316255"/>
                <a:gd name="connsiteY13" fmla="*/ 190450 h 312442"/>
                <a:gd name="connsiteX14" fmla="*/ 92258 w 316255"/>
                <a:gd name="connsiteY14" fmla="*/ 202833 h 312442"/>
                <a:gd name="connsiteX15" fmla="*/ 16058 w 316255"/>
                <a:gd name="connsiteY15" fmla="*/ 88533 h 31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55" h="312442">
                  <a:moveTo>
                    <a:pt x="16058" y="88533"/>
                  </a:moveTo>
                  <a:cubicBezTo>
                    <a:pt x="17011" y="81865"/>
                    <a:pt x="17011" y="76150"/>
                    <a:pt x="17963" y="69483"/>
                  </a:cubicBezTo>
                  <a:cubicBezTo>
                    <a:pt x="72256" y="5665"/>
                    <a:pt x="149408" y="-16242"/>
                    <a:pt x="220846" y="12333"/>
                  </a:cubicBezTo>
                  <a:cubicBezTo>
                    <a:pt x="281806" y="37098"/>
                    <a:pt x="323716" y="104725"/>
                    <a:pt x="315143" y="172353"/>
                  </a:cubicBezTo>
                  <a:cubicBezTo>
                    <a:pt x="307523" y="227598"/>
                    <a:pt x="277996" y="271413"/>
                    <a:pt x="226561" y="299035"/>
                  </a:cubicBezTo>
                  <a:cubicBezTo>
                    <a:pt x="210368" y="303798"/>
                    <a:pt x="195128" y="313323"/>
                    <a:pt x="177031" y="312370"/>
                  </a:cubicBezTo>
                  <a:cubicBezTo>
                    <a:pt x="158933" y="311418"/>
                    <a:pt x="137026" y="318085"/>
                    <a:pt x="132263" y="290463"/>
                  </a:cubicBezTo>
                  <a:cubicBezTo>
                    <a:pt x="127501" y="265698"/>
                    <a:pt x="134168" y="246648"/>
                    <a:pt x="160838" y="238075"/>
                  </a:cubicBezTo>
                  <a:cubicBezTo>
                    <a:pt x="168458" y="236170"/>
                    <a:pt x="176078" y="233313"/>
                    <a:pt x="181793" y="228550"/>
                  </a:cubicBezTo>
                  <a:cubicBezTo>
                    <a:pt x="189413" y="219025"/>
                    <a:pt x="198938" y="210453"/>
                    <a:pt x="206558" y="199975"/>
                  </a:cubicBezTo>
                  <a:cubicBezTo>
                    <a:pt x="229418" y="167590"/>
                    <a:pt x="226561" y="136158"/>
                    <a:pt x="197986" y="112345"/>
                  </a:cubicBezTo>
                  <a:cubicBezTo>
                    <a:pt x="171316" y="90438"/>
                    <a:pt x="144646" y="94248"/>
                    <a:pt x="116071" y="124728"/>
                  </a:cubicBezTo>
                  <a:cubicBezTo>
                    <a:pt x="111308" y="129490"/>
                    <a:pt x="108451" y="134253"/>
                    <a:pt x="104641" y="139968"/>
                  </a:cubicBezTo>
                  <a:cubicBezTo>
                    <a:pt x="92258" y="156160"/>
                    <a:pt x="100831" y="173305"/>
                    <a:pt x="99878" y="190450"/>
                  </a:cubicBezTo>
                  <a:cubicBezTo>
                    <a:pt x="98926" y="195213"/>
                    <a:pt x="96068" y="199975"/>
                    <a:pt x="92258" y="202833"/>
                  </a:cubicBezTo>
                  <a:cubicBezTo>
                    <a:pt x="-3944" y="199975"/>
                    <a:pt x="-16327" y="181878"/>
                    <a:pt x="16058" y="88533"/>
                  </a:cubicBezTo>
                  <a:close/>
                </a:path>
              </a:pathLst>
            </a:custGeom>
            <a:solidFill>
              <a:srgbClr val="F7E2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="" xmlns:a16="http://schemas.microsoft.com/office/drawing/2014/main" id="{6DE9B5D4-F73C-4B54-9AFB-3193BB0D5E63}"/>
                </a:ext>
              </a:extLst>
            </p:cNvPr>
            <p:cNvSpPr/>
            <p:nvPr/>
          </p:nvSpPr>
          <p:spPr>
            <a:xfrm>
              <a:off x="6918723" y="-2606496"/>
              <a:ext cx="319057" cy="287476"/>
            </a:xfrm>
            <a:custGeom>
              <a:avLst/>
              <a:gdLst>
                <a:gd name="connsiteX0" fmla="*/ 280039 w 319057"/>
                <a:gd name="connsiteY0" fmla="*/ 36092 h 287476"/>
                <a:gd name="connsiteX1" fmla="*/ 316234 w 319057"/>
                <a:gd name="connsiteY1" fmla="*/ 177062 h 287476"/>
                <a:gd name="connsiteX2" fmla="*/ 305757 w 319057"/>
                <a:gd name="connsiteY2" fmla="*/ 193255 h 287476"/>
                <a:gd name="connsiteX3" fmla="*/ 200982 w 319057"/>
                <a:gd name="connsiteY3" fmla="*/ 134200 h 287476"/>
                <a:gd name="connsiteX4" fmla="*/ 169549 w 319057"/>
                <a:gd name="connsiteY4" fmla="*/ 109435 h 287476"/>
                <a:gd name="connsiteX5" fmla="*/ 142879 w 319057"/>
                <a:gd name="connsiteY5" fmla="*/ 78955 h 287476"/>
                <a:gd name="connsiteX6" fmla="*/ 97159 w 319057"/>
                <a:gd name="connsiteY6" fmla="*/ 113245 h 287476"/>
                <a:gd name="connsiteX7" fmla="*/ 118114 w 319057"/>
                <a:gd name="connsiteY7" fmla="*/ 199922 h 287476"/>
                <a:gd name="connsiteX8" fmla="*/ 145737 w 319057"/>
                <a:gd name="connsiteY8" fmla="*/ 261835 h 287476"/>
                <a:gd name="connsiteX9" fmla="*/ 116209 w 319057"/>
                <a:gd name="connsiteY9" fmla="*/ 285647 h 287476"/>
                <a:gd name="connsiteX10" fmla="*/ 7624 w 319057"/>
                <a:gd name="connsiteY10" fmla="*/ 171347 h 287476"/>
                <a:gd name="connsiteX11" fmla="*/ 68584 w 319057"/>
                <a:gd name="connsiteY11" fmla="*/ 6565 h 287476"/>
                <a:gd name="connsiteX12" fmla="*/ 280039 w 319057"/>
                <a:gd name="connsiteY12" fmla="*/ 36092 h 28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57" h="287476">
                  <a:moveTo>
                    <a:pt x="280039" y="36092"/>
                  </a:moveTo>
                  <a:cubicBezTo>
                    <a:pt x="322902" y="75145"/>
                    <a:pt x="321949" y="125627"/>
                    <a:pt x="316234" y="177062"/>
                  </a:cubicBezTo>
                  <a:cubicBezTo>
                    <a:pt x="314329" y="183730"/>
                    <a:pt x="312424" y="190397"/>
                    <a:pt x="305757" y="193255"/>
                  </a:cubicBezTo>
                  <a:cubicBezTo>
                    <a:pt x="259084" y="194207"/>
                    <a:pt x="214317" y="193255"/>
                    <a:pt x="200982" y="134200"/>
                  </a:cubicBezTo>
                  <a:cubicBezTo>
                    <a:pt x="188599" y="128485"/>
                    <a:pt x="171454" y="128485"/>
                    <a:pt x="169549" y="109435"/>
                  </a:cubicBezTo>
                  <a:cubicBezTo>
                    <a:pt x="167644" y="92290"/>
                    <a:pt x="163834" y="77050"/>
                    <a:pt x="142879" y="78955"/>
                  </a:cubicBezTo>
                  <a:cubicBezTo>
                    <a:pt x="120019" y="79907"/>
                    <a:pt x="102874" y="91337"/>
                    <a:pt x="97159" y="113245"/>
                  </a:cubicBezTo>
                  <a:cubicBezTo>
                    <a:pt x="88587" y="145630"/>
                    <a:pt x="91444" y="176110"/>
                    <a:pt x="118114" y="199922"/>
                  </a:cubicBezTo>
                  <a:cubicBezTo>
                    <a:pt x="138117" y="215162"/>
                    <a:pt x="146689" y="236117"/>
                    <a:pt x="145737" y="261835"/>
                  </a:cubicBezTo>
                  <a:cubicBezTo>
                    <a:pt x="144784" y="279932"/>
                    <a:pt x="138117" y="292315"/>
                    <a:pt x="116209" y="285647"/>
                  </a:cubicBezTo>
                  <a:cubicBezTo>
                    <a:pt x="51439" y="274217"/>
                    <a:pt x="24769" y="221830"/>
                    <a:pt x="7624" y="171347"/>
                  </a:cubicBezTo>
                  <a:cubicBezTo>
                    <a:pt x="-13331" y="105625"/>
                    <a:pt x="9529" y="47522"/>
                    <a:pt x="68584" y="6565"/>
                  </a:cubicBezTo>
                  <a:cubicBezTo>
                    <a:pt x="141927" y="-9628"/>
                    <a:pt x="212412" y="5612"/>
                    <a:pt x="280039" y="36092"/>
                  </a:cubicBezTo>
                  <a:close/>
                </a:path>
              </a:pathLst>
            </a:custGeom>
            <a:solidFill>
              <a:srgbClr val="F5E0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="" xmlns:a16="http://schemas.microsoft.com/office/drawing/2014/main" id="{E744CCDA-D24D-4A28-BBD5-7786BE225110}"/>
                </a:ext>
              </a:extLst>
            </p:cNvPr>
            <p:cNvSpPr/>
            <p:nvPr/>
          </p:nvSpPr>
          <p:spPr>
            <a:xfrm>
              <a:off x="6719410" y="-2632112"/>
              <a:ext cx="211499" cy="151243"/>
            </a:xfrm>
            <a:custGeom>
              <a:avLst/>
              <a:gdLst>
                <a:gd name="connsiteX0" fmla="*/ 204080 w 211499"/>
                <a:gd name="connsiteY0" fmla="*/ 55041 h 151243"/>
                <a:gd name="connsiteX1" fmla="*/ 185982 w 211499"/>
                <a:gd name="connsiteY1" fmla="*/ 97903 h 151243"/>
                <a:gd name="connsiteX2" fmla="*/ 113592 w 211499"/>
                <a:gd name="connsiteY2" fmla="*/ 151243 h 151243"/>
                <a:gd name="connsiteX3" fmla="*/ 39297 w 211499"/>
                <a:gd name="connsiteY3" fmla="*/ 97903 h 151243"/>
                <a:gd name="connsiteX4" fmla="*/ 3102 w 211499"/>
                <a:gd name="connsiteY4" fmla="*/ 33133 h 151243"/>
                <a:gd name="connsiteX5" fmla="*/ 27867 w 211499"/>
                <a:gd name="connsiteY5" fmla="*/ 5511 h 151243"/>
                <a:gd name="connsiteX6" fmla="*/ 191697 w 211499"/>
                <a:gd name="connsiteY6" fmla="*/ 12178 h 151243"/>
                <a:gd name="connsiteX7" fmla="*/ 204080 w 211499"/>
                <a:gd name="connsiteY7" fmla="*/ 55041 h 15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499" h="151243">
                  <a:moveTo>
                    <a:pt x="204080" y="55041"/>
                  </a:moveTo>
                  <a:cubicBezTo>
                    <a:pt x="197412" y="69328"/>
                    <a:pt x="187887" y="82663"/>
                    <a:pt x="185982" y="97903"/>
                  </a:cubicBezTo>
                  <a:cubicBezTo>
                    <a:pt x="181220" y="143623"/>
                    <a:pt x="155502" y="151243"/>
                    <a:pt x="113592" y="151243"/>
                  </a:cubicBezTo>
                  <a:cubicBezTo>
                    <a:pt x="71682" y="151243"/>
                    <a:pt x="46917" y="144576"/>
                    <a:pt x="39297" y="97903"/>
                  </a:cubicBezTo>
                  <a:cubicBezTo>
                    <a:pt x="35487" y="75043"/>
                    <a:pt x="15485" y="55041"/>
                    <a:pt x="3102" y="33133"/>
                  </a:cubicBezTo>
                  <a:cubicBezTo>
                    <a:pt x="-8328" y="6463"/>
                    <a:pt x="14532" y="8368"/>
                    <a:pt x="27867" y="5511"/>
                  </a:cubicBezTo>
                  <a:cubicBezTo>
                    <a:pt x="83112" y="-4967"/>
                    <a:pt x="137405" y="748"/>
                    <a:pt x="191697" y="12178"/>
                  </a:cubicBezTo>
                  <a:cubicBezTo>
                    <a:pt x="220272" y="18846"/>
                    <a:pt x="211700" y="36943"/>
                    <a:pt x="204080" y="55041"/>
                  </a:cubicBezTo>
                  <a:close/>
                </a:path>
              </a:pathLst>
            </a:custGeom>
            <a:solidFill>
              <a:srgbClr val="F9E0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="" xmlns:a16="http://schemas.microsoft.com/office/drawing/2014/main" id="{35C0628D-33B4-44FD-A335-6B30D59E5B39}"/>
                </a:ext>
              </a:extLst>
            </p:cNvPr>
            <p:cNvSpPr/>
            <p:nvPr/>
          </p:nvSpPr>
          <p:spPr>
            <a:xfrm>
              <a:off x="6425518" y="-2541828"/>
              <a:ext cx="229366" cy="229893"/>
            </a:xfrm>
            <a:custGeom>
              <a:avLst/>
              <a:gdLst>
                <a:gd name="connsiteX0" fmla="*/ 200791 w 229366"/>
                <a:gd name="connsiteY0" fmla="*/ 142875 h 229893"/>
                <a:gd name="connsiteX1" fmla="*/ 170311 w 229366"/>
                <a:gd name="connsiteY1" fmla="*/ 161925 h 229893"/>
                <a:gd name="connsiteX2" fmla="*/ 144594 w 229366"/>
                <a:gd name="connsiteY2" fmla="*/ 197167 h 229893"/>
                <a:gd name="connsiteX3" fmla="*/ 182694 w 229366"/>
                <a:gd name="connsiteY3" fmla="*/ 218122 h 229893"/>
                <a:gd name="connsiteX4" fmla="*/ 229366 w 229366"/>
                <a:gd name="connsiteY4" fmla="*/ 210502 h 229893"/>
                <a:gd name="connsiteX5" fmla="*/ 39819 w 229366"/>
                <a:gd name="connsiteY5" fmla="*/ 180975 h 229893"/>
                <a:gd name="connsiteX6" fmla="*/ 19816 w 229366"/>
                <a:gd name="connsiteY6" fmla="*/ 0 h 229893"/>
                <a:gd name="connsiteX7" fmla="*/ 13149 w 229366"/>
                <a:gd name="connsiteY7" fmla="*/ 36195 h 229893"/>
                <a:gd name="connsiteX8" fmla="*/ 55059 w 229366"/>
                <a:gd name="connsiteY8" fmla="*/ 94297 h 229893"/>
                <a:gd name="connsiteX9" fmla="*/ 97921 w 229366"/>
                <a:gd name="connsiteY9" fmla="*/ 102870 h 229893"/>
                <a:gd name="connsiteX10" fmla="*/ 200791 w 229366"/>
                <a:gd name="connsiteY10" fmla="*/ 142875 h 22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366" h="229893">
                  <a:moveTo>
                    <a:pt x="200791" y="142875"/>
                  </a:moveTo>
                  <a:cubicBezTo>
                    <a:pt x="195076" y="156210"/>
                    <a:pt x="184599" y="161925"/>
                    <a:pt x="170311" y="161925"/>
                  </a:cubicBezTo>
                  <a:cubicBezTo>
                    <a:pt x="144594" y="160972"/>
                    <a:pt x="143641" y="178117"/>
                    <a:pt x="144594" y="197167"/>
                  </a:cubicBezTo>
                  <a:cubicBezTo>
                    <a:pt x="145546" y="224790"/>
                    <a:pt x="166501" y="219075"/>
                    <a:pt x="182694" y="218122"/>
                  </a:cubicBezTo>
                  <a:cubicBezTo>
                    <a:pt x="197934" y="217170"/>
                    <a:pt x="214126" y="213360"/>
                    <a:pt x="229366" y="210502"/>
                  </a:cubicBezTo>
                  <a:cubicBezTo>
                    <a:pt x="166501" y="243840"/>
                    <a:pt x="100779" y="234315"/>
                    <a:pt x="39819" y="180975"/>
                  </a:cubicBezTo>
                  <a:cubicBezTo>
                    <a:pt x="9339" y="122872"/>
                    <a:pt x="-21141" y="65722"/>
                    <a:pt x="19816" y="0"/>
                  </a:cubicBezTo>
                  <a:cubicBezTo>
                    <a:pt x="17911" y="12382"/>
                    <a:pt x="15054" y="24765"/>
                    <a:pt x="13149" y="36195"/>
                  </a:cubicBezTo>
                  <a:cubicBezTo>
                    <a:pt x="8386" y="69532"/>
                    <a:pt x="3624" y="103822"/>
                    <a:pt x="55059" y="94297"/>
                  </a:cubicBezTo>
                  <a:cubicBezTo>
                    <a:pt x="71251" y="91440"/>
                    <a:pt x="80776" y="115252"/>
                    <a:pt x="97921" y="102870"/>
                  </a:cubicBezTo>
                  <a:cubicBezTo>
                    <a:pt x="128401" y="125730"/>
                    <a:pt x="163644" y="135255"/>
                    <a:pt x="200791" y="142875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="" xmlns:a16="http://schemas.microsoft.com/office/drawing/2014/main" id="{E203D9B9-9390-4621-869F-553FE14CF42C}"/>
                </a:ext>
              </a:extLst>
            </p:cNvPr>
            <p:cNvSpPr/>
            <p:nvPr/>
          </p:nvSpPr>
          <p:spPr>
            <a:xfrm>
              <a:off x="7027312" y="-2492298"/>
              <a:ext cx="198376" cy="184070"/>
            </a:xfrm>
            <a:custGeom>
              <a:avLst/>
              <a:gdLst>
                <a:gd name="connsiteX0" fmla="*/ 6667 w 198376"/>
                <a:gd name="connsiteY0" fmla="*/ 171450 h 184070"/>
                <a:gd name="connsiteX1" fmla="*/ 0 w 198376"/>
                <a:gd name="connsiteY1" fmla="*/ 94298 h 184070"/>
                <a:gd name="connsiteX2" fmla="*/ 11430 w 198376"/>
                <a:gd name="connsiteY2" fmla="*/ 86677 h 184070"/>
                <a:gd name="connsiteX3" fmla="*/ 96202 w 198376"/>
                <a:gd name="connsiteY3" fmla="*/ 12383 h 184070"/>
                <a:gd name="connsiteX4" fmla="*/ 102870 w 198376"/>
                <a:gd name="connsiteY4" fmla="*/ 0 h 184070"/>
                <a:gd name="connsiteX5" fmla="*/ 198120 w 198376"/>
                <a:gd name="connsiteY5" fmla="*/ 74295 h 184070"/>
                <a:gd name="connsiteX6" fmla="*/ 132398 w 198376"/>
                <a:gd name="connsiteY6" fmla="*/ 160020 h 184070"/>
                <a:gd name="connsiteX7" fmla="*/ 132398 w 198376"/>
                <a:gd name="connsiteY7" fmla="*/ 160020 h 184070"/>
                <a:gd name="connsiteX8" fmla="*/ 91440 w 198376"/>
                <a:gd name="connsiteY8" fmla="*/ 177165 h 184070"/>
                <a:gd name="connsiteX9" fmla="*/ 75248 w 198376"/>
                <a:gd name="connsiteY9" fmla="*/ 179070 h 184070"/>
                <a:gd name="connsiteX10" fmla="*/ 27623 w 198376"/>
                <a:gd name="connsiteY10" fmla="*/ 179070 h 184070"/>
                <a:gd name="connsiteX11" fmla="*/ 6667 w 198376"/>
                <a:gd name="connsiteY11" fmla="*/ 171450 h 18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76" h="184070">
                  <a:moveTo>
                    <a:pt x="6667" y="171450"/>
                  </a:moveTo>
                  <a:cubicBezTo>
                    <a:pt x="45720" y="141923"/>
                    <a:pt x="21907" y="118110"/>
                    <a:pt x="0" y="94298"/>
                  </a:cubicBezTo>
                  <a:cubicBezTo>
                    <a:pt x="2857" y="90488"/>
                    <a:pt x="6667" y="86677"/>
                    <a:pt x="11430" y="86677"/>
                  </a:cubicBezTo>
                  <a:cubicBezTo>
                    <a:pt x="64770" y="90488"/>
                    <a:pt x="88582" y="60960"/>
                    <a:pt x="96202" y="12383"/>
                  </a:cubicBezTo>
                  <a:cubicBezTo>
                    <a:pt x="97155" y="7620"/>
                    <a:pt x="100013" y="3810"/>
                    <a:pt x="102870" y="0"/>
                  </a:cubicBezTo>
                  <a:cubicBezTo>
                    <a:pt x="105727" y="61913"/>
                    <a:pt x="152400" y="66675"/>
                    <a:pt x="198120" y="74295"/>
                  </a:cubicBezTo>
                  <a:cubicBezTo>
                    <a:pt x="200977" y="116205"/>
                    <a:pt x="180023" y="142875"/>
                    <a:pt x="132398" y="160020"/>
                  </a:cubicBezTo>
                  <a:lnTo>
                    <a:pt x="132398" y="160020"/>
                  </a:lnTo>
                  <a:cubicBezTo>
                    <a:pt x="120015" y="169545"/>
                    <a:pt x="105727" y="174308"/>
                    <a:pt x="91440" y="177165"/>
                  </a:cubicBezTo>
                  <a:cubicBezTo>
                    <a:pt x="85725" y="178117"/>
                    <a:pt x="80963" y="178117"/>
                    <a:pt x="75248" y="179070"/>
                  </a:cubicBezTo>
                  <a:cubicBezTo>
                    <a:pt x="59055" y="185738"/>
                    <a:pt x="43815" y="185738"/>
                    <a:pt x="27623" y="179070"/>
                  </a:cubicBezTo>
                  <a:cubicBezTo>
                    <a:pt x="20955" y="177165"/>
                    <a:pt x="13335" y="174308"/>
                    <a:pt x="6667" y="171450"/>
                  </a:cubicBezTo>
                  <a:close/>
                </a:path>
              </a:pathLst>
            </a:custGeom>
            <a:solidFill>
              <a:srgbClr val="F0AF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="" xmlns:a16="http://schemas.microsoft.com/office/drawing/2014/main" id="{10249BCD-95E6-43FD-972C-6E61EF01E42C}"/>
                </a:ext>
              </a:extLst>
            </p:cNvPr>
            <p:cNvSpPr/>
            <p:nvPr/>
          </p:nvSpPr>
          <p:spPr>
            <a:xfrm>
              <a:off x="6720607" y="-2374427"/>
              <a:ext cx="220027" cy="99298"/>
            </a:xfrm>
            <a:custGeom>
              <a:avLst/>
              <a:gdLst>
                <a:gd name="connsiteX0" fmla="*/ 220028 w 220027"/>
                <a:gd name="connsiteY0" fmla="*/ 32623 h 99298"/>
                <a:gd name="connsiteX1" fmla="*/ 201930 w 220027"/>
                <a:gd name="connsiteY1" fmla="*/ 99298 h 99298"/>
                <a:gd name="connsiteX2" fmla="*/ 19050 w 220027"/>
                <a:gd name="connsiteY2" fmla="*/ 98346 h 99298"/>
                <a:gd name="connsiteX3" fmla="*/ 0 w 220027"/>
                <a:gd name="connsiteY3" fmla="*/ 31671 h 99298"/>
                <a:gd name="connsiteX4" fmla="*/ 953 w 220027"/>
                <a:gd name="connsiteY4" fmla="*/ 31671 h 99298"/>
                <a:gd name="connsiteX5" fmla="*/ 43815 w 220027"/>
                <a:gd name="connsiteY5" fmla="*/ 1191 h 99298"/>
                <a:gd name="connsiteX6" fmla="*/ 187643 w 220027"/>
                <a:gd name="connsiteY6" fmla="*/ 238 h 99298"/>
                <a:gd name="connsiteX7" fmla="*/ 199073 w 220027"/>
                <a:gd name="connsiteY7" fmla="*/ 5953 h 99298"/>
                <a:gd name="connsiteX8" fmla="*/ 220028 w 220027"/>
                <a:gd name="connsiteY8" fmla="*/ 32623 h 9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027" h="99298">
                  <a:moveTo>
                    <a:pt x="220028" y="32623"/>
                  </a:moveTo>
                  <a:cubicBezTo>
                    <a:pt x="214313" y="55483"/>
                    <a:pt x="216218" y="79296"/>
                    <a:pt x="201930" y="99298"/>
                  </a:cubicBezTo>
                  <a:cubicBezTo>
                    <a:pt x="140970" y="81201"/>
                    <a:pt x="80010" y="82153"/>
                    <a:pt x="19050" y="98346"/>
                  </a:cubicBezTo>
                  <a:cubicBezTo>
                    <a:pt x="6668" y="77391"/>
                    <a:pt x="4763" y="54531"/>
                    <a:pt x="0" y="31671"/>
                  </a:cubicBezTo>
                  <a:cubicBezTo>
                    <a:pt x="0" y="31671"/>
                    <a:pt x="953" y="31671"/>
                    <a:pt x="953" y="31671"/>
                  </a:cubicBezTo>
                  <a:cubicBezTo>
                    <a:pt x="13335" y="18336"/>
                    <a:pt x="19050" y="-2619"/>
                    <a:pt x="43815" y="1191"/>
                  </a:cubicBezTo>
                  <a:cubicBezTo>
                    <a:pt x="91440" y="14526"/>
                    <a:pt x="140018" y="13573"/>
                    <a:pt x="187643" y="238"/>
                  </a:cubicBezTo>
                  <a:cubicBezTo>
                    <a:pt x="193358" y="-714"/>
                    <a:pt x="197168" y="1191"/>
                    <a:pt x="199073" y="5953"/>
                  </a:cubicBezTo>
                  <a:cubicBezTo>
                    <a:pt x="206693" y="15478"/>
                    <a:pt x="213360" y="24051"/>
                    <a:pt x="220028" y="32623"/>
                  </a:cubicBezTo>
                  <a:close/>
                </a:path>
              </a:pathLst>
            </a:custGeom>
            <a:solidFill>
              <a:srgbClr val="EB5E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="" xmlns:a16="http://schemas.microsoft.com/office/drawing/2014/main" id="{70498F6D-9D5A-46FB-B420-696DBB63393A}"/>
                </a:ext>
              </a:extLst>
            </p:cNvPr>
            <p:cNvSpPr/>
            <p:nvPr/>
          </p:nvSpPr>
          <p:spPr>
            <a:xfrm>
              <a:off x="6666315" y="-2646558"/>
              <a:ext cx="317182" cy="69487"/>
            </a:xfrm>
            <a:custGeom>
              <a:avLst/>
              <a:gdLst>
                <a:gd name="connsiteX0" fmla="*/ 257175 w 317182"/>
                <a:gd name="connsiteY0" fmla="*/ 69487 h 69487"/>
                <a:gd name="connsiteX1" fmla="*/ 242888 w 317182"/>
                <a:gd name="connsiteY1" fmla="*/ 38055 h 69487"/>
                <a:gd name="connsiteX2" fmla="*/ 65723 w 317182"/>
                <a:gd name="connsiteY2" fmla="*/ 34245 h 69487"/>
                <a:gd name="connsiteX3" fmla="*/ 55245 w 317182"/>
                <a:gd name="connsiteY3" fmla="*/ 47580 h 69487"/>
                <a:gd name="connsiteX4" fmla="*/ 0 w 317182"/>
                <a:gd name="connsiteY4" fmla="*/ 1860 h 69487"/>
                <a:gd name="connsiteX5" fmla="*/ 317183 w 317182"/>
                <a:gd name="connsiteY5" fmla="*/ 11385 h 69487"/>
                <a:gd name="connsiteX6" fmla="*/ 257175 w 317182"/>
                <a:gd name="connsiteY6" fmla="*/ 69487 h 6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2" h="69487">
                  <a:moveTo>
                    <a:pt x="257175" y="69487"/>
                  </a:moveTo>
                  <a:cubicBezTo>
                    <a:pt x="252413" y="59010"/>
                    <a:pt x="269558" y="39960"/>
                    <a:pt x="242888" y="38055"/>
                  </a:cubicBezTo>
                  <a:cubicBezTo>
                    <a:pt x="183833" y="32340"/>
                    <a:pt x="124777" y="21862"/>
                    <a:pt x="65723" y="34245"/>
                  </a:cubicBezTo>
                  <a:cubicBezTo>
                    <a:pt x="58102" y="36150"/>
                    <a:pt x="56198" y="40912"/>
                    <a:pt x="55245" y="47580"/>
                  </a:cubicBezTo>
                  <a:cubicBezTo>
                    <a:pt x="40958" y="35197"/>
                    <a:pt x="26670" y="23767"/>
                    <a:pt x="0" y="1860"/>
                  </a:cubicBezTo>
                  <a:cubicBezTo>
                    <a:pt x="111442" y="-45"/>
                    <a:pt x="208598" y="-3855"/>
                    <a:pt x="317183" y="11385"/>
                  </a:cubicBezTo>
                  <a:cubicBezTo>
                    <a:pt x="292417" y="35197"/>
                    <a:pt x="274320" y="52342"/>
                    <a:pt x="257175" y="69487"/>
                  </a:cubicBezTo>
                  <a:close/>
                </a:path>
              </a:pathLst>
            </a:custGeom>
            <a:solidFill>
              <a:srgbClr val="E3BA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="" xmlns:a16="http://schemas.microsoft.com/office/drawing/2014/main" id="{73F30D9F-8853-4383-AF17-FC041D985E75}"/>
                </a:ext>
              </a:extLst>
            </p:cNvPr>
            <p:cNvSpPr/>
            <p:nvPr/>
          </p:nvSpPr>
          <p:spPr>
            <a:xfrm>
              <a:off x="6986354" y="-2629748"/>
              <a:ext cx="212407" cy="59344"/>
            </a:xfrm>
            <a:custGeom>
              <a:avLst/>
              <a:gdLst>
                <a:gd name="connsiteX0" fmla="*/ 212408 w 212407"/>
                <a:gd name="connsiteY0" fmla="*/ 59345 h 59344"/>
                <a:gd name="connsiteX1" fmla="*/ 0 w 212407"/>
                <a:gd name="connsiteY1" fmla="*/ 29817 h 59344"/>
                <a:gd name="connsiteX2" fmla="*/ 212408 w 212407"/>
                <a:gd name="connsiteY2" fmla="*/ 59345 h 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407" h="59344">
                  <a:moveTo>
                    <a:pt x="212408" y="59345"/>
                  </a:moveTo>
                  <a:cubicBezTo>
                    <a:pt x="141923" y="49820"/>
                    <a:pt x="71438" y="39342"/>
                    <a:pt x="0" y="29817"/>
                  </a:cubicBezTo>
                  <a:cubicBezTo>
                    <a:pt x="77152" y="-18760"/>
                    <a:pt x="165735" y="-7330"/>
                    <a:pt x="212408" y="59345"/>
                  </a:cubicBezTo>
                  <a:close/>
                </a:path>
              </a:pathLst>
            </a:custGeom>
            <a:solidFill>
              <a:srgbClr val="E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="" xmlns:a16="http://schemas.microsoft.com/office/drawing/2014/main" id="{1338A0EE-E139-498A-A077-E7B285C4DC7F}"/>
                </a:ext>
              </a:extLst>
            </p:cNvPr>
            <p:cNvSpPr/>
            <p:nvPr/>
          </p:nvSpPr>
          <p:spPr>
            <a:xfrm>
              <a:off x="6721560" y="-2417051"/>
              <a:ext cx="198119" cy="75247"/>
            </a:xfrm>
            <a:custGeom>
              <a:avLst/>
              <a:gdLst>
                <a:gd name="connsiteX0" fmla="*/ 39052 w 198119"/>
                <a:gd name="connsiteY0" fmla="*/ 50482 h 75247"/>
                <a:gd name="connsiteX1" fmla="*/ 0 w 198119"/>
                <a:gd name="connsiteY1" fmla="*/ 75248 h 75247"/>
                <a:gd name="connsiteX2" fmla="*/ 36195 w 198119"/>
                <a:gd name="connsiteY2" fmla="*/ 8573 h 75247"/>
                <a:gd name="connsiteX3" fmla="*/ 180022 w 198119"/>
                <a:gd name="connsiteY3" fmla="*/ 0 h 75247"/>
                <a:gd name="connsiteX4" fmla="*/ 198120 w 198119"/>
                <a:gd name="connsiteY4" fmla="*/ 50482 h 75247"/>
                <a:gd name="connsiteX5" fmla="*/ 188595 w 198119"/>
                <a:gd name="connsiteY5" fmla="*/ 51435 h 75247"/>
                <a:gd name="connsiteX6" fmla="*/ 39052 w 198119"/>
                <a:gd name="connsiteY6" fmla="*/ 50482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19" h="75247">
                  <a:moveTo>
                    <a:pt x="39052" y="50482"/>
                  </a:moveTo>
                  <a:cubicBezTo>
                    <a:pt x="21907" y="51435"/>
                    <a:pt x="15240" y="70485"/>
                    <a:pt x="0" y="75248"/>
                  </a:cubicBezTo>
                  <a:cubicBezTo>
                    <a:pt x="4763" y="48577"/>
                    <a:pt x="32385" y="35242"/>
                    <a:pt x="36195" y="8573"/>
                  </a:cubicBezTo>
                  <a:cubicBezTo>
                    <a:pt x="83820" y="952"/>
                    <a:pt x="132397" y="10477"/>
                    <a:pt x="180022" y="0"/>
                  </a:cubicBezTo>
                  <a:cubicBezTo>
                    <a:pt x="196215" y="13335"/>
                    <a:pt x="185738" y="35242"/>
                    <a:pt x="198120" y="50482"/>
                  </a:cubicBezTo>
                  <a:cubicBezTo>
                    <a:pt x="195263" y="50482"/>
                    <a:pt x="191452" y="51435"/>
                    <a:pt x="188595" y="51435"/>
                  </a:cubicBezTo>
                  <a:cubicBezTo>
                    <a:pt x="139065" y="59055"/>
                    <a:pt x="89535" y="60960"/>
                    <a:pt x="39052" y="50482"/>
                  </a:cubicBezTo>
                  <a:close/>
                </a:path>
              </a:pathLst>
            </a:custGeom>
            <a:solidFill>
              <a:srgbClr val="856D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="" xmlns:a16="http://schemas.microsoft.com/office/drawing/2014/main" id="{F7810504-8884-4357-9527-65BD5EA16C5B}"/>
                </a:ext>
              </a:extLst>
            </p:cNvPr>
            <p:cNvSpPr/>
            <p:nvPr/>
          </p:nvSpPr>
          <p:spPr>
            <a:xfrm>
              <a:off x="6769185" y="-2457305"/>
              <a:ext cx="123825" cy="54595"/>
            </a:xfrm>
            <a:custGeom>
              <a:avLst/>
              <a:gdLst>
                <a:gd name="connsiteX0" fmla="*/ 0 w 123825"/>
                <a:gd name="connsiteY0" fmla="*/ 19299 h 54595"/>
                <a:gd name="connsiteX1" fmla="*/ 6667 w 123825"/>
                <a:gd name="connsiteY1" fmla="*/ 4059 h 54595"/>
                <a:gd name="connsiteX2" fmla="*/ 123825 w 123825"/>
                <a:gd name="connsiteY2" fmla="*/ 10727 h 54595"/>
                <a:gd name="connsiteX3" fmla="*/ 81915 w 123825"/>
                <a:gd name="connsiteY3" fmla="*/ 51684 h 54595"/>
                <a:gd name="connsiteX4" fmla="*/ 0 w 123825"/>
                <a:gd name="connsiteY4" fmla="*/ 19299 h 5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4595">
                  <a:moveTo>
                    <a:pt x="0" y="19299"/>
                  </a:moveTo>
                  <a:cubicBezTo>
                    <a:pt x="1905" y="13584"/>
                    <a:pt x="4763" y="4059"/>
                    <a:pt x="6667" y="4059"/>
                  </a:cubicBezTo>
                  <a:cubicBezTo>
                    <a:pt x="45720" y="5012"/>
                    <a:pt x="85725" y="-9276"/>
                    <a:pt x="123825" y="10727"/>
                  </a:cubicBezTo>
                  <a:cubicBezTo>
                    <a:pt x="107632" y="22157"/>
                    <a:pt x="104775" y="47874"/>
                    <a:pt x="81915" y="51684"/>
                  </a:cubicBezTo>
                  <a:cubicBezTo>
                    <a:pt x="49530" y="57399"/>
                    <a:pt x="17145" y="58352"/>
                    <a:pt x="0" y="19299"/>
                  </a:cubicBezTo>
                  <a:close/>
                </a:path>
              </a:pathLst>
            </a:custGeom>
            <a:solidFill>
              <a:srgbClr val="D79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="" xmlns:a16="http://schemas.microsoft.com/office/drawing/2014/main" id="{9E3E61D3-13B8-4E5F-AF70-BFD40B9844D2}"/>
                </a:ext>
              </a:extLst>
            </p:cNvPr>
            <p:cNvSpPr/>
            <p:nvPr/>
          </p:nvSpPr>
          <p:spPr>
            <a:xfrm>
              <a:off x="6757754" y="-2446578"/>
              <a:ext cx="143827" cy="51704"/>
            </a:xfrm>
            <a:custGeom>
              <a:avLst/>
              <a:gdLst>
                <a:gd name="connsiteX0" fmla="*/ 11430 w 143827"/>
                <a:gd name="connsiteY0" fmla="*/ 8572 h 51704"/>
                <a:gd name="connsiteX1" fmla="*/ 24765 w 143827"/>
                <a:gd name="connsiteY1" fmla="*/ 6667 h 51704"/>
                <a:gd name="connsiteX2" fmla="*/ 117158 w 143827"/>
                <a:gd name="connsiteY2" fmla="*/ 2857 h 51704"/>
                <a:gd name="connsiteX3" fmla="*/ 135255 w 143827"/>
                <a:gd name="connsiteY3" fmla="*/ 0 h 51704"/>
                <a:gd name="connsiteX4" fmla="*/ 143827 w 143827"/>
                <a:gd name="connsiteY4" fmla="*/ 29527 h 51704"/>
                <a:gd name="connsiteX5" fmla="*/ 136208 w 143827"/>
                <a:gd name="connsiteY5" fmla="*/ 45720 h 51704"/>
                <a:gd name="connsiteX6" fmla="*/ 0 w 143827"/>
                <a:gd name="connsiteY6" fmla="*/ 38100 h 51704"/>
                <a:gd name="connsiteX7" fmla="*/ 11430 w 143827"/>
                <a:gd name="connsiteY7" fmla="*/ 8572 h 5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27" h="51704">
                  <a:moveTo>
                    <a:pt x="11430" y="8572"/>
                  </a:moveTo>
                  <a:cubicBezTo>
                    <a:pt x="16193" y="7620"/>
                    <a:pt x="22860" y="4763"/>
                    <a:pt x="24765" y="6667"/>
                  </a:cubicBezTo>
                  <a:cubicBezTo>
                    <a:pt x="69533" y="51435"/>
                    <a:pt x="70485" y="51435"/>
                    <a:pt x="117158" y="2857"/>
                  </a:cubicBezTo>
                  <a:cubicBezTo>
                    <a:pt x="120015" y="-953"/>
                    <a:pt x="129540" y="952"/>
                    <a:pt x="135255" y="0"/>
                  </a:cubicBezTo>
                  <a:cubicBezTo>
                    <a:pt x="138113" y="9525"/>
                    <a:pt x="140970" y="20002"/>
                    <a:pt x="143827" y="29527"/>
                  </a:cubicBezTo>
                  <a:cubicBezTo>
                    <a:pt x="140970" y="35242"/>
                    <a:pt x="139065" y="44767"/>
                    <a:pt x="136208" y="45720"/>
                  </a:cubicBezTo>
                  <a:cubicBezTo>
                    <a:pt x="90488" y="47625"/>
                    <a:pt x="43815" y="61913"/>
                    <a:pt x="0" y="38100"/>
                  </a:cubicBezTo>
                  <a:cubicBezTo>
                    <a:pt x="3810" y="27622"/>
                    <a:pt x="7620" y="18097"/>
                    <a:pt x="11430" y="8572"/>
                  </a:cubicBezTo>
                  <a:close/>
                </a:path>
              </a:pathLst>
            </a:custGeom>
            <a:solidFill>
              <a:srgbClr val="F0D9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="" xmlns:a16="http://schemas.microsoft.com/office/drawing/2014/main" id="{73933BA6-1667-4D61-80A9-4C4491F261A4}"/>
                </a:ext>
              </a:extLst>
            </p:cNvPr>
            <p:cNvSpPr/>
            <p:nvPr/>
          </p:nvSpPr>
          <p:spPr>
            <a:xfrm>
              <a:off x="7159710" y="-2429434"/>
              <a:ext cx="87629" cy="115252"/>
            </a:xfrm>
            <a:custGeom>
              <a:avLst/>
              <a:gdLst>
                <a:gd name="connsiteX0" fmla="*/ 0 w 87629"/>
                <a:gd name="connsiteY0" fmla="*/ 97155 h 115252"/>
                <a:gd name="connsiteX1" fmla="*/ 65722 w 87629"/>
                <a:gd name="connsiteY1" fmla="*/ 11430 h 115252"/>
                <a:gd name="connsiteX2" fmla="*/ 75247 w 87629"/>
                <a:gd name="connsiteY2" fmla="*/ 0 h 115252"/>
                <a:gd name="connsiteX3" fmla="*/ 85725 w 87629"/>
                <a:gd name="connsiteY3" fmla="*/ 30480 h 115252"/>
                <a:gd name="connsiteX4" fmla="*/ 87630 w 87629"/>
                <a:gd name="connsiteY4" fmla="*/ 40005 h 115252"/>
                <a:gd name="connsiteX5" fmla="*/ 9525 w 87629"/>
                <a:gd name="connsiteY5" fmla="*/ 115252 h 115252"/>
                <a:gd name="connsiteX6" fmla="*/ 0 w 87629"/>
                <a:gd name="connsiteY6" fmla="*/ 971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629" h="115252">
                  <a:moveTo>
                    <a:pt x="0" y="97155"/>
                  </a:moveTo>
                  <a:cubicBezTo>
                    <a:pt x="25717" y="71438"/>
                    <a:pt x="56197" y="49530"/>
                    <a:pt x="65722" y="11430"/>
                  </a:cubicBezTo>
                  <a:cubicBezTo>
                    <a:pt x="68580" y="7620"/>
                    <a:pt x="71438" y="3810"/>
                    <a:pt x="75247" y="0"/>
                  </a:cubicBezTo>
                  <a:cubicBezTo>
                    <a:pt x="78105" y="10477"/>
                    <a:pt x="74295" y="23813"/>
                    <a:pt x="85725" y="30480"/>
                  </a:cubicBezTo>
                  <a:cubicBezTo>
                    <a:pt x="86677" y="33338"/>
                    <a:pt x="86677" y="37148"/>
                    <a:pt x="87630" y="40005"/>
                  </a:cubicBezTo>
                  <a:cubicBezTo>
                    <a:pt x="66675" y="70485"/>
                    <a:pt x="49530" y="104775"/>
                    <a:pt x="9525" y="115252"/>
                  </a:cubicBezTo>
                  <a:cubicBezTo>
                    <a:pt x="15240" y="104775"/>
                    <a:pt x="15240" y="98108"/>
                    <a:pt x="0" y="9715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="" xmlns:a16="http://schemas.microsoft.com/office/drawing/2014/main" id="{CC9AC5A2-83C2-409C-B7B3-9F02B58167D0}"/>
                </a:ext>
              </a:extLst>
            </p:cNvPr>
            <p:cNvSpPr/>
            <p:nvPr/>
          </p:nvSpPr>
          <p:spPr>
            <a:xfrm>
              <a:off x="7398787" y="-2531351"/>
              <a:ext cx="26670" cy="168592"/>
            </a:xfrm>
            <a:custGeom>
              <a:avLst/>
              <a:gdLst>
                <a:gd name="connsiteX0" fmla="*/ 0 w 26670"/>
                <a:gd name="connsiteY0" fmla="*/ 114300 h 168592"/>
                <a:gd name="connsiteX1" fmla="*/ 5715 w 26670"/>
                <a:gd name="connsiteY1" fmla="*/ 0 h 168592"/>
                <a:gd name="connsiteX2" fmla="*/ 26670 w 26670"/>
                <a:gd name="connsiteY2" fmla="*/ 75248 h 168592"/>
                <a:gd name="connsiteX3" fmla="*/ 16193 w 26670"/>
                <a:gd name="connsiteY3" fmla="*/ 167640 h 168592"/>
                <a:gd name="connsiteX4" fmla="*/ 7620 w 26670"/>
                <a:gd name="connsiteY4" fmla="*/ 168592 h 168592"/>
                <a:gd name="connsiteX5" fmla="*/ 0 w 26670"/>
                <a:gd name="connsiteY5" fmla="*/ 114300 h 1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" h="168592">
                  <a:moveTo>
                    <a:pt x="0" y="114300"/>
                  </a:moveTo>
                  <a:cubicBezTo>
                    <a:pt x="1905" y="76200"/>
                    <a:pt x="16193" y="39052"/>
                    <a:pt x="5715" y="0"/>
                  </a:cubicBezTo>
                  <a:cubicBezTo>
                    <a:pt x="33338" y="19050"/>
                    <a:pt x="3810" y="55245"/>
                    <a:pt x="26670" y="75248"/>
                  </a:cubicBezTo>
                  <a:cubicBezTo>
                    <a:pt x="22860" y="105727"/>
                    <a:pt x="19050" y="137160"/>
                    <a:pt x="16193" y="167640"/>
                  </a:cubicBezTo>
                  <a:cubicBezTo>
                    <a:pt x="13335" y="167640"/>
                    <a:pt x="10478" y="168592"/>
                    <a:pt x="7620" y="168592"/>
                  </a:cubicBezTo>
                  <a:cubicBezTo>
                    <a:pt x="-5715" y="152400"/>
                    <a:pt x="11430" y="131445"/>
                    <a:pt x="0" y="114300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="" xmlns:a16="http://schemas.microsoft.com/office/drawing/2014/main" id="{F305E254-1B3E-4FD8-B22E-345D4406D88B}"/>
                </a:ext>
              </a:extLst>
            </p:cNvPr>
            <p:cNvSpPr/>
            <p:nvPr/>
          </p:nvSpPr>
          <p:spPr>
            <a:xfrm>
              <a:off x="7244958" y="-2513253"/>
              <a:ext cx="15738" cy="85725"/>
            </a:xfrm>
            <a:custGeom>
              <a:avLst/>
              <a:gdLst>
                <a:gd name="connsiteX0" fmla="*/ 10001 w 15738"/>
                <a:gd name="connsiteY0" fmla="*/ 0 h 85725"/>
                <a:gd name="connsiteX1" fmla="*/ 10001 w 15738"/>
                <a:gd name="connsiteY1" fmla="*/ 85725 h 85725"/>
                <a:gd name="connsiteX2" fmla="*/ 10001 w 15738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8" h="85725">
                  <a:moveTo>
                    <a:pt x="10001" y="0"/>
                  </a:moveTo>
                  <a:cubicBezTo>
                    <a:pt x="18574" y="28575"/>
                    <a:pt x="16669" y="57150"/>
                    <a:pt x="10001" y="85725"/>
                  </a:cubicBezTo>
                  <a:cubicBezTo>
                    <a:pt x="-3334" y="57150"/>
                    <a:pt x="-3334" y="28575"/>
                    <a:pt x="10001" y="0"/>
                  </a:cubicBezTo>
                  <a:close/>
                </a:path>
              </a:pathLst>
            </a:custGeom>
            <a:solidFill>
              <a:srgbClr val="151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="" xmlns:a16="http://schemas.microsoft.com/office/drawing/2014/main" id="{D737AA11-A511-4E10-ACC7-BC7F822021C5}"/>
                </a:ext>
              </a:extLst>
            </p:cNvPr>
            <p:cNvSpPr/>
            <p:nvPr/>
          </p:nvSpPr>
          <p:spPr>
            <a:xfrm>
              <a:off x="7290202" y="-2578023"/>
              <a:ext cx="78104" cy="29527"/>
            </a:xfrm>
            <a:custGeom>
              <a:avLst/>
              <a:gdLst>
                <a:gd name="connsiteX0" fmla="*/ 78105 w 78104"/>
                <a:gd name="connsiteY0" fmla="*/ 29527 h 29527"/>
                <a:gd name="connsiteX1" fmla="*/ 0 w 78104"/>
                <a:gd name="connsiteY1" fmla="*/ 0 h 29527"/>
                <a:gd name="connsiteX2" fmla="*/ 78105 w 78104"/>
                <a:gd name="connsiteY2" fmla="*/ 29527 h 2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4" h="29527">
                  <a:moveTo>
                    <a:pt x="78105" y="29527"/>
                  </a:moveTo>
                  <a:cubicBezTo>
                    <a:pt x="52388" y="20002"/>
                    <a:pt x="26670" y="9525"/>
                    <a:pt x="0" y="0"/>
                  </a:cubicBezTo>
                  <a:cubicBezTo>
                    <a:pt x="29528" y="0"/>
                    <a:pt x="58103" y="3810"/>
                    <a:pt x="78105" y="29527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="" xmlns:a16="http://schemas.microsoft.com/office/drawing/2014/main" id="{9EA3A7DB-FBAD-4538-AEE9-BF635D3B388B}"/>
                </a:ext>
              </a:extLst>
            </p:cNvPr>
            <p:cNvSpPr/>
            <p:nvPr/>
          </p:nvSpPr>
          <p:spPr>
            <a:xfrm>
              <a:off x="7075703" y="-2679941"/>
              <a:ext cx="16126" cy="19576"/>
            </a:xfrm>
            <a:custGeom>
              <a:avLst/>
              <a:gdLst>
                <a:gd name="connsiteX0" fmla="*/ 15427 w 16126"/>
                <a:gd name="connsiteY0" fmla="*/ 16192 h 19576"/>
                <a:gd name="connsiteX1" fmla="*/ 4949 w 16126"/>
                <a:gd name="connsiteY1" fmla="*/ 19050 h 19576"/>
                <a:gd name="connsiteX2" fmla="*/ 187 w 16126"/>
                <a:gd name="connsiteY2" fmla="*/ 7620 h 19576"/>
                <a:gd name="connsiteX3" fmla="*/ 8759 w 16126"/>
                <a:gd name="connsiteY3" fmla="*/ 0 h 19576"/>
                <a:gd name="connsiteX4" fmla="*/ 15427 w 16126"/>
                <a:gd name="connsiteY4" fmla="*/ 16192 h 1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6" h="19576">
                  <a:moveTo>
                    <a:pt x="15427" y="16192"/>
                  </a:moveTo>
                  <a:cubicBezTo>
                    <a:pt x="12569" y="17145"/>
                    <a:pt x="6854" y="20955"/>
                    <a:pt x="4949" y="19050"/>
                  </a:cubicBezTo>
                  <a:cubicBezTo>
                    <a:pt x="2092" y="17145"/>
                    <a:pt x="-766" y="11430"/>
                    <a:pt x="187" y="7620"/>
                  </a:cubicBezTo>
                  <a:cubicBezTo>
                    <a:pt x="1139" y="4763"/>
                    <a:pt x="6854" y="0"/>
                    <a:pt x="8759" y="0"/>
                  </a:cubicBezTo>
                  <a:cubicBezTo>
                    <a:pt x="15427" y="1905"/>
                    <a:pt x="17332" y="7620"/>
                    <a:pt x="15427" y="16192"/>
                  </a:cubicBezTo>
                  <a:close/>
                </a:path>
              </a:pathLst>
            </a:custGeom>
            <a:solidFill>
              <a:srgbClr val="7166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="" xmlns:a16="http://schemas.microsoft.com/office/drawing/2014/main" id="{36D3F5B6-7304-414E-8CB1-F18FD37832CD}"/>
                </a:ext>
              </a:extLst>
            </p:cNvPr>
            <p:cNvSpPr/>
            <p:nvPr/>
          </p:nvSpPr>
          <p:spPr>
            <a:xfrm>
              <a:off x="7054935" y="-2313228"/>
              <a:ext cx="47625" cy="10715"/>
            </a:xfrm>
            <a:custGeom>
              <a:avLst/>
              <a:gdLst>
                <a:gd name="connsiteX0" fmla="*/ 0 w 47625"/>
                <a:gd name="connsiteY0" fmla="*/ 0 h 10715"/>
                <a:gd name="connsiteX1" fmla="*/ 47625 w 47625"/>
                <a:gd name="connsiteY1" fmla="*/ 0 h 10715"/>
                <a:gd name="connsiteX2" fmla="*/ 0 w 47625"/>
                <a:gd name="connsiteY2" fmla="*/ 0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715">
                  <a:moveTo>
                    <a:pt x="0" y="0"/>
                  </a:moveTo>
                  <a:cubicBezTo>
                    <a:pt x="16192" y="0"/>
                    <a:pt x="31432" y="0"/>
                    <a:pt x="47625" y="0"/>
                  </a:cubicBezTo>
                  <a:cubicBezTo>
                    <a:pt x="31432" y="14288"/>
                    <a:pt x="16192" y="14288"/>
                    <a:pt x="0" y="0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="" xmlns:a16="http://schemas.microsoft.com/office/drawing/2014/main" id="{993292BB-DFA3-40D3-A6B7-1303688DF8D1}"/>
                </a:ext>
              </a:extLst>
            </p:cNvPr>
            <p:cNvSpPr/>
            <p:nvPr/>
          </p:nvSpPr>
          <p:spPr>
            <a:xfrm>
              <a:off x="7118752" y="-2332278"/>
              <a:ext cx="40957" cy="18757"/>
            </a:xfrm>
            <a:custGeom>
              <a:avLst/>
              <a:gdLst>
                <a:gd name="connsiteX0" fmla="*/ 0 w 40957"/>
                <a:gd name="connsiteY0" fmla="*/ 17145 h 18757"/>
                <a:gd name="connsiteX1" fmla="*/ 40958 w 40957"/>
                <a:gd name="connsiteY1" fmla="*/ 0 h 18757"/>
                <a:gd name="connsiteX2" fmla="*/ 0 w 40957"/>
                <a:gd name="connsiteY2" fmla="*/ 17145 h 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757">
                  <a:moveTo>
                    <a:pt x="0" y="17145"/>
                  </a:moveTo>
                  <a:cubicBezTo>
                    <a:pt x="13335" y="11430"/>
                    <a:pt x="27623" y="5715"/>
                    <a:pt x="40958" y="0"/>
                  </a:cubicBezTo>
                  <a:cubicBezTo>
                    <a:pt x="32385" y="19050"/>
                    <a:pt x="17145" y="20955"/>
                    <a:pt x="0" y="1714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="" xmlns:a16="http://schemas.microsoft.com/office/drawing/2014/main" id="{295A743A-51E5-4EC0-AF68-7C4315E95829}"/>
                </a:ext>
              </a:extLst>
            </p:cNvPr>
            <p:cNvSpPr/>
            <p:nvPr/>
          </p:nvSpPr>
          <p:spPr>
            <a:xfrm>
              <a:off x="7392515" y="-2417051"/>
              <a:ext cx="14470" cy="54292"/>
            </a:xfrm>
            <a:custGeom>
              <a:avLst/>
              <a:gdLst>
                <a:gd name="connsiteX0" fmla="*/ 6272 w 14470"/>
                <a:gd name="connsiteY0" fmla="*/ 0 h 54292"/>
                <a:gd name="connsiteX1" fmla="*/ 13892 w 14470"/>
                <a:gd name="connsiteY1" fmla="*/ 54292 h 54292"/>
                <a:gd name="connsiteX2" fmla="*/ 6272 w 14470"/>
                <a:gd name="connsiteY2" fmla="*/ 0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0" h="54292">
                  <a:moveTo>
                    <a:pt x="6272" y="0"/>
                  </a:moveTo>
                  <a:cubicBezTo>
                    <a:pt x="21512" y="16192"/>
                    <a:pt x="10082" y="36195"/>
                    <a:pt x="13892" y="54292"/>
                  </a:cubicBezTo>
                  <a:cubicBezTo>
                    <a:pt x="-15636" y="40005"/>
                    <a:pt x="11987" y="18098"/>
                    <a:pt x="6272" y="0"/>
                  </a:cubicBezTo>
                  <a:close/>
                </a:path>
              </a:pathLst>
            </a:custGeom>
            <a:solidFill>
              <a:srgbClr val="300F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="" xmlns:a16="http://schemas.microsoft.com/office/drawing/2014/main" id="{97819A66-3A75-451A-B2D4-2E6C0999E75C}"/>
                </a:ext>
              </a:extLst>
            </p:cNvPr>
            <p:cNvSpPr/>
            <p:nvPr/>
          </p:nvSpPr>
          <p:spPr>
            <a:xfrm>
              <a:off x="6739657" y="-2303586"/>
              <a:ext cx="182880" cy="75370"/>
            </a:xfrm>
            <a:custGeom>
              <a:avLst/>
              <a:gdLst>
                <a:gd name="connsiteX0" fmla="*/ 0 w 182880"/>
                <a:gd name="connsiteY0" fmla="*/ 28457 h 75370"/>
                <a:gd name="connsiteX1" fmla="*/ 182880 w 182880"/>
                <a:gd name="connsiteY1" fmla="*/ 29410 h 75370"/>
                <a:gd name="connsiteX2" fmla="*/ 0 w 182880"/>
                <a:gd name="connsiteY2" fmla="*/ 28457 h 7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75370">
                  <a:moveTo>
                    <a:pt x="0" y="28457"/>
                  </a:moveTo>
                  <a:cubicBezTo>
                    <a:pt x="39053" y="-9643"/>
                    <a:pt x="145733" y="-9643"/>
                    <a:pt x="182880" y="29410"/>
                  </a:cubicBezTo>
                  <a:cubicBezTo>
                    <a:pt x="133350" y="91322"/>
                    <a:pt x="54293" y="90370"/>
                    <a:pt x="0" y="28457"/>
                  </a:cubicBezTo>
                  <a:close/>
                </a:path>
              </a:pathLst>
            </a:custGeom>
            <a:solidFill>
              <a:srgbClr val="F79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="" xmlns:a16="http://schemas.microsoft.com/office/drawing/2014/main" id="{7F9C2EDE-FC05-421D-8D17-60FEF9E797F4}"/>
                </a:ext>
              </a:extLst>
            </p:cNvPr>
            <p:cNvSpPr/>
            <p:nvPr/>
          </p:nvSpPr>
          <p:spPr>
            <a:xfrm>
              <a:off x="6516534" y="-2547281"/>
              <a:ext cx="145033" cy="152935"/>
            </a:xfrm>
            <a:custGeom>
              <a:avLst/>
              <a:gdLst>
                <a:gd name="connsiteX0" fmla="*/ 109776 w 145033"/>
                <a:gd name="connsiteY0" fmla="*/ 148328 h 152935"/>
                <a:gd name="connsiteX1" fmla="*/ 5953 w 145033"/>
                <a:gd name="connsiteY1" fmla="*/ 108322 h 152935"/>
                <a:gd name="connsiteX2" fmla="*/ 5001 w 145033"/>
                <a:gd name="connsiteY2" fmla="*/ 100703 h 152935"/>
                <a:gd name="connsiteX3" fmla="*/ 5001 w 145033"/>
                <a:gd name="connsiteY3" fmla="*/ 54030 h 152935"/>
                <a:gd name="connsiteX4" fmla="*/ 97393 w 145033"/>
                <a:gd name="connsiteY4" fmla="*/ 6405 h 152935"/>
                <a:gd name="connsiteX5" fmla="*/ 144066 w 145033"/>
                <a:gd name="connsiteY5" fmla="*/ 94035 h 152935"/>
                <a:gd name="connsiteX6" fmla="*/ 109776 w 145033"/>
                <a:gd name="connsiteY6" fmla="*/ 148328 h 1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33" h="152935">
                  <a:moveTo>
                    <a:pt x="109776" y="148328"/>
                  </a:moveTo>
                  <a:cubicBezTo>
                    <a:pt x="65961" y="159757"/>
                    <a:pt x="29766" y="151185"/>
                    <a:pt x="5953" y="108322"/>
                  </a:cubicBezTo>
                  <a:cubicBezTo>
                    <a:pt x="6906" y="105465"/>
                    <a:pt x="6906" y="102607"/>
                    <a:pt x="5001" y="100703"/>
                  </a:cubicBezTo>
                  <a:cubicBezTo>
                    <a:pt x="-1667" y="85462"/>
                    <a:pt x="-1667" y="69270"/>
                    <a:pt x="5001" y="54030"/>
                  </a:cubicBezTo>
                  <a:cubicBezTo>
                    <a:pt x="26908" y="19740"/>
                    <a:pt x="47863" y="-14550"/>
                    <a:pt x="97393" y="6405"/>
                  </a:cubicBezTo>
                  <a:cubicBezTo>
                    <a:pt x="136446" y="22597"/>
                    <a:pt x="148828" y="54030"/>
                    <a:pt x="144066" y="94035"/>
                  </a:cubicBezTo>
                  <a:cubicBezTo>
                    <a:pt x="141208" y="117847"/>
                    <a:pt x="124063" y="133087"/>
                    <a:pt x="109776" y="148328"/>
                  </a:cubicBezTo>
                  <a:close/>
                </a:path>
              </a:pathLst>
            </a:custGeom>
            <a:solidFill>
              <a:srgbClr val="3C30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="" xmlns:a16="http://schemas.microsoft.com/office/drawing/2014/main" id="{EA179656-8EFB-4EAA-A078-E8E2D4FE5CD6}"/>
                </a:ext>
              </a:extLst>
            </p:cNvPr>
            <p:cNvSpPr/>
            <p:nvPr/>
          </p:nvSpPr>
          <p:spPr>
            <a:xfrm>
              <a:off x="6511173" y="-2493251"/>
              <a:ext cx="10361" cy="46672"/>
            </a:xfrm>
            <a:custGeom>
              <a:avLst/>
              <a:gdLst>
                <a:gd name="connsiteX0" fmla="*/ 10362 w 10361"/>
                <a:gd name="connsiteY0" fmla="*/ 0 h 46672"/>
                <a:gd name="connsiteX1" fmla="*/ 10362 w 10361"/>
                <a:gd name="connsiteY1" fmla="*/ 46673 h 46672"/>
                <a:gd name="connsiteX2" fmla="*/ 10362 w 10361"/>
                <a:gd name="connsiteY2" fmla="*/ 0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1" h="46672">
                  <a:moveTo>
                    <a:pt x="10362" y="0"/>
                  </a:moveTo>
                  <a:cubicBezTo>
                    <a:pt x="10362" y="15240"/>
                    <a:pt x="10362" y="31432"/>
                    <a:pt x="10362" y="46673"/>
                  </a:cubicBezTo>
                  <a:cubicBezTo>
                    <a:pt x="-2973" y="31432"/>
                    <a:pt x="-3926" y="15240"/>
                    <a:pt x="10362" y="0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="" xmlns:a16="http://schemas.microsoft.com/office/drawing/2014/main" id="{E95FB93D-487F-4A7D-BA8F-79CB09B63B86}"/>
                </a:ext>
              </a:extLst>
            </p:cNvPr>
            <p:cNvSpPr/>
            <p:nvPr/>
          </p:nvSpPr>
          <p:spPr>
            <a:xfrm>
              <a:off x="6993891" y="-2545331"/>
              <a:ext cx="136809" cy="149963"/>
            </a:xfrm>
            <a:custGeom>
              <a:avLst/>
              <a:gdLst>
                <a:gd name="connsiteX0" fmla="*/ 136291 w 136809"/>
                <a:gd name="connsiteY0" fmla="*/ 53032 h 149963"/>
                <a:gd name="connsiteX1" fmla="*/ 33422 w 136809"/>
                <a:gd name="connsiteY1" fmla="*/ 147330 h 149963"/>
                <a:gd name="connsiteX2" fmla="*/ 11514 w 136809"/>
                <a:gd name="connsiteY2" fmla="*/ 36840 h 149963"/>
                <a:gd name="connsiteX3" fmla="*/ 104859 w 136809"/>
                <a:gd name="connsiteY3" fmla="*/ 11122 h 149963"/>
                <a:gd name="connsiteX4" fmla="*/ 111526 w 136809"/>
                <a:gd name="connsiteY4" fmla="*/ 35887 h 149963"/>
                <a:gd name="connsiteX5" fmla="*/ 106764 w 136809"/>
                <a:gd name="connsiteY5" fmla="*/ 58747 h 149963"/>
                <a:gd name="connsiteX6" fmla="*/ 136291 w 136809"/>
                <a:gd name="connsiteY6" fmla="*/ 53032 h 14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09" h="149963">
                  <a:moveTo>
                    <a:pt x="136291" y="53032"/>
                  </a:moveTo>
                  <a:cubicBezTo>
                    <a:pt x="141054" y="133995"/>
                    <a:pt x="113432" y="158760"/>
                    <a:pt x="33422" y="147330"/>
                  </a:cubicBezTo>
                  <a:cubicBezTo>
                    <a:pt x="84" y="115897"/>
                    <a:pt x="-10393" y="78750"/>
                    <a:pt x="11514" y="36840"/>
                  </a:cubicBezTo>
                  <a:cubicBezTo>
                    <a:pt x="30564" y="645"/>
                    <a:pt x="75332" y="-10785"/>
                    <a:pt x="104859" y="11122"/>
                  </a:cubicBezTo>
                  <a:cubicBezTo>
                    <a:pt x="112479" y="16837"/>
                    <a:pt x="126766" y="23505"/>
                    <a:pt x="111526" y="35887"/>
                  </a:cubicBezTo>
                  <a:cubicBezTo>
                    <a:pt x="103907" y="42555"/>
                    <a:pt x="96286" y="51127"/>
                    <a:pt x="106764" y="58747"/>
                  </a:cubicBezTo>
                  <a:cubicBezTo>
                    <a:pt x="117241" y="68272"/>
                    <a:pt x="126766" y="58747"/>
                    <a:pt x="136291" y="53032"/>
                  </a:cubicBezTo>
                  <a:close/>
                </a:path>
              </a:pathLst>
            </a:custGeom>
            <a:solidFill>
              <a:srgbClr val="2821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="" xmlns:a16="http://schemas.microsoft.com/office/drawing/2014/main" id="{527B9FDD-E01E-42C6-A94C-6743D6B4D56F}"/>
                </a:ext>
              </a:extLst>
            </p:cNvPr>
            <p:cNvSpPr/>
            <p:nvPr/>
          </p:nvSpPr>
          <p:spPr>
            <a:xfrm>
              <a:off x="6760612" y="-2370743"/>
              <a:ext cx="149542" cy="21088"/>
            </a:xfrm>
            <a:custGeom>
              <a:avLst/>
              <a:gdLst>
                <a:gd name="connsiteX0" fmla="*/ 0 w 149542"/>
                <a:gd name="connsiteY0" fmla="*/ 4174 h 21088"/>
                <a:gd name="connsiteX1" fmla="*/ 149542 w 149542"/>
                <a:gd name="connsiteY1" fmla="*/ 5127 h 21088"/>
                <a:gd name="connsiteX2" fmla="*/ 0 w 149542"/>
                <a:gd name="connsiteY2" fmla="*/ 4174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42" h="21088">
                  <a:moveTo>
                    <a:pt x="0" y="4174"/>
                  </a:moveTo>
                  <a:cubicBezTo>
                    <a:pt x="49530" y="-589"/>
                    <a:pt x="100013" y="-2493"/>
                    <a:pt x="149542" y="5127"/>
                  </a:cubicBezTo>
                  <a:cubicBezTo>
                    <a:pt x="112395" y="27034"/>
                    <a:pt x="29527" y="26082"/>
                    <a:pt x="0" y="4174"/>
                  </a:cubicBezTo>
                  <a:close/>
                </a:path>
              </a:pathLst>
            </a:custGeom>
            <a:solidFill>
              <a:srgbClr val="F1AA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="" xmlns:a16="http://schemas.microsoft.com/office/drawing/2014/main" id="{91942B90-C449-424E-8515-E7B0C073B0E6}"/>
                </a:ext>
              </a:extLst>
            </p:cNvPr>
            <p:cNvSpPr/>
            <p:nvPr/>
          </p:nvSpPr>
          <p:spPr>
            <a:xfrm>
              <a:off x="6538679" y="-2506586"/>
              <a:ext cx="26670" cy="23812"/>
            </a:xfrm>
            <a:custGeom>
              <a:avLst/>
              <a:gdLst>
                <a:gd name="connsiteX0" fmla="*/ 26670 w 26670"/>
                <a:gd name="connsiteY0" fmla="*/ 11430 h 23812"/>
                <a:gd name="connsiteX1" fmla="*/ 10478 w 26670"/>
                <a:gd name="connsiteY1" fmla="*/ 23813 h 23812"/>
                <a:gd name="connsiteX2" fmla="*/ 0 w 26670"/>
                <a:gd name="connsiteY2" fmla="*/ 12383 h 23812"/>
                <a:gd name="connsiteX3" fmla="*/ 15240 w 26670"/>
                <a:gd name="connsiteY3" fmla="*/ 0 h 23812"/>
                <a:gd name="connsiteX4" fmla="*/ 26670 w 26670"/>
                <a:gd name="connsiteY4" fmla="*/ 1143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" h="23812">
                  <a:moveTo>
                    <a:pt x="26670" y="11430"/>
                  </a:moveTo>
                  <a:cubicBezTo>
                    <a:pt x="24765" y="20002"/>
                    <a:pt x="19050" y="23813"/>
                    <a:pt x="10478" y="23813"/>
                  </a:cubicBezTo>
                  <a:cubicBezTo>
                    <a:pt x="2858" y="23813"/>
                    <a:pt x="0" y="18098"/>
                    <a:pt x="0" y="12383"/>
                  </a:cubicBezTo>
                  <a:cubicBezTo>
                    <a:pt x="0" y="3810"/>
                    <a:pt x="6668" y="0"/>
                    <a:pt x="15240" y="0"/>
                  </a:cubicBezTo>
                  <a:cubicBezTo>
                    <a:pt x="22860" y="0"/>
                    <a:pt x="25718" y="4763"/>
                    <a:pt x="26670" y="11430"/>
                  </a:cubicBezTo>
                  <a:close/>
                </a:path>
              </a:pathLst>
            </a:custGeom>
            <a:solidFill>
              <a:srgbClr val="DBD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71" name="Group 770">
            <a:extLst>
              <a:ext uri="{FF2B5EF4-FFF2-40B4-BE49-F238E27FC236}">
                <a16:creationId xmlns="" xmlns:a16="http://schemas.microsoft.com/office/drawing/2014/main" id="{D4A77D35-CE2E-4142-A9B3-34EA98FF7C0D}"/>
              </a:ext>
            </a:extLst>
          </p:cNvPr>
          <p:cNvGrpSpPr/>
          <p:nvPr/>
        </p:nvGrpSpPr>
        <p:grpSpPr>
          <a:xfrm>
            <a:off x="4918155" y="4502259"/>
            <a:ext cx="1000971" cy="1077630"/>
            <a:chOff x="11461136" y="-3358396"/>
            <a:chExt cx="2076971" cy="2236037"/>
          </a:xfrm>
        </p:grpSpPr>
        <p:sp>
          <p:nvSpPr>
            <p:cNvPr id="772" name="Freeform: Shape 771">
              <a:extLst>
                <a:ext uri="{FF2B5EF4-FFF2-40B4-BE49-F238E27FC236}">
                  <a16:creationId xmlns="" xmlns:a16="http://schemas.microsoft.com/office/drawing/2014/main" id="{9F0957C9-8CA6-4AED-BBE4-817FCEB31C0A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="" xmlns:a16="http://schemas.microsoft.com/office/drawing/2014/main" id="{169931C8-AE2E-4AF2-9017-26A66BC18336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="" xmlns:a16="http://schemas.microsoft.com/office/drawing/2014/main" id="{E8BA084A-7646-4B66-BC2D-4A5E123469CE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="" xmlns:a16="http://schemas.microsoft.com/office/drawing/2014/main" id="{0AD86951-E88A-455E-A41A-C0A6B05787C9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="" xmlns:a16="http://schemas.microsoft.com/office/drawing/2014/main" id="{B9D5FE61-001D-4EED-9FD5-35B209D6CE6F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="" xmlns:a16="http://schemas.microsoft.com/office/drawing/2014/main" id="{1CE6628D-7510-4CA0-9516-D899796DDC7E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="" xmlns:a16="http://schemas.microsoft.com/office/drawing/2014/main" id="{604845E6-146B-4CDA-A71D-F95046474BA1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="" xmlns:a16="http://schemas.microsoft.com/office/drawing/2014/main" id="{09D123DD-3DE3-48A2-BA0A-7F99AA36D520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="" xmlns:a16="http://schemas.microsoft.com/office/drawing/2014/main" id="{9A3CED7B-612F-469B-B5C5-E7C8FF133C60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="" xmlns:a16="http://schemas.microsoft.com/office/drawing/2014/main" id="{B018A45C-255D-42FC-86F1-DA17A14A6CF9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="" xmlns:a16="http://schemas.microsoft.com/office/drawing/2014/main" id="{36715A2A-3512-4A9C-A3A4-02FBB9C14DA9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="" xmlns:a16="http://schemas.microsoft.com/office/drawing/2014/main" id="{89B19EE1-58B0-4734-B574-3EC0890AC794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="" xmlns:a16="http://schemas.microsoft.com/office/drawing/2014/main" id="{1E3412A0-B382-48F6-A1BF-A6947FD116D5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="" xmlns:a16="http://schemas.microsoft.com/office/drawing/2014/main" id="{AA245D8D-4BFE-407A-82BF-90FE1BFBEDA0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="" xmlns:a16="http://schemas.microsoft.com/office/drawing/2014/main" id="{D5388A77-B96E-4426-82C9-A3DEA5A9370E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="" xmlns:a16="http://schemas.microsoft.com/office/drawing/2014/main" id="{7174E6CE-95A9-49DE-B428-BD3215D25DE7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="" xmlns:a16="http://schemas.microsoft.com/office/drawing/2014/main" id="{15F98C53-AB94-4304-B335-3CB12A2B65AD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="" xmlns:a16="http://schemas.microsoft.com/office/drawing/2014/main" id="{99D34D77-1F8F-476B-A392-1BCCFFC23DCE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="" xmlns:a16="http://schemas.microsoft.com/office/drawing/2014/main" id="{D05F640E-2FD4-4D44-868A-4ED4533F994F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="" xmlns:a16="http://schemas.microsoft.com/office/drawing/2014/main" id="{1372E88D-0F63-4A2C-919C-24061F1A484B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="" xmlns:a16="http://schemas.microsoft.com/office/drawing/2014/main" id="{23717528-A803-4D60-9772-D3904A9A17DC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="" xmlns:a16="http://schemas.microsoft.com/office/drawing/2014/main" id="{1EAD59B6-D5C9-415D-80B2-340E9867A68A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="" xmlns:a16="http://schemas.microsoft.com/office/drawing/2014/main" id="{C862C15B-F13B-4028-BC00-AAA3D4A44860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="" xmlns:a16="http://schemas.microsoft.com/office/drawing/2014/main" id="{400F97F9-B1D0-4142-A8DF-7F2925B87AAD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="" xmlns:a16="http://schemas.microsoft.com/office/drawing/2014/main" id="{FC4A65BC-98B9-4B95-96E7-F6C91E08460A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="" xmlns:a16="http://schemas.microsoft.com/office/drawing/2014/main" id="{CC3596BF-2E55-4DCB-8B49-57FACDF3E747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="" xmlns:a16="http://schemas.microsoft.com/office/drawing/2014/main" id="{690F7C8B-D468-49F2-9B5E-32310C7E4FD4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="" xmlns:a16="http://schemas.microsoft.com/office/drawing/2014/main" id="{33539E46-028E-47C7-9B05-73998CFEE572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="" xmlns:a16="http://schemas.microsoft.com/office/drawing/2014/main" id="{15146DDA-1AB2-4E38-83F4-C018A02B89BA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="" xmlns:a16="http://schemas.microsoft.com/office/drawing/2014/main" id="{AC804050-8A6F-4ED6-B4F2-5A67C1B0F477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="" xmlns:a16="http://schemas.microsoft.com/office/drawing/2014/main" id="{EF178D3B-6C07-40A5-835D-6D1ECF9FC753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="" xmlns:a16="http://schemas.microsoft.com/office/drawing/2014/main" id="{E9715EF6-21EF-43DA-992F-A65EE0D3843E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="" xmlns:a16="http://schemas.microsoft.com/office/drawing/2014/main" id="{76E23D81-6E8F-4E04-BA39-F71BB7E23434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="" xmlns:a16="http://schemas.microsoft.com/office/drawing/2014/main" id="{DBCEFFD7-8324-45CE-84D8-ED32A60628FE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="" xmlns:a16="http://schemas.microsoft.com/office/drawing/2014/main" id="{4CA41213-4C7D-420E-8557-E764421FCE81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="" xmlns:a16="http://schemas.microsoft.com/office/drawing/2014/main" id="{EFC2B59A-FB6C-4782-9D49-DB6EF1E78B15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="" xmlns:a16="http://schemas.microsoft.com/office/drawing/2014/main" id="{09142236-2BB8-47C1-9356-31B57C6F848B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="" xmlns:a16="http://schemas.microsoft.com/office/drawing/2014/main" id="{DBEAD23B-D64B-4E95-AB07-0D871644D4CA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="" xmlns:a16="http://schemas.microsoft.com/office/drawing/2014/main" id="{EE22E0D7-7C9E-400D-A6AD-79A5787F1F30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="" xmlns:a16="http://schemas.microsoft.com/office/drawing/2014/main" id="{53BF7029-94BD-43A1-ABF8-9D4B0C00A40E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="" xmlns:a16="http://schemas.microsoft.com/office/drawing/2014/main" id="{F7FE6F00-F2AE-434F-A1D3-A2ED0BEDB193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="" xmlns:a16="http://schemas.microsoft.com/office/drawing/2014/main" id="{05724DB9-0FE1-4824-B62C-28D03CACE296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="" xmlns:a16="http://schemas.microsoft.com/office/drawing/2014/main" id="{2181D846-2C5B-4AC0-8243-E0494876F237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="" xmlns:a16="http://schemas.microsoft.com/office/drawing/2014/main" id="{0B3A7954-9CC5-4969-B4F3-618407546B32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="" xmlns:a16="http://schemas.microsoft.com/office/drawing/2014/main" id="{8058D6A4-C337-4F13-A365-A75C3A3F092B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="" xmlns:a16="http://schemas.microsoft.com/office/drawing/2014/main" id="{171684D7-2A1C-4979-94E4-3E5FC9E56FAE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="" xmlns:a16="http://schemas.microsoft.com/office/drawing/2014/main" id="{776F5C38-3578-4A90-96B1-12734C64E6EC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="" xmlns:a16="http://schemas.microsoft.com/office/drawing/2014/main" id="{020AF884-9B25-4420-BC4E-BAA4B9044371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="" xmlns:a16="http://schemas.microsoft.com/office/drawing/2014/main" id="{B077D3A0-B965-41CD-B53C-8A7181CD40BB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="" xmlns:a16="http://schemas.microsoft.com/office/drawing/2014/main" id="{492A6ED1-D01A-4386-B2BC-3BA997498481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="" xmlns:a16="http://schemas.microsoft.com/office/drawing/2014/main" id="{EE71C999-97E4-4342-8D68-64B7023F55ED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="" xmlns:a16="http://schemas.microsoft.com/office/drawing/2014/main" id="{4FB704AF-657C-4610-BB09-A7849A038485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="" xmlns:a16="http://schemas.microsoft.com/office/drawing/2014/main" id="{374576FC-0E69-43EE-95E2-43B43036F681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="" xmlns:a16="http://schemas.microsoft.com/office/drawing/2014/main" id="{69556942-EF80-4198-A938-E93DB52C96AB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="" xmlns:a16="http://schemas.microsoft.com/office/drawing/2014/main" id="{02D8BAFA-3110-4592-B3E3-B1C6853468F6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="" xmlns:a16="http://schemas.microsoft.com/office/drawing/2014/main" id="{F00924BA-68B3-4067-9379-FE33E9ECE7C6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="" xmlns:a16="http://schemas.microsoft.com/office/drawing/2014/main" id="{F2E1AA94-EAD7-41F0-AD0F-AF7A9DC89ADE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="" xmlns:a16="http://schemas.microsoft.com/office/drawing/2014/main" id="{FD31B7C1-A5CB-4F71-9CB5-B9BA78B79627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="" xmlns:a16="http://schemas.microsoft.com/office/drawing/2014/main" id="{6DC88549-D216-4457-8970-C2362A17EB52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="" xmlns:a16="http://schemas.microsoft.com/office/drawing/2014/main" id="{260AA222-B930-421A-B4DF-DA294EBF48E2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="" xmlns:a16="http://schemas.microsoft.com/office/drawing/2014/main" id="{9F0096CB-0CBD-4FDD-AFEC-215AECF3F88F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="" xmlns:a16="http://schemas.microsoft.com/office/drawing/2014/main" id="{23D53A76-AAF7-4EF3-A023-A70985FCEB9D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="" xmlns:a16="http://schemas.microsoft.com/office/drawing/2014/main" id="{F7B78852-CD1D-447A-8FD6-4B68124A6246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="" xmlns:a16="http://schemas.microsoft.com/office/drawing/2014/main" id="{5B54823A-3539-4D10-BD92-2806798FDE26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="" xmlns:a16="http://schemas.microsoft.com/office/drawing/2014/main" id="{392B3F18-BF5E-4FB2-A80C-8891D9993D6A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="" xmlns:a16="http://schemas.microsoft.com/office/drawing/2014/main" id="{FD2EB4D2-E8AF-4662-9C0B-7A0A1403D847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="" xmlns:a16="http://schemas.microsoft.com/office/drawing/2014/main" id="{28C26D72-9B2F-430E-BB4C-4C575EC608F7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="" xmlns:a16="http://schemas.microsoft.com/office/drawing/2014/main" id="{296A26D9-8F57-4992-9A54-5A69B5411A06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="" xmlns:a16="http://schemas.microsoft.com/office/drawing/2014/main" id="{B15C6EEF-9000-40EA-AAD2-A70F1C73B860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="" xmlns:a16="http://schemas.microsoft.com/office/drawing/2014/main" id="{E18DBD99-1956-4333-8459-5599FC521E87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="" xmlns:a16="http://schemas.microsoft.com/office/drawing/2014/main" id="{830E87FB-7965-46B9-A96D-2E1A177DDF33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="" xmlns:a16="http://schemas.microsoft.com/office/drawing/2014/main" id="{F603BBA6-70D4-4645-AA07-135AFA6EB0CE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="" xmlns:a16="http://schemas.microsoft.com/office/drawing/2014/main" id="{5189BC44-354A-4AEA-A5C0-B08F46D05AA7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="" xmlns:a16="http://schemas.microsoft.com/office/drawing/2014/main" id="{25925EC4-1A0B-4E31-A162-62190D2811F4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="" xmlns:a16="http://schemas.microsoft.com/office/drawing/2014/main" id="{34AF190B-3E81-4912-A1FE-407441E3E4E2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="" xmlns:a16="http://schemas.microsoft.com/office/drawing/2014/main" id="{00824E50-50F4-4AE4-AEEB-42ADE6233845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="" xmlns:a16="http://schemas.microsoft.com/office/drawing/2014/main" id="{8ED563C4-8C9F-49D3-AA49-381E29ADA1C9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="" xmlns:a16="http://schemas.microsoft.com/office/drawing/2014/main" id="{66EF5F6D-F617-45A1-8D1C-C2E9F5B42D54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="" xmlns:a16="http://schemas.microsoft.com/office/drawing/2014/main" id="{4993AD85-8763-4170-B4B7-3BF8BF234EA6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="" xmlns:a16="http://schemas.microsoft.com/office/drawing/2014/main" id="{9AC57F2E-5080-46EA-AA96-8BEEF860A60B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="" xmlns:a16="http://schemas.microsoft.com/office/drawing/2014/main" id="{FA69BCEC-02E2-4CC0-93B2-A1678AEBD164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="" xmlns:a16="http://schemas.microsoft.com/office/drawing/2014/main" id="{729AB470-B612-40EF-BD03-9649B92562B8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="" xmlns:a16="http://schemas.microsoft.com/office/drawing/2014/main" id="{8B79D1A8-AC27-4BED-AF4C-03065B0C98C1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="" xmlns:a16="http://schemas.microsoft.com/office/drawing/2014/main" id="{83A00A81-FBD1-4168-B177-52F618B9D437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="" xmlns:a16="http://schemas.microsoft.com/office/drawing/2014/main" id="{7C53270B-6324-421D-965E-21E2EFC20F92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="" xmlns:a16="http://schemas.microsoft.com/office/drawing/2014/main" id="{7A8468BA-4A33-4ADA-AB6A-338F84123095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="" xmlns:a16="http://schemas.microsoft.com/office/drawing/2014/main" id="{3185F988-BC27-4DE7-AA0B-98001C07C56B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="" xmlns:a16="http://schemas.microsoft.com/office/drawing/2014/main" id="{7E37733F-6437-414E-B79B-C5283F44BB56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="" xmlns:a16="http://schemas.microsoft.com/office/drawing/2014/main" id="{33991120-EEDF-405B-BD52-DEE1743C6A45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="" xmlns:a16="http://schemas.microsoft.com/office/drawing/2014/main" id="{58D44A65-AC6B-4CC5-802B-F37480D56967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="" xmlns:a16="http://schemas.microsoft.com/office/drawing/2014/main" id="{4198E26A-5BEE-4F84-9DE7-A61124102779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="" xmlns:a16="http://schemas.microsoft.com/office/drawing/2014/main" id="{F6580E44-C334-4366-881A-817E507C534C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="" xmlns:a16="http://schemas.microsoft.com/office/drawing/2014/main" id="{988DA7E2-73F5-44C9-BDFE-A7402F7E010E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="" xmlns:a16="http://schemas.microsoft.com/office/drawing/2014/main" id="{EE9BF751-2D75-4EC4-AC6F-2852AC98AD3B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="" xmlns:a16="http://schemas.microsoft.com/office/drawing/2014/main" id="{9690184C-A053-49B9-9FEA-DABB4BAAE7A5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="" xmlns:a16="http://schemas.microsoft.com/office/drawing/2014/main" id="{3A739A23-2F56-421F-A42E-FD9CFC298745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="" xmlns:a16="http://schemas.microsoft.com/office/drawing/2014/main" id="{58126587-2721-4AAC-BDE1-7EF3DF222945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="" xmlns:a16="http://schemas.microsoft.com/office/drawing/2014/main" id="{DB99C731-D830-4094-B300-78B0AC8D3039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="" xmlns:a16="http://schemas.microsoft.com/office/drawing/2014/main" id="{28D8D821-40C7-4E5F-BE2C-41739A32DE7E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="" xmlns:a16="http://schemas.microsoft.com/office/drawing/2014/main" id="{FE5F7D90-4228-4910-81CF-E86CD7751998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="" xmlns:a16="http://schemas.microsoft.com/office/drawing/2014/main" id="{FCBC1E39-6CDA-40D7-889C-1C0AD9800933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="" xmlns:a16="http://schemas.microsoft.com/office/drawing/2014/main" id="{B2352DCC-13F0-4164-B993-CEC4452C7B08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="" xmlns:a16="http://schemas.microsoft.com/office/drawing/2014/main" id="{9FBD2F01-C411-4E6F-B2FD-5FF2E2C45F96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="" xmlns:a16="http://schemas.microsoft.com/office/drawing/2014/main" id="{3EB432F8-C486-47D3-B048-85AA5ABFE7A8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="" xmlns:a16="http://schemas.microsoft.com/office/drawing/2014/main" id="{9FBE7974-8D1F-4002-BEB4-63E00391E2CC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="" xmlns:a16="http://schemas.microsoft.com/office/drawing/2014/main" id="{A1F901D7-F3AD-4BAA-BE09-C5D08CEFB5C0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="" xmlns:a16="http://schemas.microsoft.com/office/drawing/2014/main" id="{D7BF10D9-FD37-40D7-AFB9-F3431840BEC6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="" xmlns:a16="http://schemas.microsoft.com/office/drawing/2014/main" id="{48652A46-32AE-4A5F-B7D6-BB3E3D6DFFF5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="" xmlns:a16="http://schemas.microsoft.com/office/drawing/2014/main" id="{B1C225F6-93E2-40EC-B7D2-956D4B066C92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="" xmlns:a16="http://schemas.microsoft.com/office/drawing/2014/main" id="{E808069F-F40B-43E4-9660-E656644423F2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="" xmlns:a16="http://schemas.microsoft.com/office/drawing/2014/main" id="{A3822DE0-B960-4E22-BCD4-BA4342152E24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="" xmlns:a16="http://schemas.microsoft.com/office/drawing/2014/main" id="{467F5286-557B-429E-9F35-C13E8873C577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="" xmlns:a16="http://schemas.microsoft.com/office/drawing/2014/main" id="{DC90E496-FFF6-42C2-B224-DCBE87702E64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="" xmlns:a16="http://schemas.microsoft.com/office/drawing/2014/main" id="{7ADE7625-F276-443C-B877-378C11CD7514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="" xmlns:a16="http://schemas.microsoft.com/office/drawing/2014/main" id="{26A6E828-FC3A-46F2-A633-408AA8CBCA0F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="" xmlns:a16="http://schemas.microsoft.com/office/drawing/2014/main" id="{7997D754-EE70-4E77-BD5A-B7BBFE37CB74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="" xmlns:a16="http://schemas.microsoft.com/office/drawing/2014/main" id="{3234FC4B-D86D-4C8F-A5F6-7509D8A4D655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="" xmlns:a16="http://schemas.microsoft.com/office/drawing/2014/main" id="{3EA5C62D-40E9-4182-B4FD-C226978CD7A0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="" xmlns:a16="http://schemas.microsoft.com/office/drawing/2014/main" id="{4355F65A-F811-4DAD-9C37-BEFBA91B03B9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="" xmlns:a16="http://schemas.microsoft.com/office/drawing/2014/main" id="{1747FFEE-B77E-48C9-8C5E-E81E71374FB9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="" xmlns:a16="http://schemas.microsoft.com/office/drawing/2014/main" id="{BEA5D611-457B-44DA-94FE-0F81E9971EFE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="" xmlns:a16="http://schemas.microsoft.com/office/drawing/2014/main" id="{642B19EE-DD5A-4FFC-800F-1C7C1C1BDDBF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="" xmlns:a16="http://schemas.microsoft.com/office/drawing/2014/main" id="{A2D4F4F7-605D-48EA-A1D2-5BD33DEEFA19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="" xmlns:a16="http://schemas.microsoft.com/office/drawing/2014/main" id="{A9BBF8BD-B47E-44A0-993C-E102A15A65EF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="" xmlns:a16="http://schemas.microsoft.com/office/drawing/2014/main" id="{A512A811-9F88-4AF9-959C-D6CE9A1A62FE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97" name="Group 896">
            <a:extLst>
              <a:ext uri="{FF2B5EF4-FFF2-40B4-BE49-F238E27FC236}">
                <a16:creationId xmlns="" xmlns:a16="http://schemas.microsoft.com/office/drawing/2014/main" id="{22A79F6D-6581-4DCF-BC5A-C3182987F6FA}"/>
              </a:ext>
            </a:extLst>
          </p:cNvPr>
          <p:cNvGrpSpPr/>
          <p:nvPr/>
        </p:nvGrpSpPr>
        <p:grpSpPr>
          <a:xfrm>
            <a:off x="5798772" y="4511378"/>
            <a:ext cx="750393" cy="1072774"/>
            <a:chOff x="9827995" y="-3348465"/>
            <a:chExt cx="1557034" cy="2225957"/>
          </a:xfrm>
        </p:grpSpPr>
        <p:sp>
          <p:nvSpPr>
            <p:cNvPr id="898" name="Freeform: Shape 897">
              <a:extLst>
                <a:ext uri="{FF2B5EF4-FFF2-40B4-BE49-F238E27FC236}">
                  <a16:creationId xmlns="" xmlns:a16="http://schemas.microsoft.com/office/drawing/2014/main" id="{9FED7F14-A543-4218-9A5E-40F760FBCED8}"/>
                </a:ext>
              </a:extLst>
            </p:cNvPr>
            <p:cNvSpPr/>
            <p:nvPr/>
          </p:nvSpPr>
          <p:spPr>
            <a:xfrm>
              <a:off x="10451905" y="-3348465"/>
              <a:ext cx="933124" cy="1810609"/>
            </a:xfrm>
            <a:custGeom>
              <a:avLst/>
              <a:gdLst>
                <a:gd name="connsiteX0" fmla="*/ 612102 w 933124"/>
                <a:gd name="connsiteY0" fmla="*/ 1653409 h 1810609"/>
                <a:gd name="connsiteX1" fmla="*/ 609245 w 933124"/>
                <a:gd name="connsiteY1" fmla="*/ 1700081 h 1810609"/>
                <a:gd name="connsiteX2" fmla="*/ 614007 w 933124"/>
                <a:gd name="connsiteY2" fmla="*/ 1807714 h 1810609"/>
                <a:gd name="connsiteX3" fmla="*/ 601624 w 933124"/>
                <a:gd name="connsiteY3" fmla="*/ 1809619 h 1810609"/>
                <a:gd name="connsiteX4" fmla="*/ 571145 w 933124"/>
                <a:gd name="connsiteY4" fmla="*/ 1752469 h 1810609"/>
                <a:gd name="connsiteX5" fmla="*/ 568287 w 933124"/>
                <a:gd name="connsiteY5" fmla="*/ 1701986 h 1810609"/>
                <a:gd name="connsiteX6" fmla="*/ 398742 w 933124"/>
                <a:gd name="connsiteY6" fmla="*/ 1449574 h 1810609"/>
                <a:gd name="connsiteX7" fmla="*/ 373977 w 933124"/>
                <a:gd name="connsiteY7" fmla="*/ 1438144 h 1810609"/>
                <a:gd name="connsiteX8" fmla="*/ 468274 w 933124"/>
                <a:gd name="connsiteY8" fmla="*/ 1656266 h 1810609"/>
                <a:gd name="connsiteX9" fmla="*/ 454939 w 933124"/>
                <a:gd name="connsiteY9" fmla="*/ 1678174 h 1810609"/>
                <a:gd name="connsiteX10" fmla="*/ 324447 w 933124"/>
                <a:gd name="connsiteY10" fmla="*/ 1561016 h 1810609"/>
                <a:gd name="connsiteX11" fmla="*/ 234912 w 933124"/>
                <a:gd name="connsiteY11" fmla="*/ 1505771 h 1810609"/>
                <a:gd name="connsiteX12" fmla="*/ 226339 w 933124"/>
                <a:gd name="connsiteY12" fmla="*/ 1491484 h 1810609"/>
                <a:gd name="connsiteX13" fmla="*/ 202527 w 933124"/>
                <a:gd name="connsiteY13" fmla="*/ 1472434 h 1810609"/>
                <a:gd name="connsiteX14" fmla="*/ 248247 w 933124"/>
                <a:gd name="connsiteY14" fmla="*/ 1455289 h 1810609"/>
                <a:gd name="connsiteX15" fmla="*/ 213004 w 933124"/>
                <a:gd name="connsiteY15" fmla="*/ 1440049 h 1810609"/>
                <a:gd name="connsiteX16" fmla="*/ 207289 w 933124"/>
                <a:gd name="connsiteY16" fmla="*/ 1427666 h 1810609"/>
                <a:gd name="connsiteX17" fmla="*/ 208242 w 933124"/>
                <a:gd name="connsiteY17" fmla="*/ 1420999 h 1810609"/>
                <a:gd name="connsiteX18" fmla="*/ 217767 w 933124"/>
                <a:gd name="connsiteY18" fmla="*/ 1410521 h 1810609"/>
                <a:gd name="connsiteX19" fmla="*/ 295872 w 933124"/>
                <a:gd name="connsiteY19" fmla="*/ 1399091 h 1810609"/>
                <a:gd name="connsiteX20" fmla="*/ 554952 w 933124"/>
                <a:gd name="connsiteY20" fmla="*/ 1299079 h 1810609"/>
                <a:gd name="connsiteX21" fmla="*/ 694017 w 933124"/>
                <a:gd name="connsiteY21" fmla="*/ 1113341 h 1810609"/>
                <a:gd name="connsiteX22" fmla="*/ 708304 w 933124"/>
                <a:gd name="connsiteY22" fmla="*/ 1089529 h 1810609"/>
                <a:gd name="connsiteX23" fmla="*/ 741642 w 933124"/>
                <a:gd name="connsiteY23" fmla="*/ 1135249 h 1810609"/>
                <a:gd name="connsiteX24" fmla="*/ 764502 w 933124"/>
                <a:gd name="connsiteY24" fmla="*/ 1151441 h 1810609"/>
                <a:gd name="connsiteX25" fmla="*/ 882612 w 933124"/>
                <a:gd name="connsiteY25" fmla="*/ 955226 h 1810609"/>
                <a:gd name="connsiteX26" fmla="*/ 772122 w 933124"/>
                <a:gd name="connsiteY26" fmla="*/ 928556 h 1810609"/>
                <a:gd name="connsiteX27" fmla="*/ 762597 w 933124"/>
                <a:gd name="connsiteY27" fmla="*/ 974276 h 1810609"/>
                <a:gd name="connsiteX28" fmla="*/ 733070 w 933124"/>
                <a:gd name="connsiteY28" fmla="*/ 1010471 h 1810609"/>
                <a:gd name="connsiteX29" fmla="*/ 713067 w 933124"/>
                <a:gd name="connsiteY29" fmla="*/ 972371 h 1810609"/>
                <a:gd name="connsiteX30" fmla="*/ 722592 w 933124"/>
                <a:gd name="connsiteY30" fmla="*/ 887599 h 1810609"/>
                <a:gd name="connsiteX31" fmla="*/ 678777 w 933124"/>
                <a:gd name="connsiteY31" fmla="*/ 822829 h 1810609"/>
                <a:gd name="connsiteX32" fmla="*/ 505422 w 933124"/>
                <a:gd name="connsiteY32" fmla="*/ 773299 h 1810609"/>
                <a:gd name="connsiteX33" fmla="*/ 449224 w 933124"/>
                <a:gd name="connsiteY33" fmla="*/ 750439 h 1810609"/>
                <a:gd name="connsiteX34" fmla="*/ 477799 w 933124"/>
                <a:gd name="connsiteY34" fmla="*/ 731389 h 1810609"/>
                <a:gd name="connsiteX35" fmla="*/ 513042 w 933124"/>
                <a:gd name="connsiteY35" fmla="*/ 724721 h 1810609"/>
                <a:gd name="connsiteX36" fmla="*/ 695922 w 933124"/>
                <a:gd name="connsiteY36" fmla="*/ 778061 h 1810609"/>
                <a:gd name="connsiteX37" fmla="*/ 735927 w 933124"/>
                <a:gd name="connsiteY37" fmla="*/ 789491 h 1810609"/>
                <a:gd name="connsiteX38" fmla="*/ 796887 w 933124"/>
                <a:gd name="connsiteY38" fmla="*/ 841879 h 1810609"/>
                <a:gd name="connsiteX39" fmla="*/ 842607 w 933124"/>
                <a:gd name="connsiteY39" fmla="*/ 850451 h 1810609"/>
                <a:gd name="connsiteX40" fmla="*/ 864514 w 933124"/>
                <a:gd name="connsiteY40" fmla="*/ 824734 h 1810609"/>
                <a:gd name="connsiteX41" fmla="*/ 861657 w 933124"/>
                <a:gd name="connsiteY41" fmla="*/ 678049 h 1810609"/>
                <a:gd name="connsiteX42" fmla="*/ 831177 w 933124"/>
                <a:gd name="connsiteY42" fmla="*/ 534221 h 1810609"/>
                <a:gd name="connsiteX43" fmla="*/ 626389 w 933124"/>
                <a:gd name="connsiteY43" fmla="*/ 203704 h 1810609"/>
                <a:gd name="connsiteX44" fmla="*/ 403504 w 933124"/>
                <a:gd name="connsiteY44" fmla="*/ 74164 h 1810609"/>
                <a:gd name="connsiteX45" fmla="*/ 353022 w 933124"/>
                <a:gd name="connsiteY45" fmla="*/ 71306 h 1810609"/>
                <a:gd name="connsiteX46" fmla="*/ 279679 w 933124"/>
                <a:gd name="connsiteY46" fmla="*/ 45589 h 1810609"/>
                <a:gd name="connsiteX47" fmla="*/ 233959 w 933124"/>
                <a:gd name="connsiteY47" fmla="*/ 55114 h 1810609"/>
                <a:gd name="connsiteX48" fmla="*/ 48222 w 933124"/>
                <a:gd name="connsiteY48" fmla="*/ 55114 h 1810609"/>
                <a:gd name="connsiteX49" fmla="*/ 28219 w 933124"/>
                <a:gd name="connsiteY49" fmla="*/ 54161 h 1810609"/>
                <a:gd name="connsiteX50" fmla="*/ 6312 w 933124"/>
                <a:gd name="connsiteY50" fmla="*/ 37016 h 1810609"/>
                <a:gd name="connsiteX51" fmla="*/ 597 w 933124"/>
                <a:gd name="connsiteY51" fmla="*/ 17966 h 1810609"/>
                <a:gd name="connsiteX52" fmla="*/ 59652 w 933124"/>
                <a:gd name="connsiteY52" fmla="*/ 5584 h 1810609"/>
                <a:gd name="connsiteX53" fmla="*/ 848322 w 933124"/>
                <a:gd name="connsiteY53" fmla="*/ 468499 h 1810609"/>
                <a:gd name="connsiteX54" fmla="*/ 902614 w 933124"/>
                <a:gd name="connsiteY54" fmla="*/ 873311 h 1810609"/>
                <a:gd name="connsiteX55" fmla="*/ 911187 w 933124"/>
                <a:gd name="connsiteY55" fmla="*/ 918079 h 1810609"/>
                <a:gd name="connsiteX56" fmla="*/ 917854 w 933124"/>
                <a:gd name="connsiteY56" fmla="*/ 1055239 h 1810609"/>
                <a:gd name="connsiteX57" fmla="*/ 888327 w 933124"/>
                <a:gd name="connsiteY57" fmla="*/ 1216211 h 1810609"/>
                <a:gd name="connsiteX58" fmla="*/ 875945 w 933124"/>
                <a:gd name="connsiteY58" fmla="*/ 1220974 h 1810609"/>
                <a:gd name="connsiteX59" fmla="*/ 850227 w 933124"/>
                <a:gd name="connsiteY59" fmla="*/ 1179064 h 1810609"/>
                <a:gd name="connsiteX60" fmla="*/ 736879 w 933124"/>
                <a:gd name="connsiteY60" fmla="*/ 1208591 h 1810609"/>
                <a:gd name="connsiteX61" fmla="*/ 694017 w 933124"/>
                <a:gd name="connsiteY61" fmla="*/ 1234309 h 1810609"/>
                <a:gd name="connsiteX62" fmla="*/ 481609 w 933124"/>
                <a:gd name="connsiteY62" fmla="*/ 1396234 h 1810609"/>
                <a:gd name="connsiteX63" fmla="*/ 466369 w 933124"/>
                <a:gd name="connsiteY63" fmla="*/ 1456241 h 1810609"/>
                <a:gd name="connsiteX64" fmla="*/ 582574 w 933124"/>
                <a:gd name="connsiteY64" fmla="*/ 1623881 h 1810609"/>
                <a:gd name="connsiteX65" fmla="*/ 612102 w 933124"/>
                <a:gd name="connsiteY65" fmla="*/ 1653409 h 181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33124" h="1810609">
                  <a:moveTo>
                    <a:pt x="612102" y="1653409"/>
                  </a:moveTo>
                  <a:cubicBezTo>
                    <a:pt x="601624" y="1668649"/>
                    <a:pt x="597814" y="1681031"/>
                    <a:pt x="609245" y="1700081"/>
                  </a:cubicBezTo>
                  <a:cubicBezTo>
                    <a:pt x="629247" y="1733419"/>
                    <a:pt x="626389" y="1771519"/>
                    <a:pt x="614007" y="1807714"/>
                  </a:cubicBezTo>
                  <a:cubicBezTo>
                    <a:pt x="610197" y="1810571"/>
                    <a:pt x="606387" y="1811524"/>
                    <a:pt x="601624" y="1809619"/>
                  </a:cubicBezTo>
                  <a:cubicBezTo>
                    <a:pt x="591147" y="1790569"/>
                    <a:pt x="582574" y="1770566"/>
                    <a:pt x="571145" y="1752469"/>
                  </a:cubicBezTo>
                  <a:cubicBezTo>
                    <a:pt x="574002" y="1735324"/>
                    <a:pt x="577812" y="1719131"/>
                    <a:pt x="568287" y="1701986"/>
                  </a:cubicBezTo>
                  <a:cubicBezTo>
                    <a:pt x="519709" y="1613404"/>
                    <a:pt x="462559" y="1529584"/>
                    <a:pt x="398742" y="1449574"/>
                  </a:cubicBezTo>
                  <a:cubicBezTo>
                    <a:pt x="393979" y="1443859"/>
                    <a:pt x="388264" y="1438144"/>
                    <a:pt x="373977" y="1438144"/>
                  </a:cubicBezTo>
                  <a:cubicBezTo>
                    <a:pt x="422554" y="1505771"/>
                    <a:pt x="453034" y="1578161"/>
                    <a:pt x="468274" y="1656266"/>
                  </a:cubicBezTo>
                  <a:cubicBezTo>
                    <a:pt x="467322" y="1665791"/>
                    <a:pt x="464464" y="1674364"/>
                    <a:pt x="454939" y="1678174"/>
                  </a:cubicBezTo>
                  <a:cubicBezTo>
                    <a:pt x="401599" y="1650551"/>
                    <a:pt x="357784" y="1610546"/>
                    <a:pt x="324447" y="1561016"/>
                  </a:cubicBezTo>
                  <a:cubicBezTo>
                    <a:pt x="301587" y="1526726"/>
                    <a:pt x="279679" y="1500056"/>
                    <a:pt x="234912" y="1505771"/>
                  </a:cubicBezTo>
                  <a:cubicBezTo>
                    <a:pt x="224434" y="1505771"/>
                    <a:pt x="243484" y="1489579"/>
                    <a:pt x="226339" y="1491484"/>
                  </a:cubicBezTo>
                  <a:cubicBezTo>
                    <a:pt x="213957" y="1492436"/>
                    <a:pt x="199669" y="1491484"/>
                    <a:pt x="202527" y="1472434"/>
                  </a:cubicBezTo>
                  <a:cubicBezTo>
                    <a:pt x="213957" y="1461004"/>
                    <a:pt x="231102" y="1464814"/>
                    <a:pt x="248247" y="1455289"/>
                  </a:cubicBezTo>
                  <a:cubicBezTo>
                    <a:pt x="237769" y="1444811"/>
                    <a:pt x="221577" y="1448621"/>
                    <a:pt x="213004" y="1440049"/>
                  </a:cubicBezTo>
                  <a:cubicBezTo>
                    <a:pt x="210147" y="1436239"/>
                    <a:pt x="208242" y="1432429"/>
                    <a:pt x="207289" y="1427666"/>
                  </a:cubicBezTo>
                  <a:cubicBezTo>
                    <a:pt x="207289" y="1424809"/>
                    <a:pt x="208242" y="1422904"/>
                    <a:pt x="208242" y="1420999"/>
                  </a:cubicBezTo>
                  <a:cubicBezTo>
                    <a:pt x="210147" y="1416236"/>
                    <a:pt x="213957" y="1413379"/>
                    <a:pt x="217767" y="1410521"/>
                  </a:cubicBezTo>
                  <a:cubicBezTo>
                    <a:pt x="242532" y="1400044"/>
                    <a:pt x="271107" y="1409569"/>
                    <a:pt x="295872" y="1399091"/>
                  </a:cubicBezTo>
                  <a:cubicBezTo>
                    <a:pt x="387312" y="1379089"/>
                    <a:pt x="476847" y="1354324"/>
                    <a:pt x="554952" y="1299079"/>
                  </a:cubicBezTo>
                  <a:cubicBezTo>
                    <a:pt x="621627" y="1252406"/>
                    <a:pt x="674014" y="1195256"/>
                    <a:pt x="694017" y="1113341"/>
                  </a:cubicBezTo>
                  <a:cubicBezTo>
                    <a:pt x="695922" y="1103816"/>
                    <a:pt x="699732" y="1095244"/>
                    <a:pt x="708304" y="1089529"/>
                  </a:cubicBezTo>
                  <a:cubicBezTo>
                    <a:pt x="751167" y="1081909"/>
                    <a:pt x="743547" y="1110484"/>
                    <a:pt x="741642" y="1135249"/>
                  </a:cubicBezTo>
                  <a:cubicBezTo>
                    <a:pt x="743547" y="1149536"/>
                    <a:pt x="750214" y="1153346"/>
                    <a:pt x="764502" y="1151441"/>
                  </a:cubicBezTo>
                  <a:cubicBezTo>
                    <a:pt x="845464" y="1140011"/>
                    <a:pt x="911187" y="1031426"/>
                    <a:pt x="882612" y="955226"/>
                  </a:cubicBezTo>
                  <a:cubicBezTo>
                    <a:pt x="862609" y="900934"/>
                    <a:pt x="816889" y="889504"/>
                    <a:pt x="772122" y="928556"/>
                  </a:cubicBezTo>
                  <a:cubicBezTo>
                    <a:pt x="766407" y="943796"/>
                    <a:pt x="768312" y="959989"/>
                    <a:pt x="762597" y="974276"/>
                  </a:cubicBezTo>
                  <a:cubicBezTo>
                    <a:pt x="756882" y="989516"/>
                    <a:pt x="755929" y="1012376"/>
                    <a:pt x="733070" y="1010471"/>
                  </a:cubicBezTo>
                  <a:cubicBezTo>
                    <a:pt x="714020" y="1008566"/>
                    <a:pt x="714972" y="988564"/>
                    <a:pt x="713067" y="972371"/>
                  </a:cubicBezTo>
                  <a:cubicBezTo>
                    <a:pt x="713067" y="943796"/>
                    <a:pt x="722592" y="917126"/>
                    <a:pt x="722592" y="887599"/>
                  </a:cubicBezTo>
                  <a:cubicBezTo>
                    <a:pt x="722592" y="854261"/>
                    <a:pt x="711162" y="834259"/>
                    <a:pt x="678777" y="822829"/>
                  </a:cubicBezTo>
                  <a:cubicBezTo>
                    <a:pt x="621627" y="802826"/>
                    <a:pt x="564477" y="784729"/>
                    <a:pt x="505422" y="773299"/>
                  </a:cubicBezTo>
                  <a:cubicBezTo>
                    <a:pt x="485419" y="769489"/>
                    <a:pt x="464464" y="767584"/>
                    <a:pt x="449224" y="750439"/>
                  </a:cubicBezTo>
                  <a:cubicBezTo>
                    <a:pt x="449224" y="729484"/>
                    <a:pt x="465417" y="731389"/>
                    <a:pt x="477799" y="731389"/>
                  </a:cubicBezTo>
                  <a:cubicBezTo>
                    <a:pt x="490182" y="731389"/>
                    <a:pt x="501612" y="730436"/>
                    <a:pt x="513042" y="724721"/>
                  </a:cubicBezTo>
                  <a:cubicBezTo>
                    <a:pt x="578764" y="724721"/>
                    <a:pt x="636867" y="753296"/>
                    <a:pt x="695922" y="778061"/>
                  </a:cubicBezTo>
                  <a:cubicBezTo>
                    <a:pt x="708304" y="783776"/>
                    <a:pt x="722592" y="785681"/>
                    <a:pt x="735927" y="789491"/>
                  </a:cubicBezTo>
                  <a:cubicBezTo>
                    <a:pt x="758787" y="803779"/>
                    <a:pt x="789267" y="805684"/>
                    <a:pt x="796887" y="841879"/>
                  </a:cubicBezTo>
                  <a:cubicBezTo>
                    <a:pt x="801649" y="861881"/>
                    <a:pt x="826414" y="849499"/>
                    <a:pt x="842607" y="850451"/>
                  </a:cubicBezTo>
                  <a:cubicBezTo>
                    <a:pt x="858799" y="852356"/>
                    <a:pt x="863562" y="839021"/>
                    <a:pt x="864514" y="824734"/>
                  </a:cubicBezTo>
                  <a:cubicBezTo>
                    <a:pt x="868324" y="776156"/>
                    <a:pt x="868324" y="726626"/>
                    <a:pt x="861657" y="678049"/>
                  </a:cubicBezTo>
                  <a:cubicBezTo>
                    <a:pt x="854989" y="629471"/>
                    <a:pt x="846417" y="580894"/>
                    <a:pt x="831177" y="534221"/>
                  </a:cubicBezTo>
                  <a:cubicBezTo>
                    <a:pt x="784504" y="410396"/>
                    <a:pt x="724497" y="296096"/>
                    <a:pt x="626389" y="203704"/>
                  </a:cubicBezTo>
                  <a:cubicBezTo>
                    <a:pt x="561620" y="142744"/>
                    <a:pt x="482562" y="108454"/>
                    <a:pt x="403504" y="74164"/>
                  </a:cubicBezTo>
                  <a:cubicBezTo>
                    <a:pt x="387312" y="65591"/>
                    <a:pt x="370167" y="73211"/>
                    <a:pt x="353022" y="71306"/>
                  </a:cubicBezTo>
                  <a:cubicBezTo>
                    <a:pt x="327304" y="65591"/>
                    <a:pt x="304444" y="53209"/>
                    <a:pt x="279679" y="45589"/>
                  </a:cubicBezTo>
                  <a:cubicBezTo>
                    <a:pt x="261582" y="36064"/>
                    <a:pt x="252057" y="63686"/>
                    <a:pt x="233959" y="55114"/>
                  </a:cubicBezTo>
                  <a:cubicBezTo>
                    <a:pt x="172047" y="28444"/>
                    <a:pt x="110134" y="30349"/>
                    <a:pt x="48222" y="55114"/>
                  </a:cubicBezTo>
                  <a:cubicBezTo>
                    <a:pt x="41554" y="57019"/>
                    <a:pt x="34887" y="57019"/>
                    <a:pt x="28219" y="54161"/>
                  </a:cubicBezTo>
                  <a:cubicBezTo>
                    <a:pt x="20599" y="49399"/>
                    <a:pt x="12979" y="43684"/>
                    <a:pt x="6312" y="37016"/>
                  </a:cubicBezTo>
                  <a:cubicBezTo>
                    <a:pt x="1549" y="31301"/>
                    <a:pt x="-1308" y="25586"/>
                    <a:pt x="597" y="17966"/>
                  </a:cubicBezTo>
                  <a:cubicBezTo>
                    <a:pt x="17742" y="821"/>
                    <a:pt x="41554" y="19871"/>
                    <a:pt x="59652" y="5584"/>
                  </a:cubicBezTo>
                  <a:cubicBezTo>
                    <a:pt x="401599" y="-30611"/>
                    <a:pt x="707352" y="107501"/>
                    <a:pt x="848322" y="468499"/>
                  </a:cubicBezTo>
                  <a:cubicBezTo>
                    <a:pt x="899757" y="598991"/>
                    <a:pt x="920712" y="734246"/>
                    <a:pt x="902614" y="873311"/>
                  </a:cubicBezTo>
                  <a:cubicBezTo>
                    <a:pt x="900709" y="890456"/>
                    <a:pt x="903567" y="903791"/>
                    <a:pt x="911187" y="918079"/>
                  </a:cubicBezTo>
                  <a:cubicBezTo>
                    <a:pt x="934999" y="961894"/>
                    <a:pt x="942620" y="1011424"/>
                    <a:pt x="917854" y="1055239"/>
                  </a:cubicBezTo>
                  <a:cubicBezTo>
                    <a:pt x="887374" y="1106674"/>
                    <a:pt x="878802" y="1159061"/>
                    <a:pt x="888327" y="1216211"/>
                  </a:cubicBezTo>
                  <a:cubicBezTo>
                    <a:pt x="884517" y="1219069"/>
                    <a:pt x="880707" y="1220974"/>
                    <a:pt x="875945" y="1220974"/>
                  </a:cubicBezTo>
                  <a:cubicBezTo>
                    <a:pt x="854989" y="1214306"/>
                    <a:pt x="861657" y="1191446"/>
                    <a:pt x="850227" y="1179064"/>
                  </a:cubicBezTo>
                  <a:cubicBezTo>
                    <a:pt x="809270" y="1176206"/>
                    <a:pt x="776884" y="1208591"/>
                    <a:pt x="736879" y="1208591"/>
                  </a:cubicBezTo>
                  <a:cubicBezTo>
                    <a:pt x="717829" y="1209544"/>
                    <a:pt x="704495" y="1219069"/>
                    <a:pt x="694017" y="1234309"/>
                  </a:cubicBezTo>
                  <a:cubicBezTo>
                    <a:pt x="640677" y="1311461"/>
                    <a:pt x="566382" y="1360039"/>
                    <a:pt x="481609" y="1396234"/>
                  </a:cubicBezTo>
                  <a:cubicBezTo>
                    <a:pt x="437794" y="1415284"/>
                    <a:pt x="437794" y="1417189"/>
                    <a:pt x="466369" y="1456241"/>
                  </a:cubicBezTo>
                  <a:cubicBezTo>
                    <a:pt x="507327" y="1510534"/>
                    <a:pt x="544474" y="1567684"/>
                    <a:pt x="582574" y="1623881"/>
                  </a:cubicBezTo>
                  <a:cubicBezTo>
                    <a:pt x="591147" y="1635311"/>
                    <a:pt x="614959" y="1633406"/>
                    <a:pt x="612102" y="1653409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="" xmlns:a16="http://schemas.microsoft.com/office/drawing/2014/main" id="{F0E1275B-0464-4DBA-B1B1-62FFB3327604}"/>
                </a:ext>
              </a:extLst>
            </p:cNvPr>
            <p:cNvSpPr/>
            <p:nvPr/>
          </p:nvSpPr>
          <p:spPr>
            <a:xfrm>
              <a:off x="9827995" y="-3266681"/>
              <a:ext cx="589264" cy="1750973"/>
            </a:xfrm>
            <a:custGeom>
              <a:avLst/>
              <a:gdLst>
                <a:gd name="connsiteX0" fmla="*/ 329232 w 589264"/>
                <a:gd name="connsiteY0" fmla="*/ 1697355 h 1750973"/>
                <a:gd name="connsiteX1" fmla="*/ 325422 w 589264"/>
                <a:gd name="connsiteY1" fmla="*/ 1601153 h 1750973"/>
                <a:gd name="connsiteX2" fmla="*/ 222552 w 589264"/>
                <a:gd name="connsiteY2" fmla="*/ 1598295 h 1750973"/>
                <a:gd name="connsiteX3" fmla="*/ 101585 w 589264"/>
                <a:gd name="connsiteY3" fmla="*/ 1531620 h 1750973"/>
                <a:gd name="connsiteX4" fmla="*/ 32052 w 589264"/>
                <a:gd name="connsiteY4" fmla="*/ 1358265 h 1750973"/>
                <a:gd name="connsiteX5" fmla="*/ 49197 w 589264"/>
                <a:gd name="connsiteY5" fmla="*/ 1069658 h 1750973"/>
                <a:gd name="connsiteX6" fmla="*/ 35862 w 589264"/>
                <a:gd name="connsiteY6" fmla="*/ 1012508 h 1750973"/>
                <a:gd name="connsiteX7" fmla="*/ 33957 w 589264"/>
                <a:gd name="connsiteY7" fmla="*/ 799148 h 1750973"/>
                <a:gd name="connsiteX8" fmla="*/ 42530 w 589264"/>
                <a:gd name="connsiteY8" fmla="*/ 749618 h 1750973"/>
                <a:gd name="connsiteX9" fmla="*/ 100632 w 589264"/>
                <a:gd name="connsiteY9" fmla="*/ 352425 h 1750973"/>
                <a:gd name="connsiteX10" fmla="*/ 434007 w 589264"/>
                <a:gd name="connsiteY10" fmla="*/ 0 h 1750973"/>
                <a:gd name="connsiteX11" fmla="*/ 439722 w 589264"/>
                <a:gd name="connsiteY11" fmla="*/ 11430 h 1750973"/>
                <a:gd name="connsiteX12" fmla="*/ 411147 w 589264"/>
                <a:gd name="connsiteY12" fmla="*/ 45720 h 1750973"/>
                <a:gd name="connsiteX13" fmla="*/ 344472 w 589264"/>
                <a:gd name="connsiteY13" fmla="*/ 96202 h 1750973"/>
                <a:gd name="connsiteX14" fmla="*/ 166355 w 589264"/>
                <a:gd name="connsiteY14" fmla="*/ 298133 h 1750973"/>
                <a:gd name="connsiteX15" fmla="*/ 146352 w 589264"/>
                <a:gd name="connsiteY15" fmla="*/ 339090 h 1750973"/>
                <a:gd name="connsiteX16" fmla="*/ 130160 w 589264"/>
                <a:gd name="connsiteY16" fmla="*/ 378143 h 1750973"/>
                <a:gd name="connsiteX17" fmla="*/ 85392 w 589264"/>
                <a:gd name="connsiteY17" fmla="*/ 728663 h 1750973"/>
                <a:gd name="connsiteX18" fmla="*/ 100632 w 589264"/>
                <a:gd name="connsiteY18" fmla="*/ 746760 h 1750973"/>
                <a:gd name="connsiteX19" fmla="*/ 135875 w 589264"/>
                <a:gd name="connsiteY19" fmla="*/ 739140 h 1750973"/>
                <a:gd name="connsiteX20" fmla="*/ 189215 w 589264"/>
                <a:gd name="connsiteY20" fmla="*/ 770573 h 1750973"/>
                <a:gd name="connsiteX21" fmla="*/ 199692 w 589264"/>
                <a:gd name="connsiteY21" fmla="*/ 799148 h 1750973"/>
                <a:gd name="connsiteX22" fmla="*/ 201597 w 589264"/>
                <a:gd name="connsiteY22" fmla="*/ 906780 h 1750973"/>
                <a:gd name="connsiteX23" fmla="*/ 156830 w 589264"/>
                <a:gd name="connsiteY23" fmla="*/ 887730 h 1750973"/>
                <a:gd name="connsiteX24" fmla="*/ 145400 w 589264"/>
                <a:gd name="connsiteY24" fmla="*/ 828675 h 1750973"/>
                <a:gd name="connsiteX25" fmla="*/ 108252 w 589264"/>
                <a:gd name="connsiteY25" fmla="*/ 801053 h 1750973"/>
                <a:gd name="connsiteX26" fmla="*/ 38720 w 589264"/>
                <a:gd name="connsiteY26" fmla="*/ 910590 h 1750973"/>
                <a:gd name="connsiteX27" fmla="*/ 135875 w 589264"/>
                <a:gd name="connsiteY27" fmla="*/ 1047750 h 1750973"/>
                <a:gd name="connsiteX28" fmla="*/ 167307 w 589264"/>
                <a:gd name="connsiteY28" fmla="*/ 1053465 h 1750973"/>
                <a:gd name="connsiteX29" fmla="*/ 165402 w 589264"/>
                <a:gd name="connsiteY29" fmla="*/ 1019175 h 1750973"/>
                <a:gd name="connsiteX30" fmla="*/ 195882 w 589264"/>
                <a:gd name="connsiteY30" fmla="*/ 969645 h 1750973"/>
                <a:gd name="connsiteX31" fmla="*/ 215885 w 589264"/>
                <a:gd name="connsiteY31" fmla="*/ 1005840 h 1750973"/>
                <a:gd name="connsiteX32" fmla="*/ 446390 w 589264"/>
                <a:gd name="connsiteY32" fmla="*/ 1251585 h 1750973"/>
                <a:gd name="connsiteX33" fmla="*/ 548307 w 589264"/>
                <a:gd name="connsiteY33" fmla="*/ 1287780 h 1750973"/>
                <a:gd name="connsiteX34" fmla="*/ 589265 w 589264"/>
                <a:gd name="connsiteY34" fmla="*/ 1314450 h 1750973"/>
                <a:gd name="connsiteX35" fmla="*/ 560690 w 589264"/>
                <a:gd name="connsiteY35" fmla="*/ 1332548 h 1750973"/>
                <a:gd name="connsiteX36" fmla="*/ 540688 w 589264"/>
                <a:gd name="connsiteY36" fmla="*/ 1330643 h 1750973"/>
                <a:gd name="connsiteX37" fmla="*/ 529257 w 589264"/>
                <a:gd name="connsiteY37" fmla="*/ 1323975 h 1750973"/>
                <a:gd name="connsiteX38" fmla="*/ 534972 w 589264"/>
                <a:gd name="connsiteY38" fmla="*/ 1330643 h 1750973"/>
                <a:gd name="connsiteX39" fmla="*/ 509255 w 589264"/>
                <a:gd name="connsiteY39" fmla="*/ 1386840 h 1750973"/>
                <a:gd name="connsiteX40" fmla="*/ 368285 w 589264"/>
                <a:gd name="connsiteY40" fmla="*/ 1610678 h 1750973"/>
                <a:gd name="connsiteX41" fmla="*/ 397813 w 589264"/>
                <a:gd name="connsiteY41" fmla="*/ 1689735 h 1750973"/>
                <a:gd name="connsiteX42" fmla="*/ 442580 w 589264"/>
                <a:gd name="connsiteY42" fmla="*/ 1705928 h 1750973"/>
                <a:gd name="connsiteX43" fmla="*/ 443532 w 589264"/>
                <a:gd name="connsiteY43" fmla="*/ 1748790 h 1750973"/>
                <a:gd name="connsiteX44" fmla="*/ 397813 w 589264"/>
                <a:gd name="connsiteY44" fmla="*/ 1742123 h 1750973"/>
                <a:gd name="connsiteX45" fmla="*/ 353997 w 589264"/>
                <a:gd name="connsiteY45" fmla="*/ 1744980 h 1750973"/>
                <a:gd name="connsiteX46" fmla="*/ 341615 w 589264"/>
                <a:gd name="connsiteY46" fmla="*/ 1745933 h 1750973"/>
                <a:gd name="connsiteX47" fmla="*/ 329232 w 589264"/>
                <a:gd name="connsiteY47" fmla="*/ 1697355 h 17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89264" h="1750973">
                  <a:moveTo>
                    <a:pt x="329232" y="1697355"/>
                  </a:moveTo>
                  <a:cubicBezTo>
                    <a:pt x="308277" y="1672590"/>
                    <a:pt x="308277" y="1672590"/>
                    <a:pt x="325422" y="1601153"/>
                  </a:cubicBezTo>
                  <a:cubicBezTo>
                    <a:pt x="291132" y="1602105"/>
                    <a:pt x="256842" y="1598295"/>
                    <a:pt x="222552" y="1598295"/>
                  </a:cubicBezTo>
                  <a:cubicBezTo>
                    <a:pt x="173022" y="1599248"/>
                    <a:pt x="134922" y="1566863"/>
                    <a:pt x="101585" y="1531620"/>
                  </a:cubicBezTo>
                  <a:cubicBezTo>
                    <a:pt x="56817" y="1483043"/>
                    <a:pt x="38720" y="1423035"/>
                    <a:pt x="32052" y="1358265"/>
                  </a:cubicBezTo>
                  <a:cubicBezTo>
                    <a:pt x="21575" y="1261110"/>
                    <a:pt x="40625" y="1165860"/>
                    <a:pt x="49197" y="1069658"/>
                  </a:cubicBezTo>
                  <a:cubicBezTo>
                    <a:pt x="51102" y="1047750"/>
                    <a:pt x="46340" y="1031558"/>
                    <a:pt x="35862" y="1012508"/>
                  </a:cubicBezTo>
                  <a:cubicBezTo>
                    <a:pt x="-4143" y="942975"/>
                    <a:pt x="-18430" y="869633"/>
                    <a:pt x="33957" y="799148"/>
                  </a:cubicBezTo>
                  <a:cubicBezTo>
                    <a:pt x="46340" y="782955"/>
                    <a:pt x="42530" y="765810"/>
                    <a:pt x="42530" y="749618"/>
                  </a:cubicBezTo>
                  <a:cubicBezTo>
                    <a:pt x="41577" y="614363"/>
                    <a:pt x="51102" y="480060"/>
                    <a:pt x="100632" y="352425"/>
                  </a:cubicBezTo>
                  <a:cubicBezTo>
                    <a:pt x="164450" y="190500"/>
                    <a:pt x="279702" y="76200"/>
                    <a:pt x="434007" y="0"/>
                  </a:cubicBezTo>
                  <a:cubicBezTo>
                    <a:pt x="437817" y="2858"/>
                    <a:pt x="439722" y="6667"/>
                    <a:pt x="439722" y="11430"/>
                  </a:cubicBezTo>
                  <a:cubicBezTo>
                    <a:pt x="436865" y="28575"/>
                    <a:pt x="421625" y="35243"/>
                    <a:pt x="411147" y="45720"/>
                  </a:cubicBezTo>
                  <a:cubicBezTo>
                    <a:pt x="388288" y="61913"/>
                    <a:pt x="366380" y="79058"/>
                    <a:pt x="344472" y="96202"/>
                  </a:cubicBezTo>
                  <a:cubicBezTo>
                    <a:pt x="273035" y="152400"/>
                    <a:pt x="209217" y="216218"/>
                    <a:pt x="166355" y="298133"/>
                  </a:cubicBezTo>
                  <a:cubicBezTo>
                    <a:pt x="156830" y="310515"/>
                    <a:pt x="151115" y="324803"/>
                    <a:pt x="146352" y="339090"/>
                  </a:cubicBezTo>
                  <a:cubicBezTo>
                    <a:pt x="140638" y="352425"/>
                    <a:pt x="134922" y="364808"/>
                    <a:pt x="130160" y="378143"/>
                  </a:cubicBezTo>
                  <a:cubicBezTo>
                    <a:pt x="96822" y="492443"/>
                    <a:pt x="81582" y="609600"/>
                    <a:pt x="85392" y="728663"/>
                  </a:cubicBezTo>
                  <a:cubicBezTo>
                    <a:pt x="82535" y="741045"/>
                    <a:pt x="84440" y="749618"/>
                    <a:pt x="100632" y="746760"/>
                  </a:cubicBezTo>
                  <a:cubicBezTo>
                    <a:pt x="112062" y="743903"/>
                    <a:pt x="124445" y="741998"/>
                    <a:pt x="135875" y="739140"/>
                  </a:cubicBezTo>
                  <a:cubicBezTo>
                    <a:pt x="173022" y="717233"/>
                    <a:pt x="177785" y="749618"/>
                    <a:pt x="189215" y="770573"/>
                  </a:cubicBezTo>
                  <a:cubicBezTo>
                    <a:pt x="193977" y="779145"/>
                    <a:pt x="197788" y="788670"/>
                    <a:pt x="199692" y="799148"/>
                  </a:cubicBezTo>
                  <a:cubicBezTo>
                    <a:pt x="198740" y="835343"/>
                    <a:pt x="215885" y="870585"/>
                    <a:pt x="201597" y="906780"/>
                  </a:cubicBezTo>
                  <a:cubicBezTo>
                    <a:pt x="177785" y="922973"/>
                    <a:pt x="164450" y="910590"/>
                    <a:pt x="156830" y="887730"/>
                  </a:cubicBezTo>
                  <a:cubicBezTo>
                    <a:pt x="150163" y="868680"/>
                    <a:pt x="147305" y="848678"/>
                    <a:pt x="145400" y="828675"/>
                  </a:cubicBezTo>
                  <a:cubicBezTo>
                    <a:pt x="144447" y="804863"/>
                    <a:pt x="132065" y="795338"/>
                    <a:pt x="108252" y="801053"/>
                  </a:cubicBezTo>
                  <a:cubicBezTo>
                    <a:pt x="58722" y="820103"/>
                    <a:pt x="33005" y="859155"/>
                    <a:pt x="38720" y="910590"/>
                  </a:cubicBezTo>
                  <a:cubicBezTo>
                    <a:pt x="46340" y="973455"/>
                    <a:pt x="78725" y="1019175"/>
                    <a:pt x="135875" y="1047750"/>
                  </a:cubicBezTo>
                  <a:cubicBezTo>
                    <a:pt x="145400" y="1052513"/>
                    <a:pt x="157782" y="1061085"/>
                    <a:pt x="167307" y="1053465"/>
                  </a:cubicBezTo>
                  <a:cubicBezTo>
                    <a:pt x="180642" y="1042988"/>
                    <a:pt x="166355" y="1030605"/>
                    <a:pt x="165402" y="1019175"/>
                  </a:cubicBezTo>
                  <a:cubicBezTo>
                    <a:pt x="160640" y="993458"/>
                    <a:pt x="154925" y="966788"/>
                    <a:pt x="195882" y="969645"/>
                  </a:cubicBezTo>
                  <a:cubicBezTo>
                    <a:pt x="208265" y="978218"/>
                    <a:pt x="213027" y="992505"/>
                    <a:pt x="215885" y="1005840"/>
                  </a:cubicBezTo>
                  <a:cubicBezTo>
                    <a:pt x="248270" y="1129665"/>
                    <a:pt x="333042" y="1203008"/>
                    <a:pt x="446390" y="1251585"/>
                  </a:cubicBezTo>
                  <a:cubicBezTo>
                    <a:pt x="479727" y="1265873"/>
                    <a:pt x="513065" y="1280160"/>
                    <a:pt x="548307" y="1287780"/>
                  </a:cubicBezTo>
                  <a:cubicBezTo>
                    <a:pt x="564500" y="1291590"/>
                    <a:pt x="583550" y="1293495"/>
                    <a:pt x="589265" y="1314450"/>
                  </a:cubicBezTo>
                  <a:cubicBezTo>
                    <a:pt x="583550" y="1326833"/>
                    <a:pt x="572120" y="1329690"/>
                    <a:pt x="560690" y="1332548"/>
                  </a:cubicBezTo>
                  <a:cubicBezTo>
                    <a:pt x="554022" y="1333500"/>
                    <a:pt x="547355" y="1333500"/>
                    <a:pt x="540688" y="1330643"/>
                  </a:cubicBezTo>
                  <a:cubicBezTo>
                    <a:pt x="536877" y="1328738"/>
                    <a:pt x="535925" y="1321118"/>
                    <a:pt x="529257" y="1323975"/>
                  </a:cubicBezTo>
                  <a:cubicBezTo>
                    <a:pt x="532115" y="1325880"/>
                    <a:pt x="534020" y="1327785"/>
                    <a:pt x="534972" y="1330643"/>
                  </a:cubicBezTo>
                  <a:cubicBezTo>
                    <a:pt x="538782" y="1355408"/>
                    <a:pt x="515922" y="1367790"/>
                    <a:pt x="509255" y="1386840"/>
                  </a:cubicBezTo>
                  <a:cubicBezTo>
                    <a:pt x="459725" y="1459230"/>
                    <a:pt x="407338" y="1531620"/>
                    <a:pt x="368285" y="1610678"/>
                  </a:cubicBezTo>
                  <a:cubicBezTo>
                    <a:pt x="342567" y="1663065"/>
                    <a:pt x="344472" y="1667828"/>
                    <a:pt x="397813" y="1689735"/>
                  </a:cubicBezTo>
                  <a:cubicBezTo>
                    <a:pt x="412100" y="1695450"/>
                    <a:pt x="427340" y="1700213"/>
                    <a:pt x="442580" y="1705928"/>
                  </a:cubicBezTo>
                  <a:cubicBezTo>
                    <a:pt x="466392" y="1720215"/>
                    <a:pt x="464488" y="1734503"/>
                    <a:pt x="443532" y="1748790"/>
                  </a:cubicBezTo>
                  <a:cubicBezTo>
                    <a:pt x="427340" y="1754505"/>
                    <a:pt x="412100" y="1747838"/>
                    <a:pt x="397813" y="1742123"/>
                  </a:cubicBezTo>
                  <a:cubicBezTo>
                    <a:pt x="382572" y="1736408"/>
                    <a:pt x="367332" y="1730693"/>
                    <a:pt x="353997" y="1744980"/>
                  </a:cubicBezTo>
                  <a:cubicBezTo>
                    <a:pt x="350188" y="1746885"/>
                    <a:pt x="345425" y="1747838"/>
                    <a:pt x="341615" y="1745933"/>
                  </a:cubicBezTo>
                  <a:cubicBezTo>
                    <a:pt x="328280" y="1732598"/>
                    <a:pt x="344472" y="1710690"/>
                    <a:pt x="329232" y="1697355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="" xmlns:a16="http://schemas.microsoft.com/office/drawing/2014/main" id="{F9CC4212-DC62-40B3-9426-8D2070A7228B}"/>
                </a:ext>
              </a:extLst>
            </p:cNvPr>
            <p:cNvSpPr/>
            <p:nvPr/>
          </p:nvSpPr>
          <p:spPr>
            <a:xfrm>
              <a:off x="11129601" y="-2194428"/>
              <a:ext cx="206206" cy="501277"/>
            </a:xfrm>
            <a:custGeom>
              <a:avLst/>
              <a:gdLst>
                <a:gd name="connsiteX0" fmla="*/ 59183 w 206206"/>
                <a:gd name="connsiteY0" fmla="*/ 44077 h 501277"/>
                <a:gd name="connsiteX1" fmla="*/ 162053 w 206206"/>
                <a:gd name="connsiteY1" fmla="*/ 4072 h 501277"/>
                <a:gd name="connsiteX2" fmla="*/ 183961 w 206206"/>
                <a:gd name="connsiteY2" fmla="*/ 15502 h 501277"/>
                <a:gd name="connsiteX3" fmla="*/ 205868 w 206206"/>
                <a:gd name="connsiteY3" fmla="*/ 282202 h 501277"/>
                <a:gd name="connsiteX4" fmla="*/ 83948 w 206206"/>
                <a:gd name="connsiteY4" fmla="*/ 501277 h 501277"/>
                <a:gd name="connsiteX5" fmla="*/ 58231 w 206206"/>
                <a:gd name="connsiteY5" fmla="*/ 490800 h 501277"/>
                <a:gd name="connsiteX6" fmla="*/ 38228 w 206206"/>
                <a:gd name="connsiteY6" fmla="*/ 472702 h 501277"/>
                <a:gd name="connsiteX7" fmla="*/ 4890 w 206206"/>
                <a:gd name="connsiteY7" fmla="*/ 406027 h 501277"/>
                <a:gd name="connsiteX8" fmla="*/ 45848 w 206206"/>
                <a:gd name="connsiteY8" fmla="*/ 148852 h 501277"/>
                <a:gd name="connsiteX9" fmla="*/ 34418 w 206206"/>
                <a:gd name="connsiteY9" fmla="*/ 84082 h 501277"/>
                <a:gd name="connsiteX10" fmla="*/ 59183 w 206206"/>
                <a:gd name="connsiteY10" fmla="*/ 44077 h 501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206" h="501277">
                  <a:moveTo>
                    <a:pt x="59183" y="44077"/>
                  </a:moveTo>
                  <a:cubicBezTo>
                    <a:pt x="93473" y="31695"/>
                    <a:pt x="131573" y="26932"/>
                    <a:pt x="162053" y="4072"/>
                  </a:cubicBezTo>
                  <a:cubicBezTo>
                    <a:pt x="175388" y="-5453"/>
                    <a:pt x="181103" y="3120"/>
                    <a:pt x="183961" y="15502"/>
                  </a:cubicBezTo>
                  <a:cubicBezTo>
                    <a:pt x="211583" y="103132"/>
                    <a:pt x="203011" y="193620"/>
                    <a:pt x="205868" y="282202"/>
                  </a:cubicBezTo>
                  <a:cubicBezTo>
                    <a:pt x="209678" y="381262"/>
                    <a:pt x="182056" y="460320"/>
                    <a:pt x="83948" y="501277"/>
                  </a:cubicBezTo>
                  <a:cubicBezTo>
                    <a:pt x="75376" y="497467"/>
                    <a:pt x="66803" y="494610"/>
                    <a:pt x="58231" y="490800"/>
                  </a:cubicBezTo>
                  <a:cubicBezTo>
                    <a:pt x="52515" y="484132"/>
                    <a:pt x="44896" y="478417"/>
                    <a:pt x="38228" y="472702"/>
                  </a:cubicBezTo>
                  <a:cubicBezTo>
                    <a:pt x="1081" y="463177"/>
                    <a:pt x="-6539" y="442222"/>
                    <a:pt x="4890" y="406027"/>
                  </a:cubicBezTo>
                  <a:cubicBezTo>
                    <a:pt x="32513" y="323160"/>
                    <a:pt x="30608" y="234577"/>
                    <a:pt x="45848" y="148852"/>
                  </a:cubicBezTo>
                  <a:cubicBezTo>
                    <a:pt x="49658" y="126945"/>
                    <a:pt x="43943" y="104085"/>
                    <a:pt x="34418" y="84082"/>
                  </a:cubicBezTo>
                  <a:cubicBezTo>
                    <a:pt x="22036" y="56460"/>
                    <a:pt x="34418" y="46935"/>
                    <a:pt x="59183" y="44077"/>
                  </a:cubicBezTo>
                  <a:close/>
                </a:path>
              </a:pathLst>
            </a:custGeom>
            <a:solidFill>
              <a:srgbClr val="EA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="" xmlns:a16="http://schemas.microsoft.com/office/drawing/2014/main" id="{96C51F4A-9D35-4D61-9370-B71BEDEAD86D}"/>
                </a:ext>
              </a:extLst>
            </p:cNvPr>
            <p:cNvSpPr/>
            <p:nvPr/>
          </p:nvSpPr>
          <p:spPr>
            <a:xfrm>
              <a:off x="10157344" y="-1614602"/>
              <a:ext cx="798331" cy="191848"/>
            </a:xfrm>
            <a:custGeom>
              <a:avLst/>
              <a:gdLst>
                <a:gd name="connsiteX0" fmla="*/ 109421 w 798331"/>
                <a:gd name="connsiteY0" fmla="*/ 91949 h 191848"/>
                <a:gd name="connsiteX1" fmla="*/ 104658 w 798331"/>
                <a:gd name="connsiteY1" fmla="*/ 61469 h 191848"/>
                <a:gd name="connsiteX2" fmla="*/ 113231 w 798331"/>
                <a:gd name="connsiteY2" fmla="*/ 42419 h 191848"/>
                <a:gd name="connsiteX3" fmla="*/ 152283 w 798331"/>
                <a:gd name="connsiteY3" fmla="*/ 25274 h 191848"/>
                <a:gd name="connsiteX4" fmla="*/ 351356 w 798331"/>
                <a:gd name="connsiteY4" fmla="*/ 81471 h 191848"/>
                <a:gd name="connsiteX5" fmla="*/ 717116 w 798331"/>
                <a:gd name="connsiteY5" fmla="*/ 11939 h 191848"/>
                <a:gd name="connsiteX6" fmla="*/ 742833 w 798331"/>
                <a:gd name="connsiteY6" fmla="*/ 509 h 191848"/>
                <a:gd name="connsiteX7" fmla="*/ 776171 w 798331"/>
                <a:gd name="connsiteY7" fmla="*/ 20511 h 191848"/>
                <a:gd name="connsiteX8" fmla="*/ 782838 w 798331"/>
                <a:gd name="connsiteY8" fmla="*/ 31941 h 191848"/>
                <a:gd name="connsiteX9" fmla="*/ 793316 w 798331"/>
                <a:gd name="connsiteY9" fmla="*/ 61469 h 191848"/>
                <a:gd name="connsiteX10" fmla="*/ 795221 w 798331"/>
                <a:gd name="connsiteY10" fmla="*/ 73851 h 191848"/>
                <a:gd name="connsiteX11" fmla="*/ 798078 w 798331"/>
                <a:gd name="connsiteY11" fmla="*/ 100521 h 191848"/>
                <a:gd name="connsiteX12" fmla="*/ 784743 w 798331"/>
                <a:gd name="connsiteY12" fmla="*/ 115761 h 191848"/>
                <a:gd name="connsiteX13" fmla="*/ 766646 w 798331"/>
                <a:gd name="connsiteY13" fmla="*/ 110999 h 191848"/>
                <a:gd name="connsiteX14" fmla="*/ 662823 w 798331"/>
                <a:gd name="connsiteY14" fmla="*/ 97664 h 191848"/>
                <a:gd name="connsiteX15" fmla="*/ 197051 w 798331"/>
                <a:gd name="connsiteY15" fmla="*/ 102426 h 191848"/>
                <a:gd name="connsiteX16" fmla="*/ 139901 w 798331"/>
                <a:gd name="connsiteY16" fmla="*/ 116714 h 191848"/>
                <a:gd name="connsiteX17" fmla="*/ 83703 w 798331"/>
                <a:gd name="connsiteY17" fmla="*/ 151956 h 191848"/>
                <a:gd name="connsiteX18" fmla="*/ 44651 w 798331"/>
                <a:gd name="connsiteY18" fmla="*/ 168149 h 191848"/>
                <a:gd name="connsiteX19" fmla="*/ 40841 w 798331"/>
                <a:gd name="connsiteY19" fmla="*/ 186246 h 191848"/>
                <a:gd name="connsiteX20" fmla="*/ 17981 w 798331"/>
                <a:gd name="connsiteY20" fmla="*/ 188151 h 191848"/>
                <a:gd name="connsiteX21" fmla="*/ 8456 w 798331"/>
                <a:gd name="connsiteY21" fmla="*/ 149099 h 191848"/>
                <a:gd name="connsiteX22" fmla="*/ 19886 w 798331"/>
                <a:gd name="connsiteY22" fmla="*/ 112904 h 191848"/>
                <a:gd name="connsiteX23" fmla="*/ 20838 w 798331"/>
                <a:gd name="connsiteY23" fmla="*/ 92901 h 191848"/>
                <a:gd name="connsiteX24" fmla="*/ 22743 w 798331"/>
                <a:gd name="connsiteY24" fmla="*/ 90996 h 191848"/>
                <a:gd name="connsiteX25" fmla="*/ 62748 w 798331"/>
                <a:gd name="connsiteY25" fmla="*/ 103379 h 191848"/>
                <a:gd name="connsiteX26" fmla="*/ 95133 w 798331"/>
                <a:gd name="connsiteY26" fmla="*/ 101474 h 191848"/>
                <a:gd name="connsiteX27" fmla="*/ 109421 w 798331"/>
                <a:gd name="connsiteY27" fmla="*/ 91949 h 1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31" h="191848">
                  <a:moveTo>
                    <a:pt x="109421" y="91949"/>
                  </a:moveTo>
                  <a:cubicBezTo>
                    <a:pt x="126566" y="78614"/>
                    <a:pt x="131328" y="68136"/>
                    <a:pt x="104658" y="61469"/>
                  </a:cubicBezTo>
                  <a:cubicBezTo>
                    <a:pt x="104658" y="53849"/>
                    <a:pt x="107516" y="48134"/>
                    <a:pt x="113231" y="42419"/>
                  </a:cubicBezTo>
                  <a:cubicBezTo>
                    <a:pt x="123708" y="30989"/>
                    <a:pt x="136091" y="24321"/>
                    <a:pt x="152283" y="25274"/>
                  </a:cubicBezTo>
                  <a:cubicBezTo>
                    <a:pt x="218006" y="46229"/>
                    <a:pt x="280871" y="75756"/>
                    <a:pt x="351356" y="81471"/>
                  </a:cubicBezTo>
                  <a:cubicBezTo>
                    <a:pt x="480896" y="92901"/>
                    <a:pt x="602816" y="75756"/>
                    <a:pt x="717116" y="11939"/>
                  </a:cubicBezTo>
                  <a:cubicBezTo>
                    <a:pt x="725688" y="7176"/>
                    <a:pt x="734261" y="3366"/>
                    <a:pt x="742833" y="509"/>
                  </a:cubicBezTo>
                  <a:cubicBezTo>
                    <a:pt x="759978" y="-2349"/>
                    <a:pt x="768551" y="7176"/>
                    <a:pt x="776171" y="20511"/>
                  </a:cubicBezTo>
                  <a:cubicBezTo>
                    <a:pt x="778076" y="24321"/>
                    <a:pt x="780933" y="28131"/>
                    <a:pt x="782838" y="31941"/>
                  </a:cubicBezTo>
                  <a:cubicBezTo>
                    <a:pt x="787601" y="41466"/>
                    <a:pt x="791410" y="50991"/>
                    <a:pt x="793316" y="61469"/>
                  </a:cubicBezTo>
                  <a:cubicBezTo>
                    <a:pt x="794268" y="65279"/>
                    <a:pt x="795221" y="70041"/>
                    <a:pt x="795221" y="73851"/>
                  </a:cubicBezTo>
                  <a:cubicBezTo>
                    <a:pt x="797126" y="82424"/>
                    <a:pt x="799031" y="90996"/>
                    <a:pt x="798078" y="100521"/>
                  </a:cubicBezTo>
                  <a:cubicBezTo>
                    <a:pt x="796173" y="108141"/>
                    <a:pt x="792363" y="113856"/>
                    <a:pt x="784743" y="115761"/>
                  </a:cubicBezTo>
                  <a:cubicBezTo>
                    <a:pt x="778076" y="115761"/>
                    <a:pt x="769503" y="115761"/>
                    <a:pt x="766646" y="110999"/>
                  </a:cubicBezTo>
                  <a:cubicBezTo>
                    <a:pt x="738071" y="57659"/>
                    <a:pt x="701876" y="83376"/>
                    <a:pt x="662823" y="97664"/>
                  </a:cubicBezTo>
                  <a:cubicBezTo>
                    <a:pt x="508518" y="151956"/>
                    <a:pt x="352308" y="149099"/>
                    <a:pt x="197051" y="102426"/>
                  </a:cubicBezTo>
                  <a:cubicBezTo>
                    <a:pt x="174191" y="91949"/>
                    <a:pt x="149426" y="61469"/>
                    <a:pt x="139901" y="116714"/>
                  </a:cubicBezTo>
                  <a:cubicBezTo>
                    <a:pt x="135138" y="141479"/>
                    <a:pt x="108468" y="149099"/>
                    <a:pt x="83703" y="151956"/>
                  </a:cubicBezTo>
                  <a:cubicBezTo>
                    <a:pt x="69416" y="155766"/>
                    <a:pt x="50366" y="147194"/>
                    <a:pt x="44651" y="168149"/>
                  </a:cubicBezTo>
                  <a:cubicBezTo>
                    <a:pt x="44651" y="174816"/>
                    <a:pt x="43698" y="180531"/>
                    <a:pt x="40841" y="186246"/>
                  </a:cubicBezTo>
                  <a:cubicBezTo>
                    <a:pt x="34173" y="193866"/>
                    <a:pt x="26553" y="192914"/>
                    <a:pt x="17981" y="188151"/>
                  </a:cubicBezTo>
                  <a:cubicBezTo>
                    <a:pt x="-2974" y="179579"/>
                    <a:pt x="-4879" y="166244"/>
                    <a:pt x="8456" y="149099"/>
                  </a:cubicBezTo>
                  <a:cubicBezTo>
                    <a:pt x="16076" y="138621"/>
                    <a:pt x="29411" y="129096"/>
                    <a:pt x="19886" y="112904"/>
                  </a:cubicBezTo>
                  <a:cubicBezTo>
                    <a:pt x="15123" y="106236"/>
                    <a:pt x="14171" y="99569"/>
                    <a:pt x="20838" y="92901"/>
                  </a:cubicBezTo>
                  <a:lnTo>
                    <a:pt x="22743" y="90996"/>
                  </a:lnTo>
                  <a:cubicBezTo>
                    <a:pt x="37983" y="88139"/>
                    <a:pt x="49413" y="99569"/>
                    <a:pt x="62748" y="103379"/>
                  </a:cubicBezTo>
                  <a:cubicBezTo>
                    <a:pt x="74178" y="107189"/>
                    <a:pt x="84656" y="110046"/>
                    <a:pt x="95133" y="101474"/>
                  </a:cubicBezTo>
                  <a:cubicBezTo>
                    <a:pt x="99896" y="97664"/>
                    <a:pt x="104658" y="94806"/>
                    <a:pt x="109421" y="91949"/>
                  </a:cubicBezTo>
                  <a:close/>
                </a:path>
              </a:pathLst>
            </a:custGeom>
            <a:solidFill>
              <a:srgbClr val="233D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="" xmlns:a16="http://schemas.microsoft.com/office/drawing/2014/main" id="{CCC5E9C0-3020-49CA-8572-26AC57CC25AD}"/>
                </a:ext>
              </a:extLst>
            </p:cNvPr>
            <p:cNvSpPr/>
            <p:nvPr/>
          </p:nvSpPr>
          <p:spPr>
            <a:xfrm>
              <a:off x="10215983" y="-1461518"/>
              <a:ext cx="753726" cy="176989"/>
            </a:xfrm>
            <a:custGeom>
              <a:avLst/>
              <a:gdLst>
                <a:gd name="connsiteX0" fmla="*/ 448926 w 753726"/>
                <a:gd name="connsiteY0" fmla="*/ 176990 h 176989"/>
                <a:gd name="connsiteX1" fmla="*/ 439401 w 753726"/>
                <a:gd name="connsiteY1" fmla="*/ 138890 h 176989"/>
                <a:gd name="connsiteX2" fmla="*/ 367964 w 753726"/>
                <a:gd name="connsiteY2" fmla="*/ 124602 h 176989"/>
                <a:gd name="connsiteX3" fmla="*/ 190799 w 753726"/>
                <a:gd name="connsiteY3" fmla="*/ 114125 h 176989"/>
                <a:gd name="connsiteX4" fmla="*/ 134601 w 753726"/>
                <a:gd name="connsiteY4" fmla="*/ 118887 h 176989"/>
                <a:gd name="connsiteX5" fmla="*/ 103169 w 753726"/>
                <a:gd name="connsiteY5" fmla="*/ 101742 h 176989"/>
                <a:gd name="connsiteX6" fmla="*/ 9824 w 753726"/>
                <a:gd name="connsiteY6" fmla="*/ 63642 h 176989"/>
                <a:gd name="connsiteX7" fmla="*/ 10776 w 753726"/>
                <a:gd name="connsiteY7" fmla="*/ 37925 h 176989"/>
                <a:gd name="connsiteX8" fmla="*/ 46019 w 753726"/>
                <a:gd name="connsiteY8" fmla="*/ 46497 h 176989"/>
                <a:gd name="connsiteX9" fmla="*/ 103169 w 753726"/>
                <a:gd name="connsiteY9" fmla="*/ 31257 h 176989"/>
                <a:gd name="connsiteX10" fmla="*/ 147937 w 753726"/>
                <a:gd name="connsiteY10" fmla="*/ 18875 h 176989"/>
                <a:gd name="connsiteX11" fmla="*/ 167939 w 753726"/>
                <a:gd name="connsiteY11" fmla="*/ 66500 h 176989"/>
                <a:gd name="connsiteX12" fmla="*/ 252712 w 753726"/>
                <a:gd name="connsiteY12" fmla="*/ 53165 h 176989"/>
                <a:gd name="connsiteX13" fmla="*/ 307957 w 753726"/>
                <a:gd name="connsiteY13" fmla="*/ 55070 h 176989"/>
                <a:gd name="connsiteX14" fmla="*/ 411779 w 753726"/>
                <a:gd name="connsiteY14" fmla="*/ 70310 h 176989"/>
                <a:gd name="connsiteX15" fmla="*/ 448926 w 753726"/>
                <a:gd name="connsiteY15" fmla="*/ 25542 h 176989"/>
                <a:gd name="connsiteX16" fmla="*/ 484169 w 753726"/>
                <a:gd name="connsiteY16" fmla="*/ 9350 h 176989"/>
                <a:gd name="connsiteX17" fmla="*/ 617519 w 753726"/>
                <a:gd name="connsiteY17" fmla="*/ 32210 h 176989"/>
                <a:gd name="connsiteX18" fmla="*/ 663239 w 753726"/>
                <a:gd name="connsiteY18" fmla="*/ 20780 h 176989"/>
                <a:gd name="connsiteX19" fmla="*/ 691814 w 753726"/>
                <a:gd name="connsiteY19" fmla="*/ 20780 h 176989"/>
                <a:gd name="connsiteX20" fmla="*/ 753726 w 753726"/>
                <a:gd name="connsiteY20" fmla="*/ 34115 h 176989"/>
                <a:gd name="connsiteX21" fmla="*/ 696576 w 753726"/>
                <a:gd name="connsiteY21" fmla="*/ 110315 h 176989"/>
                <a:gd name="connsiteX22" fmla="*/ 674669 w 753726"/>
                <a:gd name="connsiteY22" fmla="*/ 86502 h 176989"/>
                <a:gd name="connsiteX23" fmla="*/ 642284 w 753726"/>
                <a:gd name="connsiteY23" fmla="*/ 76025 h 176989"/>
                <a:gd name="connsiteX24" fmla="*/ 582276 w 753726"/>
                <a:gd name="connsiteY24" fmla="*/ 94122 h 176989"/>
                <a:gd name="connsiteX25" fmla="*/ 482264 w 753726"/>
                <a:gd name="connsiteY25" fmla="*/ 101742 h 176989"/>
                <a:gd name="connsiteX26" fmla="*/ 476549 w 753726"/>
                <a:gd name="connsiteY26" fmla="*/ 129365 h 176989"/>
                <a:gd name="connsiteX27" fmla="*/ 448926 w 753726"/>
                <a:gd name="connsiteY27" fmla="*/ 176990 h 1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3726" h="176989">
                  <a:moveTo>
                    <a:pt x="448926" y="176990"/>
                  </a:moveTo>
                  <a:cubicBezTo>
                    <a:pt x="443212" y="164607"/>
                    <a:pt x="450832" y="149367"/>
                    <a:pt x="439401" y="138890"/>
                  </a:cubicBezTo>
                  <a:cubicBezTo>
                    <a:pt x="417494" y="125555"/>
                    <a:pt x="392729" y="122697"/>
                    <a:pt x="367964" y="124602"/>
                  </a:cubicBezTo>
                  <a:cubicBezTo>
                    <a:pt x="308909" y="120792"/>
                    <a:pt x="249854" y="109362"/>
                    <a:pt x="190799" y="114125"/>
                  </a:cubicBezTo>
                  <a:cubicBezTo>
                    <a:pt x="171749" y="116030"/>
                    <a:pt x="152699" y="111267"/>
                    <a:pt x="134601" y="118887"/>
                  </a:cubicBezTo>
                  <a:cubicBezTo>
                    <a:pt x="115551" y="127460"/>
                    <a:pt x="111741" y="109362"/>
                    <a:pt x="103169" y="101742"/>
                  </a:cubicBezTo>
                  <a:cubicBezTo>
                    <a:pt x="73641" y="83645"/>
                    <a:pt x="34589" y="92217"/>
                    <a:pt x="9824" y="63642"/>
                  </a:cubicBezTo>
                  <a:cubicBezTo>
                    <a:pt x="2204" y="55070"/>
                    <a:pt x="-8274" y="45545"/>
                    <a:pt x="10776" y="37925"/>
                  </a:cubicBezTo>
                  <a:cubicBezTo>
                    <a:pt x="24112" y="36020"/>
                    <a:pt x="34589" y="42687"/>
                    <a:pt x="46019" y="46497"/>
                  </a:cubicBezTo>
                  <a:cubicBezTo>
                    <a:pt x="68879" y="54117"/>
                    <a:pt x="87929" y="52212"/>
                    <a:pt x="103169" y="31257"/>
                  </a:cubicBezTo>
                  <a:cubicBezTo>
                    <a:pt x="113647" y="16970"/>
                    <a:pt x="126982" y="-1128"/>
                    <a:pt x="147937" y="18875"/>
                  </a:cubicBezTo>
                  <a:cubicBezTo>
                    <a:pt x="159366" y="33162"/>
                    <a:pt x="140316" y="63642"/>
                    <a:pt x="167939" y="66500"/>
                  </a:cubicBezTo>
                  <a:cubicBezTo>
                    <a:pt x="196514" y="69357"/>
                    <a:pt x="228899" y="80787"/>
                    <a:pt x="252712" y="53165"/>
                  </a:cubicBezTo>
                  <a:cubicBezTo>
                    <a:pt x="272714" y="30305"/>
                    <a:pt x="288907" y="25542"/>
                    <a:pt x="307957" y="55070"/>
                  </a:cubicBezTo>
                  <a:cubicBezTo>
                    <a:pt x="335579" y="98885"/>
                    <a:pt x="376537" y="70310"/>
                    <a:pt x="411779" y="70310"/>
                  </a:cubicBezTo>
                  <a:cubicBezTo>
                    <a:pt x="442259" y="70310"/>
                    <a:pt x="445117" y="50307"/>
                    <a:pt x="448926" y="25542"/>
                  </a:cubicBezTo>
                  <a:cubicBezTo>
                    <a:pt x="451784" y="4587"/>
                    <a:pt x="471787" y="-10653"/>
                    <a:pt x="484169" y="9350"/>
                  </a:cubicBezTo>
                  <a:cubicBezTo>
                    <a:pt x="522269" y="70310"/>
                    <a:pt x="568942" y="47450"/>
                    <a:pt x="617519" y="32210"/>
                  </a:cubicBezTo>
                  <a:cubicBezTo>
                    <a:pt x="632759" y="26495"/>
                    <a:pt x="646094" y="17922"/>
                    <a:pt x="663239" y="20780"/>
                  </a:cubicBezTo>
                  <a:cubicBezTo>
                    <a:pt x="672764" y="20780"/>
                    <a:pt x="682289" y="20780"/>
                    <a:pt x="691814" y="20780"/>
                  </a:cubicBezTo>
                  <a:cubicBezTo>
                    <a:pt x="711817" y="28400"/>
                    <a:pt x="740392" y="-2080"/>
                    <a:pt x="753726" y="34115"/>
                  </a:cubicBezTo>
                  <a:cubicBezTo>
                    <a:pt x="715626" y="45545"/>
                    <a:pt x="704197" y="76977"/>
                    <a:pt x="696576" y="110315"/>
                  </a:cubicBezTo>
                  <a:cubicBezTo>
                    <a:pt x="677526" y="113172"/>
                    <a:pt x="678479" y="96980"/>
                    <a:pt x="674669" y="86502"/>
                  </a:cubicBezTo>
                  <a:cubicBezTo>
                    <a:pt x="668954" y="65547"/>
                    <a:pt x="656572" y="68405"/>
                    <a:pt x="642284" y="76025"/>
                  </a:cubicBezTo>
                  <a:cubicBezTo>
                    <a:pt x="623234" y="86502"/>
                    <a:pt x="603232" y="93170"/>
                    <a:pt x="582276" y="94122"/>
                  </a:cubicBezTo>
                  <a:cubicBezTo>
                    <a:pt x="548939" y="96980"/>
                    <a:pt x="514649" y="86502"/>
                    <a:pt x="482264" y="101742"/>
                  </a:cubicBezTo>
                  <a:cubicBezTo>
                    <a:pt x="474644" y="109362"/>
                    <a:pt x="472739" y="118887"/>
                    <a:pt x="476549" y="129365"/>
                  </a:cubicBezTo>
                  <a:cubicBezTo>
                    <a:pt x="481312" y="153177"/>
                    <a:pt x="479407" y="174132"/>
                    <a:pt x="448926" y="176990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="" xmlns:a16="http://schemas.microsoft.com/office/drawing/2014/main" id="{B6FFDE46-615E-4293-93A6-A360F825805F}"/>
                </a:ext>
              </a:extLst>
            </p:cNvPr>
            <p:cNvSpPr/>
            <p:nvPr/>
          </p:nvSpPr>
          <p:spPr>
            <a:xfrm>
              <a:off x="10319152" y="-1362707"/>
              <a:ext cx="270509" cy="240199"/>
            </a:xfrm>
            <a:custGeom>
              <a:avLst/>
              <a:gdLst>
                <a:gd name="connsiteX0" fmla="*/ 0 w 270509"/>
                <a:gd name="connsiteY0" fmla="*/ 2931 h 240199"/>
                <a:gd name="connsiteX1" fmla="*/ 69532 w 270509"/>
                <a:gd name="connsiteY1" fmla="*/ 73 h 240199"/>
                <a:gd name="connsiteX2" fmla="*/ 270510 w 270509"/>
                <a:gd name="connsiteY2" fmla="*/ 12456 h 240199"/>
                <a:gd name="connsiteX3" fmla="*/ 251460 w 270509"/>
                <a:gd name="connsiteY3" fmla="*/ 87703 h 240199"/>
                <a:gd name="connsiteX4" fmla="*/ 255270 w 270509"/>
                <a:gd name="connsiteY4" fmla="*/ 172476 h 240199"/>
                <a:gd name="connsiteX5" fmla="*/ 249555 w 270509"/>
                <a:gd name="connsiteY5" fmla="*/ 217243 h 240199"/>
                <a:gd name="connsiteX6" fmla="*/ 66675 w 270509"/>
                <a:gd name="connsiteY6" fmla="*/ 194383 h 240199"/>
                <a:gd name="connsiteX7" fmla="*/ 22860 w 270509"/>
                <a:gd name="connsiteY7" fmla="*/ 85798 h 240199"/>
                <a:gd name="connsiteX8" fmla="*/ 0 w 270509"/>
                <a:gd name="connsiteY8" fmla="*/ 2931 h 24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509" h="240199">
                  <a:moveTo>
                    <a:pt x="0" y="2931"/>
                  </a:moveTo>
                  <a:cubicBezTo>
                    <a:pt x="23813" y="21981"/>
                    <a:pt x="46672" y="1026"/>
                    <a:pt x="69532" y="73"/>
                  </a:cubicBezTo>
                  <a:cubicBezTo>
                    <a:pt x="137160" y="-879"/>
                    <a:pt x="203835" y="7693"/>
                    <a:pt x="270510" y="12456"/>
                  </a:cubicBezTo>
                  <a:cubicBezTo>
                    <a:pt x="266700" y="38173"/>
                    <a:pt x="266700" y="64843"/>
                    <a:pt x="251460" y="87703"/>
                  </a:cubicBezTo>
                  <a:cubicBezTo>
                    <a:pt x="248603" y="116278"/>
                    <a:pt x="248603" y="143901"/>
                    <a:pt x="255270" y="172476"/>
                  </a:cubicBezTo>
                  <a:cubicBezTo>
                    <a:pt x="259080" y="187716"/>
                    <a:pt x="260032" y="203908"/>
                    <a:pt x="249555" y="217243"/>
                  </a:cubicBezTo>
                  <a:cubicBezTo>
                    <a:pt x="218122" y="257248"/>
                    <a:pt x="87630" y="242008"/>
                    <a:pt x="66675" y="194383"/>
                  </a:cubicBezTo>
                  <a:cubicBezTo>
                    <a:pt x="50482" y="159141"/>
                    <a:pt x="37147" y="121993"/>
                    <a:pt x="22860" y="85798"/>
                  </a:cubicBezTo>
                  <a:cubicBezTo>
                    <a:pt x="15240" y="59128"/>
                    <a:pt x="7620" y="31506"/>
                    <a:pt x="0" y="2931"/>
                  </a:cubicBezTo>
                  <a:close/>
                </a:path>
              </a:pathLst>
            </a:custGeom>
            <a:solidFill>
              <a:srgbClr val="463C3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="" xmlns:a16="http://schemas.microsoft.com/office/drawing/2014/main" id="{411328D9-C476-4D13-BEEE-23102035A93B}"/>
                </a:ext>
              </a:extLst>
            </p:cNvPr>
            <p:cNvSpPr/>
            <p:nvPr/>
          </p:nvSpPr>
          <p:spPr>
            <a:xfrm>
              <a:off x="11214502" y="-2178926"/>
              <a:ext cx="127175" cy="493394"/>
            </a:xfrm>
            <a:custGeom>
              <a:avLst/>
              <a:gdLst>
                <a:gd name="connsiteX0" fmla="*/ 0 w 127175"/>
                <a:gd name="connsiteY0" fmla="*/ 485775 h 493394"/>
                <a:gd name="connsiteX1" fmla="*/ 18098 w 127175"/>
                <a:gd name="connsiteY1" fmla="*/ 456248 h 493394"/>
                <a:gd name="connsiteX2" fmla="*/ 108585 w 127175"/>
                <a:gd name="connsiteY2" fmla="*/ 313373 h 493394"/>
                <a:gd name="connsiteX3" fmla="*/ 99060 w 127175"/>
                <a:gd name="connsiteY3" fmla="*/ 0 h 493394"/>
                <a:gd name="connsiteX4" fmla="*/ 116205 w 127175"/>
                <a:gd name="connsiteY4" fmla="*/ 47625 h 493394"/>
                <a:gd name="connsiteX5" fmla="*/ 123825 w 127175"/>
                <a:gd name="connsiteY5" fmla="*/ 339090 h 493394"/>
                <a:gd name="connsiteX6" fmla="*/ 126682 w 127175"/>
                <a:gd name="connsiteY6" fmla="*/ 361950 h 493394"/>
                <a:gd name="connsiteX7" fmla="*/ 10477 w 127175"/>
                <a:gd name="connsiteY7" fmla="*/ 493395 h 493394"/>
                <a:gd name="connsiteX8" fmla="*/ 0 w 127175"/>
                <a:gd name="connsiteY8" fmla="*/ 485775 h 49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175" h="493394">
                  <a:moveTo>
                    <a:pt x="0" y="485775"/>
                  </a:moveTo>
                  <a:cubicBezTo>
                    <a:pt x="1905" y="473393"/>
                    <a:pt x="1905" y="461962"/>
                    <a:pt x="18098" y="456248"/>
                  </a:cubicBezTo>
                  <a:cubicBezTo>
                    <a:pt x="83820" y="431482"/>
                    <a:pt x="103823" y="376237"/>
                    <a:pt x="108585" y="313373"/>
                  </a:cubicBezTo>
                  <a:cubicBezTo>
                    <a:pt x="117157" y="208598"/>
                    <a:pt x="104775" y="104775"/>
                    <a:pt x="99060" y="0"/>
                  </a:cubicBezTo>
                  <a:cubicBezTo>
                    <a:pt x="115252" y="12382"/>
                    <a:pt x="100013" y="35243"/>
                    <a:pt x="116205" y="47625"/>
                  </a:cubicBezTo>
                  <a:cubicBezTo>
                    <a:pt x="134302" y="144780"/>
                    <a:pt x="124777" y="241935"/>
                    <a:pt x="123825" y="339090"/>
                  </a:cubicBezTo>
                  <a:cubicBezTo>
                    <a:pt x="123825" y="346710"/>
                    <a:pt x="120968" y="354330"/>
                    <a:pt x="126682" y="361950"/>
                  </a:cubicBezTo>
                  <a:cubicBezTo>
                    <a:pt x="118110" y="431482"/>
                    <a:pt x="68580" y="466725"/>
                    <a:pt x="10477" y="493395"/>
                  </a:cubicBezTo>
                  <a:cubicBezTo>
                    <a:pt x="8573" y="493395"/>
                    <a:pt x="3810" y="487680"/>
                    <a:pt x="0" y="485775"/>
                  </a:cubicBezTo>
                  <a:close/>
                </a:path>
              </a:pathLst>
            </a:custGeom>
            <a:solidFill>
              <a:srgbClr val="5847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="" xmlns:a16="http://schemas.microsoft.com/office/drawing/2014/main" id="{6756E019-C250-474C-93D9-27980160ADB6}"/>
                </a:ext>
              </a:extLst>
            </p:cNvPr>
            <p:cNvSpPr/>
            <p:nvPr/>
          </p:nvSpPr>
          <p:spPr>
            <a:xfrm>
              <a:off x="11330707" y="-2132253"/>
              <a:ext cx="24009" cy="314325"/>
            </a:xfrm>
            <a:custGeom>
              <a:avLst/>
              <a:gdLst>
                <a:gd name="connsiteX0" fmla="*/ 10477 w 24009"/>
                <a:gd name="connsiteY0" fmla="*/ 314325 h 314325"/>
                <a:gd name="connsiteX1" fmla="*/ 952 w 24009"/>
                <a:gd name="connsiteY1" fmla="*/ 274320 h 314325"/>
                <a:gd name="connsiteX2" fmla="*/ 0 w 24009"/>
                <a:gd name="connsiteY2" fmla="*/ 0 h 314325"/>
                <a:gd name="connsiteX3" fmla="*/ 9525 w 24009"/>
                <a:gd name="connsiteY3" fmla="*/ 0 h 314325"/>
                <a:gd name="connsiteX4" fmla="*/ 10477 w 24009"/>
                <a:gd name="connsiteY4" fmla="*/ 31432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9" h="314325">
                  <a:moveTo>
                    <a:pt x="10477" y="314325"/>
                  </a:moveTo>
                  <a:cubicBezTo>
                    <a:pt x="-2857" y="303847"/>
                    <a:pt x="952" y="288608"/>
                    <a:pt x="952" y="274320"/>
                  </a:cubicBezTo>
                  <a:cubicBezTo>
                    <a:pt x="952" y="182880"/>
                    <a:pt x="0" y="91440"/>
                    <a:pt x="0" y="0"/>
                  </a:cubicBezTo>
                  <a:cubicBezTo>
                    <a:pt x="2857" y="0"/>
                    <a:pt x="6668" y="0"/>
                    <a:pt x="9525" y="0"/>
                  </a:cubicBezTo>
                  <a:cubicBezTo>
                    <a:pt x="21907" y="104775"/>
                    <a:pt x="34290" y="209550"/>
                    <a:pt x="10477" y="314325"/>
                  </a:cubicBezTo>
                  <a:close/>
                </a:path>
              </a:pathLst>
            </a:custGeom>
            <a:solidFill>
              <a:srgbClr val="342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="" xmlns:a16="http://schemas.microsoft.com/office/drawing/2014/main" id="{F61836CA-D260-444D-A097-D6F34B51CD48}"/>
                </a:ext>
              </a:extLst>
            </p:cNvPr>
            <p:cNvSpPr/>
            <p:nvPr/>
          </p:nvSpPr>
          <p:spPr>
            <a:xfrm>
              <a:off x="11026859" y="-1783535"/>
              <a:ext cx="161925" cy="89431"/>
            </a:xfrm>
            <a:custGeom>
              <a:avLst/>
              <a:gdLst>
                <a:gd name="connsiteX0" fmla="*/ 160973 w 161925"/>
                <a:gd name="connsiteY0" fmla="*/ 53237 h 89431"/>
                <a:gd name="connsiteX1" fmla="*/ 161925 w 161925"/>
                <a:gd name="connsiteY1" fmla="*/ 79907 h 89431"/>
                <a:gd name="connsiteX2" fmla="*/ 38100 w 161925"/>
                <a:gd name="connsiteY2" fmla="*/ 89432 h 89431"/>
                <a:gd name="connsiteX3" fmla="*/ 0 w 161925"/>
                <a:gd name="connsiteY3" fmla="*/ 72287 h 89431"/>
                <a:gd name="connsiteX4" fmla="*/ 15240 w 161925"/>
                <a:gd name="connsiteY4" fmla="*/ 25614 h 89431"/>
                <a:gd name="connsiteX5" fmla="*/ 49530 w 161925"/>
                <a:gd name="connsiteY5" fmla="*/ 11327 h 89431"/>
                <a:gd name="connsiteX6" fmla="*/ 41910 w 161925"/>
                <a:gd name="connsiteY6" fmla="*/ 42759 h 89431"/>
                <a:gd name="connsiteX7" fmla="*/ 49530 w 161925"/>
                <a:gd name="connsiteY7" fmla="*/ 12279 h 89431"/>
                <a:gd name="connsiteX8" fmla="*/ 160973 w 161925"/>
                <a:gd name="connsiteY8" fmla="*/ 53237 h 8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89431">
                  <a:moveTo>
                    <a:pt x="160973" y="53237"/>
                  </a:moveTo>
                  <a:cubicBezTo>
                    <a:pt x="160973" y="61809"/>
                    <a:pt x="161925" y="70382"/>
                    <a:pt x="161925" y="79907"/>
                  </a:cubicBezTo>
                  <a:cubicBezTo>
                    <a:pt x="120968" y="87527"/>
                    <a:pt x="78105" y="72287"/>
                    <a:pt x="38100" y="89432"/>
                  </a:cubicBezTo>
                  <a:cubicBezTo>
                    <a:pt x="29528" y="75144"/>
                    <a:pt x="8573" y="87527"/>
                    <a:pt x="0" y="72287"/>
                  </a:cubicBezTo>
                  <a:cubicBezTo>
                    <a:pt x="12382" y="58952"/>
                    <a:pt x="11430" y="41807"/>
                    <a:pt x="15240" y="25614"/>
                  </a:cubicBezTo>
                  <a:cubicBezTo>
                    <a:pt x="19050" y="7517"/>
                    <a:pt x="26670" y="-13438"/>
                    <a:pt x="49530" y="11327"/>
                  </a:cubicBezTo>
                  <a:cubicBezTo>
                    <a:pt x="40005" y="19899"/>
                    <a:pt x="42863" y="31329"/>
                    <a:pt x="41910" y="42759"/>
                  </a:cubicBezTo>
                  <a:cubicBezTo>
                    <a:pt x="43815" y="32282"/>
                    <a:pt x="40005" y="20852"/>
                    <a:pt x="49530" y="12279"/>
                  </a:cubicBezTo>
                  <a:cubicBezTo>
                    <a:pt x="77153" y="50379"/>
                    <a:pt x="122873" y="42759"/>
                    <a:pt x="160973" y="53237"/>
                  </a:cubicBezTo>
                  <a:close/>
                </a:path>
              </a:pathLst>
            </a:custGeom>
            <a:solidFill>
              <a:srgbClr val="6150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="" xmlns:a16="http://schemas.microsoft.com/office/drawing/2014/main" id="{59804607-D96A-4924-A7BF-EB7127DA4F05}"/>
                </a:ext>
              </a:extLst>
            </p:cNvPr>
            <p:cNvSpPr/>
            <p:nvPr/>
          </p:nvSpPr>
          <p:spPr>
            <a:xfrm>
              <a:off x="10263907" y="-3328481"/>
              <a:ext cx="201929" cy="85690"/>
            </a:xfrm>
            <a:custGeom>
              <a:avLst/>
              <a:gdLst>
                <a:gd name="connsiteX0" fmla="*/ 952 w 201929"/>
                <a:gd name="connsiteY0" fmla="*/ 73230 h 85690"/>
                <a:gd name="connsiteX1" fmla="*/ 0 w 201929"/>
                <a:gd name="connsiteY1" fmla="*/ 61800 h 85690"/>
                <a:gd name="connsiteX2" fmla="*/ 0 w 201929"/>
                <a:gd name="connsiteY2" fmla="*/ 61800 h 85690"/>
                <a:gd name="connsiteX3" fmla="*/ 39052 w 201929"/>
                <a:gd name="connsiteY3" fmla="*/ 43703 h 85690"/>
                <a:gd name="connsiteX4" fmla="*/ 143827 w 201929"/>
                <a:gd name="connsiteY4" fmla="*/ 4650 h 85690"/>
                <a:gd name="connsiteX5" fmla="*/ 191452 w 201929"/>
                <a:gd name="connsiteY5" fmla="*/ 4650 h 85690"/>
                <a:gd name="connsiteX6" fmla="*/ 201930 w 201929"/>
                <a:gd name="connsiteY6" fmla="*/ 14175 h 85690"/>
                <a:gd name="connsiteX7" fmla="*/ 120967 w 201929"/>
                <a:gd name="connsiteY7" fmla="*/ 54180 h 85690"/>
                <a:gd name="connsiteX8" fmla="*/ 40005 w 201929"/>
                <a:gd name="connsiteY8" fmla="*/ 84660 h 85690"/>
                <a:gd name="connsiteX9" fmla="*/ 952 w 201929"/>
                <a:gd name="connsiteY9" fmla="*/ 73230 h 8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29" h="85690">
                  <a:moveTo>
                    <a:pt x="952" y="73230"/>
                  </a:moveTo>
                  <a:cubicBezTo>
                    <a:pt x="952" y="69420"/>
                    <a:pt x="0" y="65610"/>
                    <a:pt x="0" y="61800"/>
                  </a:cubicBezTo>
                  <a:cubicBezTo>
                    <a:pt x="0" y="61800"/>
                    <a:pt x="0" y="61800"/>
                    <a:pt x="0" y="61800"/>
                  </a:cubicBezTo>
                  <a:cubicBezTo>
                    <a:pt x="13335" y="57038"/>
                    <a:pt x="27622" y="54180"/>
                    <a:pt x="39052" y="43703"/>
                  </a:cubicBezTo>
                  <a:cubicBezTo>
                    <a:pt x="70485" y="21795"/>
                    <a:pt x="106680" y="12270"/>
                    <a:pt x="143827" y="4650"/>
                  </a:cubicBezTo>
                  <a:cubicBezTo>
                    <a:pt x="160020" y="-1065"/>
                    <a:pt x="175260" y="-2017"/>
                    <a:pt x="191452" y="4650"/>
                  </a:cubicBezTo>
                  <a:cubicBezTo>
                    <a:pt x="195263" y="7508"/>
                    <a:pt x="198120" y="11318"/>
                    <a:pt x="201930" y="14175"/>
                  </a:cubicBezTo>
                  <a:cubicBezTo>
                    <a:pt x="180975" y="39893"/>
                    <a:pt x="149542" y="43703"/>
                    <a:pt x="120967" y="54180"/>
                  </a:cubicBezTo>
                  <a:cubicBezTo>
                    <a:pt x="91440" y="56085"/>
                    <a:pt x="65722" y="71325"/>
                    <a:pt x="40005" y="84660"/>
                  </a:cubicBezTo>
                  <a:cubicBezTo>
                    <a:pt x="24765" y="87518"/>
                    <a:pt x="11430" y="84660"/>
                    <a:pt x="952" y="73230"/>
                  </a:cubicBezTo>
                  <a:close/>
                </a:path>
              </a:pathLst>
            </a:custGeom>
            <a:solidFill>
              <a:srgbClr val="382E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="" xmlns:a16="http://schemas.microsoft.com/office/drawing/2014/main" id="{BFF94932-7E71-4E6C-8FCA-C7525E027271}"/>
                </a:ext>
              </a:extLst>
            </p:cNvPr>
            <p:cNvSpPr/>
            <p:nvPr/>
          </p:nvSpPr>
          <p:spPr>
            <a:xfrm>
              <a:off x="10901130" y="-1524090"/>
              <a:ext cx="172304" cy="98451"/>
            </a:xfrm>
            <a:custGeom>
              <a:avLst/>
              <a:gdLst>
                <a:gd name="connsiteX0" fmla="*/ 68580 w 172304"/>
                <a:gd name="connsiteY0" fmla="*/ 96686 h 98451"/>
                <a:gd name="connsiteX1" fmla="*/ 0 w 172304"/>
                <a:gd name="connsiteY1" fmla="*/ 95734 h 98451"/>
                <a:gd name="connsiteX2" fmla="*/ 43815 w 172304"/>
                <a:gd name="connsiteY2" fmla="*/ 67159 h 98451"/>
                <a:gd name="connsiteX3" fmla="*/ 121920 w 172304"/>
                <a:gd name="connsiteY3" fmla="*/ 26201 h 98451"/>
                <a:gd name="connsiteX4" fmla="*/ 129540 w 172304"/>
                <a:gd name="connsiteY4" fmla="*/ 14771 h 98451"/>
                <a:gd name="connsiteX5" fmla="*/ 157162 w 172304"/>
                <a:gd name="connsiteY5" fmla="*/ 2389 h 98451"/>
                <a:gd name="connsiteX6" fmla="*/ 130492 w 172304"/>
                <a:gd name="connsiteY6" fmla="*/ 77636 h 98451"/>
                <a:gd name="connsiteX7" fmla="*/ 68580 w 172304"/>
                <a:gd name="connsiteY7" fmla="*/ 96686 h 9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304" h="98451">
                  <a:moveTo>
                    <a:pt x="68580" y="96686"/>
                  </a:moveTo>
                  <a:cubicBezTo>
                    <a:pt x="45720" y="77636"/>
                    <a:pt x="22860" y="107164"/>
                    <a:pt x="0" y="95734"/>
                  </a:cubicBezTo>
                  <a:cubicBezTo>
                    <a:pt x="4763" y="70969"/>
                    <a:pt x="26670" y="71921"/>
                    <a:pt x="43815" y="67159"/>
                  </a:cubicBezTo>
                  <a:cubicBezTo>
                    <a:pt x="72390" y="58586"/>
                    <a:pt x="100965" y="50014"/>
                    <a:pt x="121920" y="26201"/>
                  </a:cubicBezTo>
                  <a:cubicBezTo>
                    <a:pt x="123825" y="22391"/>
                    <a:pt x="126683" y="18581"/>
                    <a:pt x="129540" y="14771"/>
                  </a:cubicBezTo>
                  <a:cubicBezTo>
                    <a:pt x="137160" y="7151"/>
                    <a:pt x="142875" y="-5231"/>
                    <a:pt x="157162" y="2389"/>
                  </a:cubicBezTo>
                  <a:cubicBezTo>
                    <a:pt x="186690" y="41441"/>
                    <a:pt x="170497" y="63349"/>
                    <a:pt x="130492" y="77636"/>
                  </a:cubicBezTo>
                  <a:cubicBezTo>
                    <a:pt x="109537" y="84304"/>
                    <a:pt x="92392" y="100496"/>
                    <a:pt x="68580" y="96686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="" xmlns:a16="http://schemas.microsoft.com/office/drawing/2014/main" id="{88760B05-85A3-4FE3-B27C-5A4E9B978384}"/>
                </a:ext>
              </a:extLst>
            </p:cNvPr>
            <p:cNvSpPr/>
            <p:nvPr/>
          </p:nvSpPr>
          <p:spPr>
            <a:xfrm>
              <a:off x="10949707" y="-1546466"/>
              <a:ext cx="116431" cy="54013"/>
            </a:xfrm>
            <a:custGeom>
              <a:avLst/>
              <a:gdLst>
                <a:gd name="connsiteX0" fmla="*/ 107632 w 116431"/>
                <a:gd name="connsiteY0" fmla="*/ 24765 h 54013"/>
                <a:gd name="connsiteX1" fmla="*/ 85725 w 116431"/>
                <a:gd name="connsiteY1" fmla="*/ 42863 h 54013"/>
                <a:gd name="connsiteX2" fmla="*/ 10477 w 116431"/>
                <a:gd name="connsiteY2" fmla="*/ 50483 h 54013"/>
                <a:gd name="connsiteX3" fmla="*/ 0 w 116431"/>
                <a:gd name="connsiteY3" fmla="*/ 40958 h 54013"/>
                <a:gd name="connsiteX4" fmla="*/ 0 w 116431"/>
                <a:gd name="connsiteY4" fmla="*/ 23813 h 54013"/>
                <a:gd name="connsiteX5" fmla="*/ 72390 w 116431"/>
                <a:gd name="connsiteY5" fmla="*/ 5715 h 54013"/>
                <a:gd name="connsiteX6" fmla="*/ 92393 w 116431"/>
                <a:gd name="connsiteY6" fmla="*/ 0 h 54013"/>
                <a:gd name="connsiteX7" fmla="*/ 104775 w 116431"/>
                <a:gd name="connsiteY7" fmla="*/ 5715 h 54013"/>
                <a:gd name="connsiteX8" fmla="*/ 116205 w 116431"/>
                <a:gd name="connsiteY8" fmla="*/ 6667 h 54013"/>
                <a:gd name="connsiteX9" fmla="*/ 107632 w 116431"/>
                <a:gd name="connsiteY9" fmla="*/ 24765 h 5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31" h="54013">
                  <a:moveTo>
                    <a:pt x="107632" y="24765"/>
                  </a:moveTo>
                  <a:cubicBezTo>
                    <a:pt x="100013" y="30480"/>
                    <a:pt x="93345" y="37147"/>
                    <a:pt x="85725" y="42863"/>
                  </a:cubicBezTo>
                  <a:cubicBezTo>
                    <a:pt x="60960" y="52388"/>
                    <a:pt x="36195" y="58102"/>
                    <a:pt x="10477" y="50483"/>
                  </a:cubicBezTo>
                  <a:cubicBezTo>
                    <a:pt x="5715" y="48577"/>
                    <a:pt x="2857" y="44767"/>
                    <a:pt x="0" y="40958"/>
                  </a:cubicBezTo>
                  <a:cubicBezTo>
                    <a:pt x="0" y="35242"/>
                    <a:pt x="0" y="29527"/>
                    <a:pt x="0" y="23813"/>
                  </a:cubicBezTo>
                  <a:cubicBezTo>
                    <a:pt x="20002" y="1905"/>
                    <a:pt x="49530" y="18097"/>
                    <a:pt x="72390" y="5715"/>
                  </a:cubicBezTo>
                  <a:cubicBezTo>
                    <a:pt x="79057" y="2858"/>
                    <a:pt x="84772" y="0"/>
                    <a:pt x="92393" y="0"/>
                  </a:cubicBezTo>
                  <a:cubicBezTo>
                    <a:pt x="97155" y="0"/>
                    <a:pt x="100965" y="1905"/>
                    <a:pt x="104775" y="5715"/>
                  </a:cubicBezTo>
                  <a:cubicBezTo>
                    <a:pt x="108585" y="5715"/>
                    <a:pt x="112395" y="5715"/>
                    <a:pt x="116205" y="6667"/>
                  </a:cubicBezTo>
                  <a:cubicBezTo>
                    <a:pt x="117157" y="13335"/>
                    <a:pt x="115252" y="20002"/>
                    <a:pt x="107632" y="24765"/>
                  </a:cubicBezTo>
                  <a:close/>
                </a:path>
              </a:pathLst>
            </a:custGeom>
            <a:solidFill>
              <a:srgbClr val="2938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="" xmlns:a16="http://schemas.microsoft.com/office/drawing/2014/main" id="{D5523934-6C9E-43B6-9EED-B6EC30F3E75D}"/>
                </a:ext>
              </a:extLst>
            </p:cNvPr>
            <p:cNvSpPr/>
            <p:nvPr/>
          </p:nvSpPr>
          <p:spPr>
            <a:xfrm>
              <a:off x="10855409" y="-1408887"/>
              <a:ext cx="57150" cy="116738"/>
            </a:xfrm>
            <a:custGeom>
              <a:avLst/>
              <a:gdLst>
                <a:gd name="connsiteX0" fmla="*/ 0 w 57150"/>
                <a:gd name="connsiteY0" fmla="*/ 10058 h 116738"/>
                <a:gd name="connsiteX1" fmla="*/ 47625 w 57150"/>
                <a:gd name="connsiteY1" fmla="*/ 32918 h 116738"/>
                <a:gd name="connsiteX2" fmla="*/ 57150 w 57150"/>
                <a:gd name="connsiteY2" fmla="*/ 57683 h 116738"/>
                <a:gd name="connsiteX3" fmla="*/ 46673 w 57150"/>
                <a:gd name="connsiteY3" fmla="*/ 113881 h 116738"/>
                <a:gd name="connsiteX4" fmla="*/ 40005 w 57150"/>
                <a:gd name="connsiteY4" fmla="*/ 116738 h 116738"/>
                <a:gd name="connsiteX5" fmla="*/ 34290 w 57150"/>
                <a:gd name="connsiteY5" fmla="*/ 113881 h 116738"/>
                <a:gd name="connsiteX6" fmla="*/ 6668 w 57150"/>
                <a:gd name="connsiteY6" fmla="*/ 74828 h 116738"/>
                <a:gd name="connsiteX7" fmla="*/ 0 w 57150"/>
                <a:gd name="connsiteY7" fmla="*/ 10058 h 11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116738">
                  <a:moveTo>
                    <a:pt x="0" y="10058"/>
                  </a:moveTo>
                  <a:cubicBezTo>
                    <a:pt x="26670" y="-5182"/>
                    <a:pt x="47625" y="-7087"/>
                    <a:pt x="47625" y="32918"/>
                  </a:cubicBezTo>
                  <a:cubicBezTo>
                    <a:pt x="47625" y="42443"/>
                    <a:pt x="47625" y="51968"/>
                    <a:pt x="57150" y="57683"/>
                  </a:cubicBezTo>
                  <a:cubicBezTo>
                    <a:pt x="53340" y="76733"/>
                    <a:pt x="49530" y="94831"/>
                    <a:pt x="46673" y="113881"/>
                  </a:cubicBezTo>
                  <a:cubicBezTo>
                    <a:pt x="44768" y="114833"/>
                    <a:pt x="41910" y="115786"/>
                    <a:pt x="40005" y="116738"/>
                  </a:cubicBezTo>
                  <a:cubicBezTo>
                    <a:pt x="38100" y="115786"/>
                    <a:pt x="36195" y="114833"/>
                    <a:pt x="34290" y="113881"/>
                  </a:cubicBezTo>
                  <a:cubicBezTo>
                    <a:pt x="27623" y="99593"/>
                    <a:pt x="16193" y="87211"/>
                    <a:pt x="6668" y="74828"/>
                  </a:cubicBezTo>
                  <a:cubicBezTo>
                    <a:pt x="13335" y="52921"/>
                    <a:pt x="31433" y="29108"/>
                    <a:pt x="0" y="10058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="" xmlns:a16="http://schemas.microsoft.com/office/drawing/2014/main" id="{51E87F21-7784-4D8A-877D-8FCB18C9C997}"/>
                </a:ext>
              </a:extLst>
            </p:cNvPr>
            <p:cNvSpPr/>
            <p:nvPr/>
          </p:nvSpPr>
          <p:spPr>
            <a:xfrm>
              <a:off x="10406782" y="-3342045"/>
              <a:ext cx="104775" cy="19166"/>
            </a:xfrm>
            <a:custGeom>
              <a:avLst/>
              <a:gdLst>
                <a:gd name="connsiteX0" fmla="*/ 47625 w 104775"/>
                <a:gd name="connsiteY0" fmla="*/ 19166 h 19166"/>
                <a:gd name="connsiteX1" fmla="*/ 0 w 104775"/>
                <a:gd name="connsiteY1" fmla="*/ 19166 h 19166"/>
                <a:gd name="connsiteX2" fmla="*/ 104775 w 104775"/>
                <a:gd name="connsiteY2" fmla="*/ 116 h 19166"/>
                <a:gd name="connsiteX3" fmla="*/ 47625 w 104775"/>
                <a:gd name="connsiteY3" fmla="*/ 19166 h 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9166">
                  <a:moveTo>
                    <a:pt x="47625" y="19166"/>
                  </a:moveTo>
                  <a:cubicBezTo>
                    <a:pt x="31432" y="19166"/>
                    <a:pt x="16192" y="19166"/>
                    <a:pt x="0" y="19166"/>
                  </a:cubicBezTo>
                  <a:cubicBezTo>
                    <a:pt x="33338" y="3926"/>
                    <a:pt x="68580" y="-836"/>
                    <a:pt x="104775" y="116"/>
                  </a:cubicBezTo>
                  <a:cubicBezTo>
                    <a:pt x="90488" y="19166"/>
                    <a:pt x="62865" y="1069"/>
                    <a:pt x="47625" y="19166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="" xmlns:a16="http://schemas.microsoft.com/office/drawing/2014/main" id="{A559C4E0-0B16-47B7-8B3E-53FEFCAC947D}"/>
                </a:ext>
              </a:extLst>
            </p:cNvPr>
            <p:cNvSpPr/>
            <p:nvPr/>
          </p:nvSpPr>
          <p:spPr>
            <a:xfrm>
              <a:off x="10177230" y="-1441021"/>
              <a:ext cx="50482" cy="44097"/>
            </a:xfrm>
            <a:custGeom>
              <a:avLst/>
              <a:gdLst>
                <a:gd name="connsiteX0" fmla="*/ 50482 w 50482"/>
                <a:gd name="connsiteY0" fmla="*/ 21238 h 44097"/>
                <a:gd name="connsiteX1" fmla="*/ 48578 w 50482"/>
                <a:gd name="connsiteY1" fmla="*/ 44098 h 44097"/>
                <a:gd name="connsiteX2" fmla="*/ 0 w 50482"/>
                <a:gd name="connsiteY2" fmla="*/ 15523 h 44097"/>
                <a:gd name="connsiteX3" fmla="*/ 20003 w 50482"/>
                <a:gd name="connsiteY3" fmla="*/ 5998 h 44097"/>
                <a:gd name="connsiteX4" fmla="*/ 50482 w 50482"/>
                <a:gd name="connsiteY4" fmla="*/ 21238 h 4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" h="44097">
                  <a:moveTo>
                    <a:pt x="50482" y="21238"/>
                  </a:moveTo>
                  <a:cubicBezTo>
                    <a:pt x="40005" y="27905"/>
                    <a:pt x="49530" y="36478"/>
                    <a:pt x="48578" y="44098"/>
                  </a:cubicBezTo>
                  <a:cubicBezTo>
                    <a:pt x="30480" y="38383"/>
                    <a:pt x="13335" y="29810"/>
                    <a:pt x="0" y="15523"/>
                  </a:cubicBezTo>
                  <a:cubicBezTo>
                    <a:pt x="7620" y="13618"/>
                    <a:pt x="15240" y="13618"/>
                    <a:pt x="20003" y="5998"/>
                  </a:cubicBezTo>
                  <a:cubicBezTo>
                    <a:pt x="39053" y="-6385"/>
                    <a:pt x="47625" y="1235"/>
                    <a:pt x="50482" y="21238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="" xmlns:a16="http://schemas.microsoft.com/office/drawing/2014/main" id="{965D44C7-19DB-42F9-8709-DEC474003CDA}"/>
                </a:ext>
              </a:extLst>
            </p:cNvPr>
            <p:cNvSpPr/>
            <p:nvPr/>
          </p:nvSpPr>
          <p:spPr>
            <a:xfrm>
              <a:off x="10156297" y="-1568373"/>
              <a:ext cx="22837" cy="66675"/>
            </a:xfrm>
            <a:custGeom>
              <a:avLst/>
              <a:gdLst>
                <a:gd name="connsiteX0" fmla="*/ 22838 w 22837"/>
                <a:gd name="connsiteY0" fmla="*/ 46672 h 66675"/>
                <a:gd name="connsiteX1" fmla="*/ 21885 w 22837"/>
                <a:gd name="connsiteY1" fmla="*/ 66675 h 66675"/>
                <a:gd name="connsiteX2" fmla="*/ 930 w 22837"/>
                <a:gd name="connsiteY2" fmla="*/ 0 h 66675"/>
                <a:gd name="connsiteX3" fmla="*/ 22838 w 22837"/>
                <a:gd name="connsiteY3" fmla="*/ 46672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37" h="66675">
                  <a:moveTo>
                    <a:pt x="22838" y="46672"/>
                  </a:moveTo>
                  <a:cubicBezTo>
                    <a:pt x="22838" y="53340"/>
                    <a:pt x="22838" y="60008"/>
                    <a:pt x="21885" y="66675"/>
                  </a:cubicBezTo>
                  <a:cubicBezTo>
                    <a:pt x="930" y="48578"/>
                    <a:pt x="-1927" y="24765"/>
                    <a:pt x="930" y="0"/>
                  </a:cubicBezTo>
                  <a:cubicBezTo>
                    <a:pt x="22838" y="8572"/>
                    <a:pt x="4740" y="36195"/>
                    <a:pt x="22838" y="46672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="" xmlns:a16="http://schemas.microsoft.com/office/drawing/2014/main" id="{02226254-A3E5-43CA-8628-70F7D72155C1}"/>
                </a:ext>
              </a:extLst>
            </p:cNvPr>
            <p:cNvSpPr/>
            <p:nvPr/>
          </p:nvSpPr>
          <p:spPr>
            <a:xfrm>
              <a:off x="10263907" y="-3283826"/>
              <a:ext cx="39052" cy="18959"/>
            </a:xfrm>
            <a:custGeom>
              <a:avLst/>
              <a:gdLst>
                <a:gd name="connsiteX0" fmla="*/ 39052 w 39052"/>
                <a:gd name="connsiteY0" fmla="*/ 0 h 18959"/>
                <a:gd name="connsiteX1" fmla="*/ 0 w 39052"/>
                <a:gd name="connsiteY1" fmla="*/ 18098 h 18959"/>
                <a:gd name="connsiteX2" fmla="*/ 39052 w 39052"/>
                <a:gd name="connsiteY2" fmla="*/ 0 h 1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8959">
                  <a:moveTo>
                    <a:pt x="39052" y="0"/>
                  </a:moveTo>
                  <a:cubicBezTo>
                    <a:pt x="31432" y="17145"/>
                    <a:pt x="17145" y="20955"/>
                    <a:pt x="0" y="18098"/>
                  </a:cubicBezTo>
                  <a:cubicBezTo>
                    <a:pt x="10477" y="6668"/>
                    <a:pt x="23813" y="0"/>
                    <a:pt x="39052" y="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="" xmlns:a16="http://schemas.microsoft.com/office/drawing/2014/main" id="{3FEA6D3A-6D4B-451C-850F-90151043AA6B}"/>
                </a:ext>
              </a:extLst>
            </p:cNvPr>
            <p:cNvSpPr/>
            <p:nvPr/>
          </p:nvSpPr>
          <p:spPr>
            <a:xfrm>
              <a:off x="10658936" y="-1348730"/>
              <a:ext cx="235525" cy="204800"/>
            </a:xfrm>
            <a:custGeom>
              <a:avLst/>
              <a:gdLst>
                <a:gd name="connsiteX0" fmla="*/ 5973 w 235525"/>
                <a:gd name="connsiteY0" fmla="*/ 64202 h 204800"/>
                <a:gd name="connsiteX1" fmla="*/ 24071 w 235525"/>
                <a:gd name="connsiteY1" fmla="*/ 15624 h 204800"/>
                <a:gd name="connsiteX2" fmla="*/ 174566 w 235525"/>
                <a:gd name="connsiteY2" fmla="*/ 5147 h 204800"/>
                <a:gd name="connsiteX3" fmla="*/ 231716 w 235525"/>
                <a:gd name="connsiteY3" fmla="*/ 51819 h 204800"/>
                <a:gd name="connsiteX4" fmla="*/ 235526 w 235525"/>
                <a:gd name="connsiteY4" fmla="*/ 56582 h 204800"/>
                <a:gd name="connsiteX5" fmla="*/ 226001 w 235525"/>
                <a:gd name="connsiteY5" fmla="*/ 88014 h 204800"/>
                <a:gd name="connsiteX6" fmla="*/ 27881 w 235525"/>
                <a:gd name="connsiteY6" fmla="*/ 197552 h 204800"/>
                <a:gd name="connsiteX7" fmla="*/ 258 w 235525"/>
                <a:gd name="connsiteY7" fmla="*/ 163262 h 204800"/>
                <a:gd name="connsiteX8" fmla="*/ 5973 w 235525"/>
                <a:gd name="connsiteY8" fmla="*/ 64202 h 2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525" h="204800">
                  <a:moveTo>
                    <a:pt x="5973" y="64202"/>
                  </a:moveTo>
                  <a:cubicBezTo>
                    <a:pt x="16451" y="49914"/>
                    <a:pt x="35501" y="38484"/>
                    <a:pt x="24071" y="15624"/>
                  </a:cubicBezTo>
                  <a:cubicBezTo>
                    <a:pt x="72648" y="-10093"/>
                    <a:pt x="124083" y="3242"/>
                    <a:pt x="174566" y="5147"/>
                  </a:cubicBezTo>
                  <a:cubicBezTo>
                    <a:pt x="196473" y="16577"/>
                    <a:pt x="226001" y="20387"/>
                    <a:pt x="231716" y="51819"/>
                  </a:cubicBezTo>
                  <a:cubicBezTo>
                    <a:pt x="232668" y="53724"/>
                    <a:pt x="234573" y="55629"/>
                    <a:pt x="235526" y="56582"/>
                  </a:cubicBezTo>
                  <a:cubicBezTo>
                    <a:pt x="232668" y="67059"/>
                    <a:pt x="229811" y="77537"/>
                    <a:pt x="226001" y="88014"/>
                  </a:cubicBezTo>
                  <a:cubicBezTo>
                    <a:pt x="183138" y="197552"/>
                    <a:pt x="144086" y="218507"/>
                    <a:pt x="27881" y="197552"/>
                  </a:cubicBezTo>
                  <a:cubicBezTo>
                    <a:pt x="6926" y="193742"/>
                    <a:pt x="-1647" y="185169"/>
                    <a:pt x="258" y="163262"/>
                  </a:cubicBezTo>
                  <a:cubicBezTo>
                    <a:pt x="3116" y="129924"/>
                    <a:pt x="4068" y="96587"/>
                    <a:pt x="5973" y="64202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="" xmlns:a16="http://schemas.microsoft.com/office/drawing/2014/main" id="{1E20FCC9-661B-479A-986B-53649A46F5E7}"/>
                </a:ext>
              </a:extLst>
            </p:cNvPr>
            <p:cNvSpPr/>
            <p:nvPr/>
          </p:nvSpPr>
          <p:spPr>
            <a:xfrm>
              <a:off x="9998039" y="-2620963"/>
              <a:ext cx="1196374" cy="703003"/>
            </a:xfrm>
            <a:custGeom>
              <a:avLst/>
              <a:gdLst>
                <a:gd name="connsiteX0" fmla="*/ 27743 w 1196374"/>
                <a:gd name="connsiteY0" fmla="*/ 259157 h 703003"/>
                <a:gd name="connsiteX1" fmla="*/ 18218 w 1196374"/>
                <a:gd name="connsiteY1" fmla="*/ 145810 h 703003"/>
                <a:gd name="connsiteX2" fmla="*/ 118230 w 1196374"/>
                <a:gd name="connsiteY2" fmla="*/ 85802 h 703003"/>
                <a:gd name="connsiteX3" fmla="*/ 453510 w 1196374"/>
                <a:gd name="connsiteY3" fmla="*/ 5792 h 703003"/>
                <a:gd name="connsiteX4" fmla="*/ 793553 w 1196374"/>
                <a:gd name="connsiteY4" fmla="*/ 21032 h 703003"/>
                <a:gd name="connsiteX5" fmla="*/ 1080255 w 1196374"/>
                <a:gd name="connsiteY5" fmla="*/ 81992 h 703003"/>
                <a:gd name="connsiteX6" fmla="*/ 1115498 w 1196374"/>
                <a:gd name="connsiteY6" fmla="*/ 96280 h 703003"/>
                <a:gd name="connsiteX7" fmla="*/ 1178363 w 1196374"/>
                <a:gd name="connsiteY7" fmla="*/ 222010 h 703003"/>
                <a:gd name="connsiteX8" fmla="*/ 1178363 w 1196374"/>
                <a:gd name="connsiteY8" fmla="*/ 241060 h 703003"/>
                <a:gd name="connsiteX9" fmla="*/ 1184078 w 1196374"/>
                <a:gd name="connsiteY9" fmla="*/ 282970 h 703003"/>
                <a:gd name="connsiteX10" fmla="*/ 1165980 w 1196374"/>
                <a:gd name="connsiteY10" fmla="*/ 368695 h 703003"/>
                <a:gd name="connsiteX11" fmla="*/ 995483 w 1196374"/>
                <a:gd name="connsiteY11" fmla="*/ 596342 h 703003"/>
                <a:gd name="connsiteX12" fmla="*/ 754500 w 1196374"/>
                <a:gd name="connsiteY12" fmla="*/ 680162 h 703003"/>
                <a:gd name="connsiteX13" fmla="*/ 667823 w 1196374"/>
                <a:gd name="connsiteY13" fmla="*/ 688735 h 703003"/>
                <a:gd name="connsiteX14" fmla="*/ 667823 w 1196374"/>
                <a:gd name="connsiteY14" fmla="*/ 688735 h 703003"/>
                <a:gd name="connsiteX15" fmla="*/ 619245 w 1196374"/>
                <a:gd name="connsiteY15" fmla="*/ 701117 h 703003"/>
                <a:gd name="connsiteX16" fmla="*/ 510660 w 1196374"/>
                <a:gd name="connsiteY16" fmla="*/ 694450 h 703003"/>
                <a:gd name="connsiteX17" fmla="*/ 423983 w 1196374"/>
                <a:gd name="connsiteY17" fmla="*/ 669685 h 703003"/>
                <a:gd name="connsiteX18" fmla="*/ 224910 w 1196374"/>
                <a:gd name="connsiteY18" fmla="*/ 595390 h 703003"/>
                <a:gd name="connsiteX19" fmla="*/ 28695 w 1196374"/>
                <a:gd name="connsiteY19" fmla="*/ 332500 h 703003"/>
                <a:gd name="connsiteX20" fmla="*/ 27743 w 1196374"/>
                <a:gd name="connsiteY20" fmla="*/ 259157 h 70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6374" h="703003">
                  <a:moveTo>
                    <a:pt x="27743" y="259157"/>
                  </a:moveTo>
                  <a:cubicBezTo>
                    <a:pt x="27743" y="221057"/>
                    <a:pt x="10598" y="184862"/>
                    <a:pt x="18218" y="145810"/>
                  </a:cubicBezTo>
                  <a:cubicBezTo>
                    <a:pt x="42030" y="109615"/>
                    <a:pt x="82035" y="101042"/>
                    <a:pt x="118230" y="85802"/>
                  </a:cubicBezTo>
                  <a:cubicBezTo>
                    <a:pt x="225863" y="41035"/>
                    <a:pt x="338258" y="21985"/>
                    <a:pt x="453510" y="5792"/>
                  </a:cubicBezTo>
                  <a:cubicBezTo>
                    <a:pt x="568763" y="-10400"/>
                    <a:pt x="680205" y="11507"/>
                    <a:pt x="793553" y="21032"/>
                  </a:cubicBezTo>
                  <a:cubicBezTo>
                    <a:pt x="890708" y="29605"/>
                    <a:pt x="987863" y="44845"/>
                    <a:pt x="1080255" y="81992"/>
                  </a:cubicBezTo>
                  <a:cubicBezTo>
                    <a:pt x="1091686" y="86755"/>
                    <a:pt x="1104068" y="89612"/>
                    <a:pt x="1115498" y="96280"/>
                  </a:cubicBezTo>
                  <a:cubicBezTo>
                    <a:pt x="1188840" y="136285"/>
                    <a:pt x="1189793" y="137237"/>
                    <a:pt x="1178363" y="222010"/>
                  </a:cubicBezTo>
                  <a:cubicBezTo>
                    <a:pt x="1177411" y="228677"/>
                    <a:pt x="1178363" y="234392"/>
                    <a:pt x="1178363" y="241060"/>
                  </a:cubicBezTo>
                  <a:cubicBezTo>
                    <a:pt x="1179315" y="255347"/>
                    <a:pt x="1174553" y="269635"/>
                    <a:pt x="1184078" y="282970"/>
                  </a:cubicBezTo>
                  <a:cubicBezTo>
                    <a:pt x="1207890" y="317260"/>
                    <a:pt x="1194555" y="344882"/>
                    <a:pt x="1165980" y="368695"/>
                  </a:cubicBezTo>
                  <a:cubicBezTo>
                    <a:pt x="1150740" y="476327"/>
                    <a:pt x="1081208" y="542050"/>
                    <a:pt x="995483" y="596342"/>
                  </a:cubicBezTo>
                  <a:cubicBezTo>
                    <a:pt x="922140" y="643967"/>
                    <a:pt x="840225" y="665875"/>
                    <a:pt x="754500" y="680162"/>
                  </a:cubicBezTo>
                  <a:cubicBezTo>
                    <a:pt x="726878" y="691592"/>
                    <a:pt x="696398" y="678257"/>
                    <a:pt x="667823" y="688735"/>
                  </a:cubicBezTo>
                  <a:lnTo>
                    <a:pt x="667823" y="688735"/>
                  </a:lnTo>
                  <a:cubicBezTo>
                    <a:pt x="654488" y="703975"/>
                    <a:pt x="636390" y="704927"/>
                    <a:pt x="619245" y="701117"/>
                  </a:cubicBezTo>
                  <a:cubicBezTo>
                    <a:pt x="583050" y="691592"/>
                    <a:pt x="546855" y="696355"/>
                    <a:pt x="510660" y="694450"/>
                  </a:cubicBezTo>
                  <a:cubicBezTo>
                    <a:pt x="480180" y="691592"/>
                    <a:pt x="448748" y="694450"/>
                    <a:pt x="423983" y="669685"/>
                  </a:cubicBezTo>
                  <a:cubicBezTo>
                    <a:pt x="356355" y="648730"/>
                    <a:pt x="288728" y="628727"/>
                    <a:pt x="224910" y="595390"/>
                  </a:cubicBezTo>
                  <a:cubicBezTo>
                    <a:pt x="118230" y="538240"/>
                    <a:pt x="51555" y="451562"/>
                    <a:pt x="28695" y="332500"/>
                  </a:cubicBezTo>
                  <a:cubicBezTo>
                    <a:pt x="-9405" y="311545"/>
                    <a:pt x="-9405" y="300115"/>
                    <a:pt x="27743" y="259157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="" xmlns:a16="http://schemas.microsoft.com/office/drawing/2014/main" id="{B96401E5-F7D4-48C0-9919-F33E7C2DE4A7}"/>
                </a:ext>
              </a:extLst>
            </p:cNvPr>
            <p:cNvSpPr/>
            <p:nvPr/>
          </p:nvSpPr>
          <p:spPr>
            <a:xfrm>
              <a:off x="10329235" y="-3324783"/>
              <a:ext cx="491539" cy="601625"/>
            </a:xfrm>
            <a:custGeom>
              <a:avLst/>
              <a:gdLst>
                <a:gd name="connsiteX0" fmla="*/ 164224 w 491539"/>
                <a:gd name="connsiteY0" fmla="*/ 31433 h 601625"/>
                <a:gd name="connsiteX1" fmla="*/ 364249 w 491539"/>
                <a:gd name="connsiteY1" fmla="*/ 31433 h 601625"/>
                <a:gd name="connsiteX2" fmla="*/ 389967 w 491539"/>
                <a:gd name="connsiteY2" fmla="*/ 51435 h 601625"/>
                <a:gd name="connsiteX3" fmla="*/ 483312 w 491539"/>
                <a:gd name="connsiteY3" fmla="*/ 291465 h 601625"/>
                <a:gd name="connsiteX4" fmla="*/ 469977 w 491539"/>
                <a:gd name="connsiteY4" fmla="*/ 478155 h 601625"/>
                <a:gd name="connsiteX5" fmla="*/ 342342 w 491539"/>
                <a:gd name="connsiteY5" fmla="*/ 587693 h 601625"/>
                <a:gd name="connsiteX6" fmla="*/ 121362 w 491539"/>
                <a:gd name="connsiteY6" fmla="*/ 587693 h 601625"/>
                <a:gd name="connsiteX7" fmla="*/ 1347 w 491539"/>
                <a:gd name="connsiteY7" fmla="*/ 421958 h 601625"/>
                <a:gd name="connsiteX8" fmla="*/ 395 w 491539"/>
                <a:gd name="connsiteY8" fmla="*/ 312420 h 601625"/>
                <a:gd name="connsiteX9" fmla="*/ 164224 w 491539"/>
                <a:gd name="connsiteY9" fmla="*/ 31433 h 6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539" h="601625">
                  <a:moveTo>
                    <a:pt x="164224" y="31433"/>
                  </a:moveTo>
                  <a:cubicBezTo>
                    <a:pt x="207087" y="-10478"/>
                    <a:pt x="329960" y="-10478"/>
                    <a:pt x="364249" y="31433"/>
                  </a:cubicBezTo>
                  <a:cubicBezTo>
                    <a:pt x="374727" y="35243"/>
                    <a:pt x="383299" y="41910"/>
                    <a:pt x="389967" y="51435"/>
                  </a:cubicBezTo>
                  <a:cubicBezTo>
                    <a:pt x="436639" y="125730"/>
                    <a:pt x="469977" y="204788"/>
                    <a:pt x="483312" y="291465"/>
                  </a:cubicBezTo>
                  <a:cubicBezTo>
                    <a:pt x="502362" y="355283"/>
                    <a:pt x="484264" y="417195"/>
                    <a:pt x="469977" y="478155"/>
                  </a:cubicBezTo>
                  <a:cubicBezTo>
                    <a:pt x="454737" y="541973"/>
                    <a:pt x="400445" y="572453"/>
                    <a:pt x="342342" y="587693"/>
                  </a:cubicBezTo>
                  <a:cubicBezTo>
                    <a:pt x="269952" y="606743"/>
                    <a:pt x="193752" y="605790"/>
                    <a:pt x="121362" y="587693"/>
                  </a:cubicBezTo>
                  <a:cubicBezTo>
                    <a:pt x="36589" y="566738"/>
                    <a:pt x="2299" y="516255"/>
                    <a:pt x="1347" y="421958"/>
                  </a:cubicBezTo>
                  <a:cubicBezTo>
                    <a:pt x="395" y="385763"/>
                    <a:pt x="-558" y="349568"/>
                    <a:pt x="395" y="312420"/>
                  </a:cubicBezTo>
                  <a:cubicBezTo>
                    <a:pt x="28970" y="204788"/>
                    <a:pt x="78499" y="107633"/>
                    <a:pt x="164224" y="31433"/>
                  </a:cubicBezTo>
                  <a:close/>
                </a:path>
              </a:pathLst>
            </a:custGeom>
            <a:solidFill>
              <a:srgbClr val="EBCC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="" xmlns:a16="http://schemas.microsoft.com/office/drawing/2014/main" id="{2889E967-812B-451A-B4E9-B0F66C67BA91}"/>
                </a:ext>
              </a:extLst>
            </p:cNvPr>
            <p:cNvSpPr/>
            <p:nvPr/>
          </p:nvSpPr>
          <p:spPr>
            <a:xfrm>
              <a:off x="10291192" y="-1871269"/>
              <a:ext cx="632910" cy="354014"/>
            </a:xfrm>
            <a:custGeom>
              <a:avLst/>
              <a:gdLst>
                <a:gd name="connsiteX0" fmla="*/ 619463 w 632910"/>
                <a:gd name="connsiteY0" fmla="*/ 261938 h 354014"/>
                <a:gd name="connsiteX1" fmla="*/ 227033 w 632910"/>
                <a:gd name="connsiteY1" fmla="*/ 352425 h 354014"/>
                <a:gd name="connsiteX2" fmla="*/ 15578 w 632910"/>
                <a:gd name="connsiteY2" fmla="*/ 290513 h 354014"/>
                <a:gd name="connsiteX3" fmla="*/ 29866 w 632910"/>
                <a:gd name="connsiteY3" fmla="*/ 166688 h 354014"/>
                <a:gd name="connsiteX4" fmla="*/ 87016 w 632910"/>
                <a:gd name="connsiteY4" fmla="*/ 91440 h 354014"/>
                <a:gd name="connsiteX5" fmla="*/ 153691 w 632910"/>
                <a:gd name="connsiteY5" fmla="*/ 1905 h 354014"/>
                <a:gd name="connsiteX6" fmla="*/ 179408 w 632910"/>
                <a:gd name="connsiteY6" fmla="*/ 7620 h 354014"/>
                <a:gd name="connsiteX7" fmla="*/ 210841 w 632910"/>
                <a:gd name="connsiteY7" fmla="*/ 66675 h 354014"/>
                <a:gd name="connsiteX8" fmla="*/ 240368 w 632910"/>
                <a:gd name="connsiteY8" fmla="*/ 105728 h 354014"/>
                <a:gd name="connsiteX9" fmla="*/ 287993 w 632910"/>
                <a:gd name="connsiteY9" fmla="*/ 140017 h 354014"/>
                <a:gd name="connsiteX10" fmla="*/ 343238 w 632910"/>
                <a:gd name="connsiteY10" fmla="*/ 135255 h 354014"/>
                <a:gd name="connsiteX11" fmla="*/ 371813 w 632910"/>
                <a:gd name="connsiteY11" fmla="*/ 108585 h 354014"/>
                <a:gd name="connsiteX12" fmla="*/ 388958 w 632910"/>
                <a:gd name="connsiteY12" fmla="*/ 28575 h 354014"/>
                <a:gd name="connsiteX13" fmla="*/ 393720 w 632910"/>
                <a:gd name="connsiteY13" fmla="*/ 23812 h 354014"/>
                <a:gd name="connsiteX14" fmla="*/ 429916 w 632910"/>
                <a:gd name="connsiteY14" fmla="*/ 17145 h 354014"/>
                <a:gd name="connsiteX15" fmla="*/ 458491 w 632910"/>
                <a:gd name="connsiteY15" fmla="*/ 20955 h 354014"/>
                <a:gd name="connsiteX16" fmla="*/ 610891 w 632910"/>
                <a:gd name="connsiteY16" fmla="*/ 197167 h 354014"/>
                <a:gd name="connsiteX17" fmla="*/ 619463 w 632910"/>
                <a:gd name="connsiteY17" fmla="*/ 261938 h 35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910" h="354014">
                  <a:moveTo>
                    <a:pt x="619463" y="261938"/>
                  </a:moveTo>
                  <a:cubicBezTo>
                    <a:pt x="501353" y="347663"/>
                    <a:pt x="366098" y="359092"/>
                    <a:pt x="227033" y="352425"/>
                  </a:cubicBezTo>
                  <a:cubicBezTo>
                    <a:pt x="151785" y="348615"/>
                    <a:pt x="81300" y="327660"/>
                    <a:pt x="15578" y="290513"/>
                  </a:cubicBezTo>
                  <a:cubicBezTo>
                    <a:pt x="-9187" y="252413"/>
                    <a:pt x="-4425" y="206692"/>
                    <a:pt x="29866" y="166688"/>
                  </a:cubicBezTo>
                  <a:cubicBezTo>
                    <a:pt x="50820" y="142875"/>
                    <a:pt x="69870" y="118110"/>
                    <a:pt x="87016" y="91440"/>
                  </a:cubicBezTo>
                  <a:cubicBezTo>
                    <a:pt x="111780" y="63817"/>
                    <a:pt x="126068" y="27623"/>
                    <a:pt x="153691" y="1905"/>
                  </a:cubicBezTo>
                  <a:cubicBezTo>
                    <a:pt x="163216" y="-1905"/>
                    <a:pt x="171788" y="0"/>
                    <a:pt x="179408" y="7620"/>
                  </a:cubicBezTo>
                  <a:cubicBezTo>
                    <a:pt x="197505" y="22860"/>
                    <a:pt x="182266" y="56198"/>
                    <a:pt x="210841" y="66675"/>
                  </a:cubicBezTo>
                  <a:cubicBezTo>
                    <a:pt x="226080" y="76200"/>
                    <a:pt x="240368" y="86678"/>
                    <a:pt x="240368" y="105728"/>
                  </a:cubicBezTo>
                  <a:cubicBezTo>
                    <a:pt x="240368" y="140970"/>
                    <a:pt x="258466" y="147638"/>
                    <a:pt x="287993" y="140017"/>
                  </a:cubicBezTo>
                  <a:cubicBezTo>
                    <a:pt x="306091" y="136208"/>
                    <a:pt x="325141" y="135255"/>
                    <a:pt x="343238" y="135255"/>
                  </a:cubicBezTo>
                  <a:cubicBezTo>
                    <a:pt x="362288" y="136208"/>
                    <a:pt x="369908" y="126683"/>
                    <a:pt x="371813" y="108585"/>
                  </a:cubicBezTo>
                  <a:cubicBezTo>
                    <a:pt x="375623" y="81915"/>
                    <a:pt x="386100" y="56198"/>
                    <a:pt x="388958" y="28575"/>
                  </a:cubicBezTo>
                  <a:cubicBezTo>
                    <a:pt x="390863" y="26670"/>
                    <a:pt x="391816" y="25717"/>
                    <a:pt x="393720" y="23812"/>
                  </a:cubicBezTo>
                  <a:cubicBezTo>
                    <a:pt x="407055" y="28575"/>
                    <a:pt x="418485" y="23812"/>
                    <a:pt x="429916" y="17145"/>
                  </a:cubicBezTo>
                  <a:cubicBezTo>
                    <a:pt x="440393" y="11430"/>
                    <a:pt x="452775" y="7620"/>
                    <a:pt x="458491" y="20955"/>
                  </a:cubicBezTo>
                  <a:cubicBezTo>
                    <a:pt x="491828" y="95250"/>
                    <a:pt x="555645" y="142875"/>
                    <a:pt x="610891" y="197167"/>
                  </a:cubicBezTo>
                  <a:cubicBezTo>
                    <a:pt x="633750" y="216217"/>
                    <a:pt x="642323" y="237173"/>
                    <a:pt x="619463" y="261938"/>
                  </a:cubicBezTo>
                  <a:close/>
                </a:path>
              </a:pathLst>
            </a:custGeom>
            <a:solidFill>
              <a:srgbClr val="FCFCF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="" xmlns:a16="http://schemas.microsoft.com/office/drawing/2014/main" id="{2BFB4C6D-B5CE-4C25-8FB0-6CAC49BF3C67}"/>
                </a:ext>
              </a:extLst>
            </p:cNvPr>
            <p:cNvSpPr/>
            <p:nvPr/>
          </p:nvSpPr>
          <p:spPr>
            <a:xfrm>
              <a:off x="10031497" y="-3314306"/>
              <a:ext cx="450532" cy="543401"/>
            </a:xfrm>
            <a:custGeom>
              <a:avLst/>
              <a:gdLst>
                <a:gd name="connsiteX0" fmla="*/ 347663 w 450532"/>
                <a:gd name="connsiteY0" fmla="*/ 29528 h 543401"/>
                <a:gd name="connsiteX1" fmla="*/ 433388 w 450532"/>
                <a:gd name="connsiteY1" fmla="*/ 0 h 543401"/>
                <a:gd name="connsiteX2" fmla="*/ 450533 w 450532"/>
                <a:gd name="connsiteY2" fmla="*/ 8573 h 543401"/>
                <a:gd name="connsiteX3" fmla="*/ 404813 w 450532"/>
                <a:gd name="connsiteY3" fmla="*/ 79058 h 543401"/>
                <a:gd name="connsiteX4" fmla="*/ 280035 w 450532"/>
                <a:gd name="connsiteY4" fmla="*/ 336233 h 543401"/>
                <a:gd name="connsiteX5" fmla="*/ 245745 w 450532"/>
                <a:gd name="connsiteY5" fmla="*/ 413385 h 543401"/>
                <a:gd name="connsiteX6" fmla="*/ 178118 w 450532"/>
                <a:gd name="connsiteY6" fmla="*/ 498158 h 543401"/>
                <a:gd name="connsiteX7" fmla="*/ 60008 w 450532"/>
                <a:gd name="connsiteY7" fmla="*/ 540068 h 543401"/>
                <a:gd name="connsiteX8" fmla="*/ 0 w 450532"/>
                <a:gd name="connsiteY8" fmla="*/ 458153 h 543401"/>
                <a:gd name="connsiteX9" fmla="*/ 274320 w 450532"/>
                <a:gd name="connsiteY9" fmla="*/ 64770 h 543401"/>
                <a:gd name="connsiteX10" fmla="*/ 347663 w 450532"/>
                <a:gd name="connsiteY10" fmla="*/ 29528 h 54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532" h="543401">
                  <a:moveTo>
                    <a:pt x="347663" y="29528"/>
                  </a:moveTo>
                  <a:cubicBezTo>
                    <a:pt x="376238" y="20003"/>
                    <a:pt x="404813" y="10478"/>
                    <a:pt x="433388" y="0"/>
                  </a:cubicBezTo>
                  <a:cubicBezTo>
                    <a:pt x="439103" y="2858"/>
                    <a:pt x="444818" y="5715"/>
                    <a:pt x="450533" y="8573"/>
                  </a:cubicBezTo>
                  <a:cubicBezTo>
                    <a:pt x="444818" y="38100"/>
                    <a:pt x="421005" y="56198"/>
                    <a:pt x="404813" y="79058"/>
                  </a:cubicBezTo>
                  <a:cubicBezTo>
                    <a:pt x="351473" y="159068"/>
                    <a:pt x="306705" y="242888"/>
                    <a:pt x="280035" y="336233"/>
                  </a:cubicBezTo>
                  <a:cubicBezTo>
                    <a:pt x="272415" y="362903"/>
                    <a:pt x="262890" y="390525"/>
                    <a:pt x="245745" y="413385"/>
                  </a:cubicBezTo>
                  <a:cubicBezTo>
                    <a:pt x="215265" y="435293"/>
                    <a:pt x="200978" y="469583"/>
                    <a:pt x="178118" y="498158"/>
                  </a:cubicBezTo>
                  <a:cubicBezTo>
                    <a:pt x="147638" y="536258"/>
                    <a:pt x="104775" y="550545"/>
                    <a:pt x="60008" y="540068"/>
                  </a:cubicBezTo>
                  <a:cubicBezTo>
                    <a:pt x="22860" y="531495"/>
                    <a:pt x="1905" y="499110"/>
                    <a:pt x="0" y="458153"/>
                  </a:cubicBezTo>
                  <a:cubicBezTo>
                    <a:pt x="29528" y="283845"/>
                    <a:pt x="121920" y="153353"/>
                    <a:pt x="274320" y="64770"/>
                  </a:cubicBezTo>
                  <a:cubicBezTo>
                    <a:pt x="297180" y="48578"/>
                    <a:pt x="323850" y="40958"/>
                    <a:pt x="347663" y="29528"/>
                  </a:cubicBezTo>
                  <a:close/>
                </a:path>
              </a:pathLst>
            </a:custGeom>
            <a:solidFill>
              <a:srgbClr val="EACC9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="" xmlns:a16="http://schemas.microsoft.com/office/drawing/2014/main" id="{C2F4CABE-D246-408E-9F93-B1E8A1730274}"/>
                </a:ext>
              </a:extLst>
            </p:cNvPr>
            <p:cNvSpPr/>
            <p:nvPr/>
          </p:nvSpPr>
          <p:spPr>
            <a:xfrm>
              <a:off x="10707099" y="-3314585"/>
              <a:ext cx="416915" cy="528620"/>
            </a:xfrm>
            <a:custGeom>
              <a:avLst/>
              <a:gdLst>
                <a:gd name="connsiteX0" fmla="*/ 23533 w 416915"/>
                <a:gd name="connsiteY0" fmla="*/ 1232 h 528620"/>
                <a:gd name="connsiteX1" fmla="*/ 100686 w 416915"/>
                <a:gd name="connsiteY1" fmla="*/ 30759 h 528620"/>
                <a:gd name="connsiteX2" fmla="*/ 143548 w 416915"/>
                <a:gd name="connsiteY2" fmla="*/ 47904 h 528620"/>
                <a:gd name="connsiteX3" fmla="*/ 416916 w 416915"/>
                <a:gd name="connsiteY3" fmla="*/ 442239 h 528620"/>
                <a:gd name="connsiteX4" fmla="*/ 294043 w 416915"/>
                <a:gd name="connsiteY4" fmla="*/ 514629 h 528620"/>
                <a:gd name="connsiteX5" fmla="*/ 130213 w 416915"/>
                <a:gd name="connsiteY5" fmla="*/ 346037 h 528620"/>
                <a:gd name="connsiteX6" fmla="*/ 35916 w 416915"/>
                <a:gd name="connsiteY6" fmla="*/ 88862 h 528620"/>
                <a:gd name="connsiteX7" fmla="*/ 3531 w 416915"/>
                <a:gd name="connsiteY7" fmla="*/ 30759 h 528620"/>
                <a:gd name="connsiteX8" fmla="*/ 23533 w 416915"/>
                <a:gd name="connsiteY8" fmla="*/ 1232 h 5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6915" h="528620">
                  <a:moveTo>
                    <a:pt x="23533" y="1232"/>
                  </a:moveTo>
                  <a:cubicBezTo>
                    <a:pt x="49251" y="10757"/>
                    <a:pt x="74968" y="21234"/>
                    <a:pt x="100686" y="30759"/>
                  </a:cubicBezTo>
                  <a:cubicBezTo>
                    <a:pt x="114021" y="38379"/>
                    <a:pt x="131166" y="37427"/>
                    <a:pt x="143548" y="47904"/>
                  </a:cubicBezTo>
                  <a:cubicBezTo>
                    <a:pt x="271183" y="154584"/>
                    <a:pt x="370243" y="280314"/>
                    <a:pt x="416916" y="442239"/>
                  </a:cubicBezTo>
                  <a:cubicBezTo>
                    <a:pt x="413105" y="518439"/>
                    <a:pt x="361671" y="548919"/>
                    <a:pt x="294043" y="514629"/>
                  </a:cubicBezTo>
                  <a:cubicBezTo>
                    <a:pt x="220701" y="476529"/>
                    <a:pt x="174028" y="413664"/>
                    <a:pt x="130213" y="346037"/>
                  </a:cubicBezTo>
                  <a:cubicBezTo>
                    <a:pt x="98781" y="260312"/>
                    <a:pt x="81636" y="169824"/>
                    <a:pt x="35916" y="88862"/>
                  </a:cubicBezTo>
                  <a:cubicBezTo>
                    <a:pt x="25438" y="69812"/>
                    <a:pt x="10198" y="52667"/>
                    <a:pt x="3531" y="30759"/>
                  </a:cubicBezTo>
                  <a:cubicBezTo>
                    <a:pt x="673" y="16472"/>
                    <a:pt x="-8852" y="-5436"/>
                    <a:pt x="23533" y="1232"/>
                  </a:cubicBezTo>
                  <a:close/>
                </a:path>
              </a:pathLst>
            </a:custGeom>
            <a:solidFill>
              <a:srgbClr val="E9C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="" xmlns:a16="http://schemas.microsoft.com/office/drawing/2014/main" id="{B5565664-DDA2-474D-BF1E-4F2E627277FA}"/>
                </a:ext>
              </a:extLst>
            </p:cNvPr>
            <p:cNvSpPr/>
            <p:nvPr/>
          </p:nvSpPr>
          <p:spPr>
            <a:xfrm>
              <a:off x="10877895" y="-2151607"/>
              <a:ext cx="313982" cy="440019"/>
            </a:xfrm>
            <a:custGeom>
              <a:avLst/>
              <a:gdLst>
                <a:gd name="connsiteX0" fmla="*/ 197543 w 313982"/>
                <a:gd name="connsiteY0" fmla="*/ 380351 h 440019"/>
                <a:gd name="connsiteX1" fmla="*/ 176587 w 313982"/>
                <a:gd name="connsiteY1" fmla="*/ 406069 h 440019"/>
                <a:gd name="connsiteX2" fmla="*/ 148965 w 313982"/>
                <a:gd name="connsiteY2" fmla="*/ 439406 h 440019"/>
                <a:gd name="connsiteX3" fmla="*/ 12757 w 313982"/>
                <a:gd name="connsiteY3" fmla="*/ 240334 h 440019"/>
                <a:gd name="connsiteX4" fmla="*/ 19425 w 313982"/>
                <a:gd name="connsiteY4" fmla="*/ 200329 h 440019"/>
                <a:gd name="connsiteX5" fmla="*/ 268980 w 313982"/>
                <a:gd name="connsiteY5" fmla="*/ 15544 h 440019"/>
                <a:gd name="connsiteX6" fmla="*/ 309937 w 313982"/>
                <a:gd name="connsiteY6" fmla="*/ 1256 h 440019"/>
                <a:gd name="connsiteX7" fmla="*/ 293745 w 313982"/>
                <a:gd name="connsiteY7" fmla="*/ 21259 h 440019"/>
                <a:gd name="connsiteX8" fmla="*/ 295650 w 313982"/>
                <a:gd name="connsiteY8" fmla="*/ 231762 h 440019"/>
                <a:gd name="connsiteX9" fmla="*/ 263265 w 313982"/>
                <a:gd name="connsiteY9" fmla="*/ 387971 h 440019"/>
                <a:gd name="connsiteX10" fmla="*/ 280410 w 313982"/>
                <a:gd name="connsiteY10" fmla="*/ 409879 h 440019"/>
                <a:gd name="connsiteX11" fmla="*/ 308985 w 313982"/>
                <a:gd name="connsiteY11" fmla="*/ 421309 h 440019"/>
                <a:gd name="connsiteX12" fmla="*/ 257550 w 313982"/>
                <a:gd name="connsiteY12" fmla="*/ 421309 h 440019"/>
                <a:gd name="connsiteX13" fmla="*/ 197543 w 313982"/>
                <a:gd name="connsiteY13" fmla="*/ 380351 h 440019"/>
                <a:gd name="connsiteX14" fmla="*/ 197543 w 313982"/>
                <a:gd name="connsiteY14" fmla="*/ 380351 h 44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3982" h="440019">
                  <a:moveTo>
                    <a:pt x="197543" y="380351"/>
                  </a:moveTo>
                  <a:cubicBezTo>
                    <a:pt x="165157" y="367969"/>
                    <a:pt x="174682" y="390829"/>
                    <a:pt x="176587" y="406069"/>
                  </a:cubicBezTo>
                  <a:cubicBezTo>
                    <a:pt x="180397" y="428929"/>
                    <a:pt x="175635" y="443217"/>
                    <a:pt x="148965" y="439406"/>
                  </a:cubicBezTo>
                  <a:cubicBezTo>
                    <a:pt x="108960" y="369874"/>
                    <a:pt x="62287" y="304151"/>
                    <a:pt x="12757" y="240334"/>
                  </a:cubicBezTo>
                  <a:cubicBezTo>
                    <a:pt x="-578" y="222237"/>
                    <a:pt x="-10103" y="211759"/>
                    <a:pt x="19425" y="200329"/>
                  </a:cubicBezTo>
                  <a:cubicBezTo>
                    <a:pt x="120390" y="163181"/>
                    <a:pt x="208020" y="106984"/>
                    <a:pt x="268980" y="15544"/>
                  </a:cubicBezTo>
                  <a:cubicBezTo>
                    <a:pt x="279457" y="-649"/>
                    <a:pt x="293745" y="-1601"/>
                    <a:pt x="309937" y="1256"/>
                  </a:cubicBezTo>
                  <a:cubicBezTo>
                    <a:pt x="309937" y="12687"/>
                    <a:pt x="283268" y="5067"/>
                    <a:pt x="293745" y="21259"/>
                  </a:cubicBezTo>
                  <a:cubicBezTo>
                    <a:pt x="336607" y="90792"/>
                    <a:pt x="298507" y="162229"/>
                    <a:pt x="295650" y="231762"/>
                  </a:cubicBezTo>
                  <a:cubicBezTo>
                    <a:pt x="293745" y="284149"/>
                    <a:pt x="283268" y="338442"/>
                    <a:pt x="263265" y="387971"/>
                  </a:cubicBezTo>
                  <a:cubicBezTo>
                    <a:pt x="255645" y="407021"/>
                    <a:pt x="265170" y="409879"/>
                    <a:pt x="280410" y="409879"/>
                  </a:cubicBezTo>
                  <a:cubicBezTo>
                    <a:pt x="290887" y="409879"/>
                    <a:pt x="303270" y="407974"/>
                    <a:pt x="308985" y="421309"/>
                  </a:cubicBezTo>
                  <a:cubicBezTo>
                    <a:pt x="291840" y="421309"/>
                    <a:pt x="272790" y="415594"/>
                    <a:pt x="257550" y="421309"/>
                  </a:cubicBezTo>
                  <a:cubicBezTo>
                    <a:pt x="217545" y="435596"/>
                    <a:pt x="204210" y="413689"/>
                    <a:pt x="197543" y="380351"/>
                  </a:cubicBezTo>
                  <a:lnTo>
                    <a:pt x="197543" y="380351"/>
                  </a:lnTo>
                  <a:close/>
                </a:path>
              </a:pathLst>
            </a:custGeom>
            <a:solidFill>
              <a:srgbClr val="E2B5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="" xmlns:a16="http://schemas.microsoft.com/office/drawing/2014/main" id="{2A9D5F4F-8F76-4BFE-8900-DCD45614BD49}"/>
                </a:ext>
              </a:extLst>
            </p:cNvPr>
            <p:cNvSpPr/>
            <p:nvPr/>
          </p:nvSpPr>
          <p:spPr>
            <a:xfrm>
              <a:off x="10837401" y="-2970454"/>
              <a:ext cx="339160" cy="411480"/>
            </a:xfrm>
            <a:custGeom>
              <a:avLst/>
              <a:gdLst>
                <a:gd name="connsiteX0" fmla="*/ 10388 w 339160"/>
                <a:gd name="connsiteY0" fmla="*/ 0 h 411480"/>
                <a:gd name="connsiteX1" fmla="*/ 110401 w 339160"/>
                <a:gd name="connsiteY1" fmla="*/ 117157 h 411480"/>
                <a:gd name="connsiteX2" fmla="*/ 184695 w 339160"/>
                <a:gd name="connsiteY2" fmla="*/ 166688 h 411480"/>
                <a:gd name="connsiteX3" fmla="*/ 277088 w 339160"/>
                <a:gd name="connsiteY3" fmla="*/ 95250 h 411480"/>
                <a:gd name="connsiteX4" fmla="*/ 297090 w 339160"/>
                <a:gd name="connsiteY4" fmla="*/ 111443 h 411480"/>
                <a:gd name="connsiteX5" fmla="*/ 337095 w 339160"/>
                <a:gd name="connsiteY5" fmla="*/ 375285 h 411480"/>
                <a:gd name="connsiteX6" fmla="*/ 314236 w 339160"/>
                <a:gd name="connsiteY6" fmla="*/ 411480 h 411480"/>
                <a:gd name="connsiteX7" fmla="*/ 123736 w 339160"/>
                <a:gd name="connsiteY7" fmla="*/ 354330 h 411480"/>
                <a:gd name="connsiteX8" fmla="*/ 95161 w 339160"/>
                <a:gd name="connsiteY8" fmla="*/ 356235 h 411480"/>
                <a:gd name="connsiteX9" fmla="*/ 38010 w 339160"/>
                <a:gd name="connsiteY9" fmla="*/ 276225 h 411480"/>
                <a:gd name="connsiteX10" fmla="*/ 33248 w 339160"/>
                <a:gd name="connsiteY10" fmla="*/ 254318 h 411480"/>
                <a:gd name="connsiteX11" fmla="*/ 5626 w 339160"/>
                <a:gd name="connsiteY11" fmla="*/ 68580 h 411480"/>
                <a:gd name="connsiteX12" fmla="*/ 10388 w 339160"/>
                <a:gd name="connsiteY12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160" h="411480">
                  <a:moveTo>
                    <a:pt x="10388" y="0"/>
                  </a:moveTo>
                  <a:cubicBezTo>
                    <a:pt x="47535" y="35243"/>
                    <a:pt x="70395" y="82868"/>
                    <a:pt x="110401" y="117157"/>
                  </a:cubicBezTo>
                  <a:cubicBezTo>
                    <a:pt x="133261" y="137160"/>
                    <a:pt x="158026" y="153353"/>
                    <a:pt x="184695" y="166688"/>
                  </a:cubicBezTo>
                  <a:cubicBezTo>
                    <a:pt x="236131" y="192405"/>
                    <a:pt x="274231" y="160020"/>
                    <a:pt x="277088" y="95250"/>
                  </a:cubicBezTo>
                  <a:cubicBezTo>
                    <a:pt x="288518" y="95250"/>
                    <a:pt x="294233" y="102870"/>
                    <a:pt x="297090" y="111443"/>
                  </a:cubicBezTo>
                  <a:cubicBezTo>
                    <a:pt x="326618" y="197168"/>
                    <a:pt x="345668" y="283845"/>
                    <a:pt x="337095" y="375285"/>
                  </a:cubicBezTo>
                  <a:cubicBezTo>
                    <a:pt x="336143" y="390525"/>
                    <a:pt x="336143" y="407670"/>
                    <a:pt x="314236" y="411480"/>
                  </a:cubicBezTo>
                  <a:cubicBezTo>
                    <a:pt x="252323" y="385763"/>
                    <a:pt x="190411" y="363855"/>
                    <a:pt x="123736" y="354330"/>
                  </a:cubicBezTo>
                  <a:cubicBezTo>
                    <a:pt x="114211" y="360045"/>
                    <a:pt x="104686" y="357188"/>
                    <a:pt x="95161" y="356235"/>
                  </a:cubicBezTo>
                  <a:cubicBezTo>
                    <a:pt x="51345" y="347663"/>
                    <a:pt x="51345" y="306705"/>
                    <a:pt x="38010" y="276225"/>
                  </a:cubicBezTo>
                  <a:cubicBezTo>
                    <a:pt x="35153" y="268605"/>
                    <a:pt x="34201" y="261938"/>
                    <a:pt x="33248" y="254318"/>
                  </a:cubicBezTo>
                  <a:cubicBezTo>
                    <a:pt x="19913" y="193358"/>
                    <a:pt x="11341" y="130493"/>
                    <a:pt x="5626" y="68580"/>
                  </a:cubicBezTo>
                  <a:cubicBezTo>
                    <a:pt x="8483" y="45720"/>
                    <a:pt x="-11519" y="20955"/>
                    <a:pt x="10388" y="0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="" xmlns:a16="http://schemas.microsoft.com/office/drawing/2014/main" id="{798B01B1-DBD5-40CE-863E-13DDE8EF5426}"/>
                </a:ext>
              </a:extLst>
            </p:cNvPr>
            <p:cNvSpPr/>
            <p:nvPr/>
          </p:nvSpPr>
          <p:spPr>
            <a:xfrm>
              <a:off x="10855197" y="-3283826"/>
              <a:ext cx="445418" cy="515897"/>
            </a:xfrm>
            <a:custGeom>
              <a:avLst/>
              <a:gdLst>
                <a:gd name="connsiteX0" fmla="*/ 212 w 445418"/>
                <a:gd name="connsiteY0" fmla="*/ 0 h 515897"/>
                <a:gd name="connsiteX1" fmla="*/ 438362 w 445418"/>
                <a:gd name="connsiteY1" fmla="*/ 467678 h 515897"/>
                <a:gd name="connsiteX2" fmla="*/ 434552 w 445418"/>
                <a:gd name="connsiteY2" fmla="*/ 513398 h 515897"/>
                <a:gd name="connsiteX3" fmla="*/ 389785 w 445418"/>
                <a:gd name="connsiteY3" fmla="*/ 494348 h 515897"/>
                <a:gd name="connsiteX4" fmla="*/ 291677 w 445418"/>
                <a:gd name="connsiteY4" fmla="*/ 406718 h 515897"/>
                <a:gd name="connsiteX5" fmla="*/ 282152 w 445418"/>
                <a:gd name="connsiteY5" fmla="*/ 398145 h 515897"/>
                <a:gd name="connsiteX6" fmla="*/ 258340 w 445418"/>
                <a:gd name="connsiteY6" fmla="*/ 360998 h 515897"/>
                <a:gd name="connsiteX7" fmla="*/ 42122 w 445418"/>
                <a:gd name="connsiteY7" fmla="*/ 58103 h 515897"/>
                <a:gd name="connsiteX8" fmla="*/ 212 w 445418"/>
                <a:gd name="connsiteY8" fmla="*/ 0 h 515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418" h="515897">
                  <a:moveTo>
                    <a:pt x="212" y="0"/>
                  </a:moveTo>
                  <a:cubicBezTo>
                    <a:pt x="234527" y="73343"/>
                    <a:pt x="364067" y="244792"/>
                    <a:pt x="438362" y="467678"/>
                  </a:cubicBezTo>
                  <a:cubicBezTo>
                    <a:pt x="445030" y="483870"/>
                    <a:pt x="451697" y="504825"/>
                    <a:pt x="434552" y="513398"/>
                  </a:cubicBezTo>
                  <a:cubicBezTo>
                    <a:pt x="418360" y="521970"/>
                    <a:pt x="402167" y="506730"/>
                    <a:pt x="389785" y="494348"/>
                  </a:cubicBezTo>
                  <a:cubicBezTo>
                    <a:pt x="358352" y="463868"/>
                    <a:pt x="324062" y="436245"/>
                    <a:pt x="291677" y="406718"/>
                  </a:cubicBezTo>
                  <a:cubicBezTo>
                    <a:pt x="287867" y="404813"/>
                    <a:pt x="285010" y="401955"/>
                    <a:pt x="282152" y="398145"/>
                  </a:cubicBezTo>
                  <a:cubicBezTo>
                    <a:pt x="275485" y="384810"/>
                    <a:pt x="267865" y="372428"/>
                    <a:pt x="258340" y="360998"/>
                  </a:cubicBezTo>
                  <a:cubicBezTo>
                    <a:pt x="202142" y="248603"/>
                    <a:pt x="139277" y="140970"/>
                    <a:pt x="42122" y="58103"/>
                  </a:cubicBezTo>
                  <a:cubicBezTo>
                    <a:pt x="24024" y="42863"/>
                    <a:pt x="-2645" y="30480"/>
                    <a:pt x="212" y="0"/>
                  </a:cubicBezTo>
                  <a:close/>
                </a:path>
              </a:pathLst>
            </a:custGeom>
            <a:solidFill>
              <a:srgbClr val="E7CB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="" xmlns:a16="http://schemas.microsoft.com/office/drawing/2014/main" id="{6B3C48AF-6C44-4DAA-80FD-27FA6DFC2168}"/>
                </a:ext>
              </a:extLst>
            </p:cNvPr>
            <p:cNvSpPr/>
            <p:nvPr/>
          </p:nvSpPr>
          <p:spPr>
            <a:xfrm>
              <a:off x="10002323" y="-2722097"/>
              <a:ext cx="1190200" cy="344098"/>
            </a:xfrm>
            <a:custGeom>
              <a:avLst/>
              <a:gdLst>
                <a:gd name="connsiteX0" fmla="*/ 1167412 w 1190200"/>
                <a:gd name="connsiteY0" fmla="*/ 342193 h 344098"/>
                <a:gd name="connsiteX1" fmla="*/ 1167412 w 1190200"/>
                <a:gd name="connsiteY1" fmla="*/ 323143 h 344098"/>
                <a:gd name="connsiteX2" fmla="*/ 1071210 w 1190200"/>
                <a:gd name="connsiteY2" fmla="*/ 196461 h 344098"/>
                <a:gd name="connsiteX3" fmla="*/ 627345 w 1190200"/>
                <a:gd name="connsiteY3" fmla="*/ 115498 h 344098"/>
                <a:gd name="connsiteX4" fmla="*/ 433987 w 1190200"/>
                <a:gd name="connsiteY4" fmla="*/ 123118 h 344098"/>
                <a:gd name="connsiteX5" fmla="*/ 115852 w 1190200"/>
                <a:gd name="connsiteY5" fmla="*/ 200271 h 344098"/>
                <a:gd name="connsiteX6" fmla="*/ 13935 w 1190200"/>
                <a:gd name="connsiteY6" fmla="*/ 246943 h 344098"/>
                <a:gd name="connsiteX7" fmla="*/ 5362 w 1190200"/>
                <a:gd name="connsiteY7" fmla="*/ 227893 h 344098"/>
                <a:gd name="connsiteX8" fmla="*/ 29174 w 1190200"/>
                <a:gd name="connsiteY8" fmla="*/ 172648 h 344098"/>
                <a:gd name="connsiteX9" fmla="*/ 118710 w 1190200"/>
                <a:gd name="connsiteY9" fmla="*/ 141216 h 344098"/>
                <a:gd name="connsiteX10" fmla="*/ 193004 w 1190200"/>
                <a:gd name="connsiteY10" fmla="*/ 76446 h 344098"/>
                <a:gd name="connsiteX11" fmla="*/ 220627 w 1190200"/>
                <a:gd name="connsiteY11" fmla="*/ 16438 h 344098"/>
                <a:gd name="connsiteX12" fmla="*/ 241582 w 1190200"/>
                <a:gd name="connsiteY12" fmla="*/ 246 h 344098"/>
                <a:gd name="connsiteX13" fmla="*/ 263489 w 1190200"/>
                <a:gd name="connsiteY13" fmla="*/ 23106 h 344098"/>
                <a:gd name="connsiteX14" fmla="*/ 273967 w 1190200"/>
                <a:gd name="connsiteY14" fmla="*/ 92638 h 344098"/>
                <a:gd name="connsiteX15" fmla="*/ 342547 w 1190200"/>
                <a:gd name="connsiteY15" fmla="*/ 91686 h 344098"/>
                <a:gd name="connsiteX16" fmla="*/ 731167 w 1190200"/>
                <a:gd name="connsiteY16" fmla="*/ 83113 h 344098"/>
                <a:gd name="connsiteX17" fmla="*/ 838799 w 1190200"/>
                <a:gd name="connsiteY17" fmla="*/ 91686 h 344098"/>
                <a:gd name="connsiteX18" fmla="*/ 881662 w 1190200"/>
                <a:gd name="connsiteY18" fmla="*/ 96448 h 344098"/>
                <a:gd name="connsiteX19" fmla="*/ 896902 w 1190200"/>
                <a:gd name="connsiteY19" fmla="*/ 109783 h 344098"/>
                <a:gd name="connsiteX20" fmla="*/ 899760 w 1190200"/>
                <a:gd name="connsiteY20" fmla="*/ 116451 h 344098"/>
                <a:gd name="connsiteX21" fmla="*/ 1135027 w 1190200"/>
                <a:gd name="connsiteY21" fmla="*/ 183126 h 344098"/>
                <a:gd name="connsiteX22" fmla="*/ 1187415 w 1190200"/>
                <a:gd name="connsiteY22" fmla="*/ 269803 h 344098"/>
                <a:gd name="connsiteX23" fmla="*/ 1173127 w 1190200"/>
                <a:gd name="connsiteY23" fmla="*/ 344098 h 344098"/>
                <a:gd name="connsiteX24" fmla="*/ 1167412 w 1190200"/>
                <a:gd name="connsiteY24" fmla="*/ 342193 h 34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90200" h="344098">
                  <a:moveTo>
                    <a:pt x="1167412" y="342193"/>
                  </a:moveTo>
                  <a:cubicBezTo>
                    <a:pt x="1167412" y="335526"/>
                    <a:pt x="1167412" y="329811"/>
                    <a:pt x="1167412" y="323143"/>
                  </a:cubicBezTo>
                  <a:cubicBezTo>
                    <a:pt x="1171222" y="243133"/>
                    <a:pt x="1146457" y="225988"/>
                    <a:pt x="1071210" y="196461"/>
                  </a:cubicBezTo>
                  <a:cubicBezTo>
                    <a:pt x="927382" y="140263"/>
                    <a:pt x="774982" y="143121"/>
                    <a:pt x="627345" y="115498"/>
                  </a:cubicBezTo>
                  <a:cubicBezTo>
                    <a:pt x="564479" y="103116"/>
                    <a:pt x="498757" y="118356"/>
                    <a:pt x="433987" y="123118"/>
                  </a:cubicBezTo>
                  <a:cubicBezTo>
                    <a:pt x="323497" y="131691"/>
                    <a:pt x="218722" y="162171"/>
                    <a:pt x="115852" y="200271"/>
                  </a:cubicBezTo>
                  <a:cubicBezTo>
                    <a:pt x="80610" y="212653"/>
                    <a:pt x="48224" y="230751"/>
                    <a:pt x="13935" y="246943"/>
                  </a:cubicBezTo>
                  <a:cubicBezTo>
                    <a:pt x="11077" y="240276"/>
                    <a:pt x="8219" y="234561"/>
                    <a:pt x="5362" y="227893"/>
                  </a:cubicBezTo>
                  <a:cubicBezTo>
                    <a:pt x="-7021" y="200271"/>
                    <a:pt x="2504" y="184078"/>
                    <a:pt x="29174" y="172648"/>
                  </a:cubicBezTo>
                  <a:cubicBezTo>
                    <a:pt x="58702" y="160266"/>
                    <a:pt x="88229" y="147883"/>
                    <a:pt x="118710" y="141216"/>
                  </a:cubicBezTo>
                  <a:cubicBezTo>
                    <a:pt x="156810" y="132643"/>
                    <a:pt x="180622" y="111688"/>
                    <a:pt x="193004" y="76446"/>
                  </a:cubicBezTo>
                  <a:cubicBezTo>
                    <a:pt x="200624" y="55491"/>
                    <a:pt x="210149" y="35488"/>
                    <a:pt x="220627" y="16438"/>
                  </a:cubicBezTo>
                  <a:cubicBezTo>
                    <a:pt x="225389" y="7866"/>
                    <a:pt x="230152" y="-1659"/>
                    <a:pt x="241582" y="246"/>
                  </a:cubicBezTo>
                  <a:cubicBezTo>
                    <a:pt x="253964" y="2151"/>
                    <a:pt x="259679" y="11676"/>
                    <a:pt x="263489" y="23106"/>
                  </a:cubicBezTo>
                  <a:cubicBezTo>
                    <a:pt x="271110" y="45966"/>
                    <a:pt x="260632" y="70731"/>
                    <a:pt x="273967" y="92638"/>
                  </a:cubicBezTo>
                  <a:cubicBezTo>
                    <a:pt x="296827" y="111688"/>
                    <a:pt x="319687" y="88828"/>
                    <a:pt x="342547" y="91686"/>
                  </a:cubicBezTo>
                  <a:cubicBezTo>
                    <a:pt x="472087" y="76446"/>
                    <a:pt x="601627" y="82161"/>
                    <a:pt x="731167" y="83113"/>
                  </a:cubicBezTo>
                  <a:cubicBezTo>
                    <a:pt x="766410" y="93591"/>
                    <a:pt x="802604" y="91686"/>
                    <a:pt x="838799" y="91686"/>
                  </a:cubicBezTo>
                  <a:cubicBezTo>
                    <a:pt x="853087" y="91686"/>
                    <a:pt x="867374" y="88828"/>
                    <a:pt x="881662" y="96448"/>
                  </a:cubicBezTo>
                  <a:cubicBezTo>
                    <a:pt x="888329" y="99306"/>
                    <a:pt x="893092" y="104068"/>
                    <a:pt x="896902" y="109783"/>
                  </a:cubicBezTo>
                  <a:cubicBezTo>
                    <a:pt x="897854" y="111688"/>
                    <a:pt x="898807" y="113593"/>
                    <a:pt x="899760" y="116451"/>
                  </a:cubicBezTo>
                  <a:cubicBezTo>
                    <a:pt x="977865" y="141216"/>
                    <a:pt x="1057874" y="156456"/>
                    <a:pt x="1135027" y="183126"/>
                  </a:cubicBezTo>
                  <a:cubicBezTo>
                    <a:pt x="1182652" y="199318"/>
                    <a:pt x="1196940" y="225036"/>
                    <a:pt x="1187415" y="269803"/>
                  </a:cubicBezTo>
                  <a:cubicBezTo>
                    <a:pt x="1182652" y="294568"/>
                    <a:pt x="1177890" y="319333"/>
                    <a:pt x="1173127" y="344098"/>
                  </a:cubicBezTo>
                  <a:cubicBezTo>
                    <a:pt x="1171222" y="342193"/>
                    <a:pt x="1169317" y="342193"/>
                    <a:pt x="1167412" y="342193"/>
                  </a:cubicBezTo>
                  <a:close/>
                </a:path>
              </a:pathLst>
            </a:custGeom>
            <a:solidFill>
              <a:srgbClr val="E9C0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="" xmlns:a16="http://schemas.microsoft.com/office/drawing/2014/main" id="{747BC931-58BE-46F2-8583-B6BE8B6760D6}"/>
                </a:ext>
              </a:extLst>
            </p:cNvPr>
            <p:cNvSpPr/>
            <p:nvPr/>
          </p:nvSpPr>
          <p:spPr>
            <a:xfrm>
              <a:off x="11133041" y="-2889015"/>
              <a:ext cx="202006" cy="415766"/>
            </a:xfrm>
            <a:custGeom>
              <a:avLst/>
              <a:gdLst>
                <a:gd name="connsiteX0" fmla="*/ 7166 w 202006"/>
                <a:gd name="connsiteY0" fmla="*/ 5239 h 415766"/>
                <a:gd name="connsiteX1" fmla="*/ 35741 w 202006"/>
                <a:gd name="connsiteY1" fmla="*/ 9049 h 415766"/>
                <a:gd name="connsiteX2" fmla="*/ 118608 w 202006"/>
                <a:gd name="connsiteY2" fmla="*/ 90011 h 415766"/>
                <a:gd name="connsiteX3" fmla="*/ 152898 w 202006"/>
                <a:gd name="connsiteY3" fmla="*/ 110014 h 415766"/>
                <a:gd name="connsiteX4" fmla="*/ 160518 w 202006"/>
                <a:gd name="connsiteY4" fmla="*/ 72866 h 415766"/>
                <a:gd name="connsiteX5" fmla="*/ 199571 w 202006"/>
                <a:gd name="connsiteY5" fmla="*/ 380524 h 415766"/>
                <a:gd name="connsiteX6" fmla="*/ 164328 w 202006"/>
                <a:gd name="connsiteY6" fmla="*/ 406241 h 415766"/>
                <a:gd name="connsiteX7" fmla="*/ 76698 w 202006"/>
                <a:gd name="connsiteY7" fmla="*/ 415766 h 415766"/>
                <a:gd name="connsiteX8" fmla="*/ 54791 w 202006"/>
                <a:gd name="connsiteY8" fmla="*/ 337661 h 415766"/>
                <a:gd name="connsiteX9" fmla="*/ 41455 w 202006"/>
                <a:gd name="connsiteY9" fmla="*/ 297656 h 415766"/>
                <a:gd name="connsiteX10" fmla="*/ 4308 w 202006"/>
                <a:gd name="connsiteY10" fmla="*/ 45244 h 415766"/>
                <a:gd name="connsiteX11" fmla="*/ 7166 w 202006"/>
                <a:gd name="connsiteY11" fmla="*/ 5239 h 41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2006" h="415766">
                  <a:moveTo>
                    <a:pt x="7166" y="5239"/>
                  </a:moveTo>
                  <a:cubicBezTo>
                    <a:pt x="17643" y="-476"/>
                    <a:pt x="30025" y="-4286"/>
                    <a:pt x="35741" y="9049"/>
                  </a:cubicBezTo>
                  <a:cubicBezTo>
                    <a:pt x="52886" y="47149"/>
                    <a:pt x="97653" y="55721"/>
                    <a:pt x="118608" y="90011"/>
                  </a:cubicBezTo>
                  <a:cubicBezTo>
                    <a:pt x="126228" y="101441"/>
                    <a:pt x="139563" y="115729"/>
                    <a:pt x="152898" y="110014"/>
                  </a:cubicBezTo>
                  <a:cubicBezTo>
                    <a:pt x="168138" y="104299"/>
                    <a:pt x="157661" y="85249"/>
                    <a:pt x="160518" y="72866"/>
                  </a:cubicBezTo>
                  <a:cubicBezTo>
                    <a:pt x="197666" y="172879"/>
                    <a:pt x="207191" y="275749"/>
                    <a:pt x="199571" y="380524"/>
                  </a:cubicBezTo>
                  <a:cubicBezTo>
                    <a:pt x="197666" y="404336"/>
                    <a:pt x="190998" y="414814"/>
                    <a:pt x="164328" y="406241"/>
                  </a:cubicBezTo>
                  <a:cubicBezTo>
                    <a:pt x="140516" y="398621"/>
                    <a:pt x="114798" y="403384"/>
                    <a:pt x="76698" y="415766"/>
                  </a:cubicBezTo>
                  <a:cubicBezTo>
                    <a:pt x="140516" y="352901"/>
                    <a:pt x="67173" y="360521"/>
                    <a:pt x="54791" y="337661"/>
                  </a:cubicBezTo>
                  <a:cubicBezTo>
                    <a:pt x="45266" y="326231"/>
                    <a:pt x="41455" y="312896"/>
                    <a:pt x="41455" y="297656"/>
                  </a:cubicBezTo>
                  <a:cubicBezTo>
                    <a:pt x="46218" y="210979"/>
                    <a:pt x="28121" y="128111"/>
                    <a:pt x="4308" y="45244"/>
                  </a:cubicBezTo>
                  <a:cubicBezTo>
                    <a:pt x="498" y="31909"/>
                    <a:pt x="-4264" y="18574"/>
                    <a:pt x="7166" y="5239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="" xmlns:a16="http://schemas.microsoft.com/office/drawing/2014/main" id="{A48D2401-FDF4-4277-B82C-FE2BC083B407}"/>
                </a:ext>
              </a:extLst>
            </p:cNvPr>
            <p:cNvSpPr/>
            <p:nvPr/>
          </p:nvSpPr>
          <p:spPr>
            <a:xfrm>
              <a:off x="10799690" y="-1931466"/>
              <a:ext cx="244349" cy="360001"/>
            </a:xfrm>
            <a:custGeom>
              <a:avLst/>
              <a:gdLst>
                <a:gd name="connsiteX0" fmla="*/ 114775 w 244349"/>
                <a:gd name="connsiteY0" fmla="*/ 232600 h 360001"/>
                <a:gd name="connsiteX1" fmla="*/ 45242 w 244349"/>
                <a:gd name="connsiteY1" fmla="*/ 69723 h 360001"/>
                <a:gd name="connsiteX2" fmla="*/ 21430 w 244349"/>
                <a:gd name="connsiteY2" fmla="*/ 35433 h 360001"/>
                <a:gd name="connsiteX3" fmla="*/ 3332 w 244349"/>
                <a:gd name="connsiteY3" fmla="*/ 11620 h 360001"/>
                <a:gd name="connsiteX4" fmla="*/ 49052 w 244349"/>
                <a:gd name="connsiteY4" fmla="*/ 10668 h 360001"/>
                <a:gd name="connsiteX5" fmla="*/ 105250 w 244349"/>
                <a:gd name="connsiteY5" fmla="*/ 80200 h 360001"/>
                <a:gd name="connsiteX6" fmla="*/ 232885 w 244349"/>
                <a:gd name="connsiteY6" fmla="*/ 279273 h 360001"/>
                <a:gd name="connsiteX7" fmla="*/ 227170 w 244349"/>
                <a:gd name="connsiteY7" fmla="*/ 330708 h 360001"/>
                <a:gd name="connsiteX8" fmla="*/ 133825 w 244349"/>
                <a:gd name="connsiteY8" fmla="*/ 348805 h 360001"/>
                <a:gd name="connsiteX9" fmla="*/ 134777 w 244349"/>
                <a:gd name="connsiteY9" fmla="*/ 349758 h 360001"/>
                <a:gd name="connsiteX10" fmla="*/ 114775 w 244349"/>
                <a:gd name="connsiteY10" fmla="*/ 232600 h 36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4349" h="360001">
                  <a:moveTo>
                    <a:pt x="114775" y="232600"/>
                  </a:moveTo>
                  <a:cubicBezTo>
                    <a:pt x="90962" y="178308"/>
                    <a:pt x="76675" y="120205"/>
                    <a:pt x="45242" y="69723"/>
                  </a:cubicBezTo>
                  <a:cubicBezTo>
                    <a:pt x="37622" y="58293"/>
                    <a:pt x="31907" y="44005"/>
                    <a:pt x="21430" y="35433"/>
                  </a:cubicBezTo>
                  <a:cubicBezTo>
                    <a:pt x="12857" y="27813"/>
                    <a:pt x="-8098" y="25908"/>
                    <a:pt x="3332" y="11620"/>
                  </a:cubicBezTo>
                  <a:cubicBezTo>
                    <a:pt x="13810" y="-1715"/>
                    <a:pt x="34765" y="-5525"/>
                    <a:pt x="49052" y="10668"/>
                  </a:cubicBezTo>
                  <a:cubicBezTo>
                    <a:pt x="69055" y="32575"/>
                    <a:pt x="89057" y="55435"/>
                    <a:pt x="105250" y="80200"/>
                  </a:cubicBezTo>
                  <a:cubicBezTo>
                    <a:pt x="149065" y="145923"/>
                    <a:pt x="190975" y="212598"/>
                    <a:pt x="232885" y="279273"/>
                  </a:cubicBezTo>
                  <a:cubicBezTo>
                    <a:pt x="244315" y="297370"/>
                    <a:pt x="253840" y="316420"/>
                    <a:pt x="227170" y="330708"/>
                  </a:cubicBezTo>
                  <a:cubicBezTo>
                    <a:pt x="199548" y="352615"/>
                    <a:pt x="170973" y="373570"/>
                    <a:pt x="133825" y="348805"/>
                  </a:cubicBezTo>
                  <a:lnTo>
                    <a:pt x="134777" y="349758"/>
                  </a:lnTo>
                  <a:cubicBezTo>
                    <a:pt x="125252" y="311658"/>
                    <a:pt x="126205" y="271653"/>
                    <a:pt x="114775" y="232600"/>
                  </a:cubicBezTo>
                  <a:close/>
                </a:path>
              </a:pathLst>
            </a:custGeom>
            <a:solidFill>
              <a:srgbClr val="F5EF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="" xmlns:a16="http://schemas.microsoft.com/office/drawing/2014/main" id="{1296F69A-E2DA-4F37-BBD6-1A07F96AE41E}"/>
                </a:ext>
              </a:extLst>
            </p:cNvPr>
            <p:cNvSpPr/>
            <p:nvPr/>
          </p:nvSpPr>
          <p:spPr>
            <a:xfrm>
              <a:off x="11176773" y="-2457448"/>
              <a:ext cx="180537" cy="277132"/>
            </a:xfrm>
            <a:custGeom>
              <a:avLst/>
              <a:gdLst>
                <a:gd name="connsiteX0" fmla="*/ 40586 w 180537"/>
                <a:gd name="connsiteY0" fmla="*/ 22299 h 277132"/>
                <a:gd name="connsiteX1" fmla="*/ 170127 w 180537"/>
                <a:gd name="connsiteY1" fmla="*/ 53732 h 277132"/>
                <a:gd name="connsiteX2" fmla="*/ 18679 w 180537"/>
                <a:gd name="connsiteY2" fmla="*/ 276617 h 277132"/>
                <a:gd name="connsiteX3" fmla="*/ 4391 w 180537"/>
                <a:gd name="connsiteY3" fmla="*/ 248994 h 277132"/>
                <a:gd name="connsiteX4" fmla="*/ 49159 w 180537"/>
                <a:gd name="connsiteY4" fmla="*/ 204227 h 277132"/>
                <a:gd name="connsiteX5" fmla="*/ 64399 w 180537"/>
                <a:gd name="connsiteY5" fmla="*/ 66114 h 277132"/>
                <a:gd name="connsiteX6" fmla="*/ 40586 w 180537"/>
                <a:gd name="connsiteY6" fmla="*/ 22299 h 277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537" h="277132">
                  <a:moveTo>
                    <a:pt x="40586" y="22299"/>
                  </a:moveTo>
                  <a:cubicBezTo>
                    <a:pt x="92021" y="-16753"/>
                    <a:pt x="148219" y="-3418"/>
                    <a:pt x="170127" y="53732"/>
                  </a:cubicBezTo>
                  <a:cubicBezTo>
                    <a:pt x="212989" y="166127"/>
                    <a:pt x="115834" y="263282"/>
                    <a:pt x="18679" y="276617"/>
                  </a:cubicBezTo>
                  <a:cubicBezTo>
                    <a:pt x="-7991" y="280427"/>
                    <a:pt x="581" y="262329"/>
                    <a:pt x="4391" y="248994"/>
                  </a:cubicBezTo>
                  <a:cubicBezTo>
                    <a:pt x="13916" y="228039"/>
                    <a:pt x="26299" y="213752"/>
                    <a:pt x="49159" y="204227"/>
                  </a:cubicBezTo>
                  <a:cubicBezTo>
                    <a:pt x="113929" y="175652"/>
                    <a:pt x="119644" y="108977"/>
                    <a:pt x="64399" y="66114"/>
                  </a:cubicBezTo>
                  <a:cubicBezTo>
                    <a:pt x="50111" y="54684"/>
                    <a:pt x="30109" y="46112"/>
                    <a:pt x="40586" y="2229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="" xmlns:a16="http://schemas.microsoft.com/office/drawing/2014/main" id="{424796B4-19D7-41CF-8035-12BA9C45BC91}"/>
                </a:ext>
              </a:extLst>
            </p:cNvPr>
            <p:cNvSpPr/>
            <p:nvPr/>
          </p:nvSpPr>
          <p:spPr>
            <a:xfrm>
              <a:off x="10808737" y="-3292730"/>
              <a:ext cx="381255" cy="741376"/>
            </a:xfrm>
            <a:custGeom>
              <a:avLst/>
              <a:gdLst>
                <a:gd name="connsiteX0" fmla="*/ 331470 w 381255"/>
                <a:gd name="connsiteY0" fmla="*/ 408954 h 741376"/>
                <a:gd name="connsiteX1" fmla="*/ 379095 w 381255"/>
                <a:gd name="connsiteY1" fmla="*/ 741377 h 741376"/>
                <a:gd name="connsiteX2" fmla="*/ 341947 w 381255"/>
                <a:gd name="connsiteY2" fmla="*/ 733757 h 741376"/>
                <a:gd name="connsiteX3" fmla="*/ 348615 w 381255"/>
                <a:gd name="connsiteY3" fmla="*/ 590882 h 741376"/>
                <a:gd name="connsiteX4" fmla="*/ 304800 w 381255"/>
                <a:gd name="connsiteY4" fmla="*/ 417527 h 741376"/>
                <a:gd name="connsiteX5" fmla="*/ 32385 w 381255"/>
                <a:gd name="connsiteY5" fmla="*/ 35574 h 741376"/>
                <a:gd name="connsiteX6" fmla="*/ 0 w 381255"/>
                <a:gd name="connsiteY6" fmla="*/ 8904 h 741376"/>
                <a:gd name="connsiteX7" fmla="*/ 46672 w 381255"/>
                <a:gd name="connsiteY7" fmla="*/ 8904 h 741376"/>
                <a:gd name="connsiteX8" fmla="*/ 160020 w 381255"/>
                <a:gd name="connsiteY8" fmla="*/ 122252 h 741376"/>
                <a:gd name="connsiteX9" fmla="*/ 315278 w 381255"/>
                <a:gd name="connsiteY9" fmla="*/ 369902 h 741376"/>
                <a:gd name="connsiteX10" fmla="*/ 331470 w 381255"/>
                <a:gd name="connsiteY10" fmla="*/ 408954 h 741376"/>
                <a:gd name="connsiteX11" fmla="*/ 331470 w 381255"/>
                <a:gd name="connsiteY11" fmla="*/ 408954 h 74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1255" h="741376">
                  <a:moveTo>
                    <a:pt x="331470" y="408954"/>
                  </a:moveTo>
                  <a:cubicBezTo>
                    <a:pt x="360045" y="517539"/>
                    <a:pt x="389572" y="627077"/>
                    <a:pt x="379095" y="741377"/>
                  </a:cubicBezTo>
                  <a:cubicBezTo>
                    <a:pt x="366713" y="739472"/>
                    <a:pt x="352425" y="745187"/>
                    <a:pt x="341947" y="733757"/>
                  </a:cubicBezTo>
                  <a:cubicBezTo>
                    <a:pt x="367665" y="687084"/>
                    <a:pt x="353378" y="637554"/>
                    <a:pt x="348615" y="590882"/>
                  </a:cubicBezTo>
                  <a:cubicBezTo>
                    <a:pt x="341947" y="531827"/>
                    <a:pt x="328613" y="472772"/>
                    <a:pt x="304800" y="417527"/>
                  </a:cubicBezTo>
                  <a:cubicBezTo>
                    <a:pt x="252413" y="262269"/>
                    <a:pt x="161925" y="135587"/>
                    <a:pt x="32385" y="35574"/>
                  </a:cubicBezTo>
                  <a:cubicBezTo>
                    <a:pt x="20955" y="27002"/>
                    <a:pt x="10478" y="17477"/>
                    <a:pt x="0" y="8904"/>
                  </a:cubicBezTo>
                  <a:cubicBezTo>
                    <a:pt x="15240" y="10809"/>
                    <a:pt x="31433" y="-12051"/>
                    <a:pt x="46672" y="8904"/>
                  </a:cubicBezTo>
                  <a:cubicBezTo>
                    <a:pt x="84772" y="47004"/>
                    <a:pt x="123825" y="83199"/>
                    <a:pt x="160020" y="122252"/>
                  </a:cubicBezTo>
                  <a:cubicBezTo>
                    <a:pt x="227647" y="194642"/>
                    <a:pt x="272415" y="281319"/>
                    <a:pt x="315278" y="369902"/>
                  </a:cubicBezTo>
                  <a:cubicBezTo>
                    <a:pt x="322897" y="382284"/>
                    <a:pt x="326708" y="395619"/>
                    <a:pt x="331470" y="408954"/>
                  </a:cubicBezTo>
                  <a:lnTo>
                    <a:pt x="331470" y="408954"/>
                  </a:lnTo>
                  <a:close/>
                </a:path>
              </a:pathLst>
            </a:custGeom>
            <a:solidFill>
              <a:srgbClr val="7254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="" xmlns:a16="http://schemas.microsoft.com/office/drawing/2014/main" id="{30A49D0D-B01B-413C-B87C-57EE1CD8352E}"/>
                </a:ext>
              </a:extLst>
            </p:cNvPr>
            <p:cNvSpPr/>
            <p:nvPr/>
          </p:nvSpPr>
          <p:spPr>
            <a:xfrm>
              <a:off x="11161162" y="-2435148"/>
              <a:ext cx="130995" cy="226695"/>
            </a:xfrm>
            <a:custGeom>
              <a:avLst/>
              <a:gdLst>
                <a:gd name="connsiteX0" fmla="*/ 56197 w 130995"/>
                <a:gd name="connsiteY0" fmla="*/ 0 h 226695"/>
                <a:gd name="connsiteX1" fmla="*/ 85725 w 130995"/>
                <a:gd name="connsiteY1" fmla="*/ 33338 h 226695"/>
                <a:gd name="connsiteX2" fmla="*/ 130492 w 130995"/>
                <a:gd name="connsiteY2" fmla="*/ 103823 h 226695"/>
                <a:gd name="connsiteX3" fmla="*/ 73342 w 130995"/>
                <a:gd name="connsiteY3" fmla="*/ 193358 h 226695"/>
                <a:gd name="connsiteX4" fmla="*/ 19050 w 130995"/>
                <a:gd name="connsiteY4" fmla="*/ 226695 h 226695"/>
                <a:gd name="connsiteX5" fmla="*/ 0 w 130995"/>
                <a:gd name="connsiteY5" fmla="*/ 182880 h 226695"/>
                <a:gd name="connsiteX6" fmla="*/ 7620 w 130995"/>
                <a:gd name="connsiteY6" fmla="*/ 56198 h 226695"/>
                <a:gd name="connsiteX7" fmla="*/ 13335 w 130995"/>
                <a:gd name="connsiteY7" fmla="*/ 56198 h 226695"/>
                <a:gd name="connsiteX8" fmla="*/ 19050 w 130995"/>
                <a:gd name="connsiteY8" fmla="*/ 96202 h 226695"/>
                <a:gd name="connsiteX9" fmla="*/ 56197 w 130995"/>
                <a:gd name="connsiteY9" fmla="*/ 0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95" h="226695">
                  <a:moveTo>
                    <a:pt x="56197" y="0"/>
                  </a:moveTo>
                  <a:cubicBezTo>
                    <a:pt x="57150" y="19050"/>
                    <a:pt x="71438" y="25717"/>
                    <a:pt x="85725" y="33338"/>
                  </a:cubicBezTo>
                  <a:cubicBezTo>
                    <a:pt x="116205" y="47625"/>
                    <a:pt x="134302" y="70485"/>
                    <a:pt x="130492" y="103823"/>
                  </a:cubicBezTo>
                  <a:cubicBezTo>
                    <a:pt x="126682" y="141923"/>
                    <a:pt x="116205" y="180975"/>
                    <a:pt x="73342" y="193358"/>
                  </a:cubicBezTo>
                  <a:cubicBezTo>
                    <a:pt x="50482" y="200025"/>
                    <a:pt x="34290" y="211455"/>
                    <a:pt x="19050" y="226695"/>
                  </a:cubicBezTo>
                  <a:cubicBezTo>
                    <a:pt x="12382" y="212408"/>
                    <a:pt x="53340" y="176213"/>
                    <a:pt x="0" y="182880"/>
                  </a:cubicBezTo>
                  <a:cubicBezTo>
                    <a:pt x="33338" y="142875"/>
                    <a:pt x="3810" y="98108"/>
                    <a:pt x="7620" y="56198"/>
                  </a:cubicBezTo>
                  <a:cubicBezTo>
                    <a:pt x="9525" y="56198"/>
                    <a:pt x="11430" y="56198"/>
                    <a:pt x="13335" y="56198"/>
                  </a:cubicBezTo>
                  <a:cubicBezTo>
                    <a:pt x="15240" y="67627"/>
                    <a:pt x="16192" y="80010"/>
                    <a:pt x="19050" y="96202"/>
                  </a:cubicBezTo>
                  <a:cubicBezTo>
                    <a:pt x="57150" y="69533"/>
                    <a:pt x="33338" y="25717"/>
                    <a:pt x="56197" y="0"/>
                  </a:cubicBezTo>
                  <a:close/>
                </a:path>
              </a:pathLst>
            </a:custGeom>
            <a:solidFill>
              <a:srgbClr val="F4B8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="" xmlns:a16="http://schemas.microsoft.com/office/drawing/2014/main" id="{46CFF6BE-3EDE-46AC-9C7B-4610C21A1F49}"/>
                </a:ext>
              </a:extLst>
            </p:cNvPr>
            <p:cNvSpPr/>
            <p:nvPr/>
          </p:nvSpPr>
          <p:spPr>
            <a:xfrm>
              <a:off x="10240365" y="-3303828"/>
              <a:ext cx="253094" cy="544388"/>
            </a:xfrm>
            <a:custGeom>
              <a:avLst/>
              <a:gdLst>
                <a:gd name="connsiteX0" fmla="*/ 32115 w 253094"/>
                <a:gd name="connsiteY0" fmla="*/ 400050 h 544388"/>
                <a:gd name="connsiteX1" fmla="*/ 207375 w 253094"/>
                <a:gd name="connsiteY1" fmla="*/ 38100 h 544388"/>
                <a:gd name="connsiteX2" fmla="*/ 241665 w 253094"/>
                <a:gd name="connsiteY2" fmla="*/ 0 h 544388"/>
                <a:gd name="connsiteX3" fmla="*/ 253094 w 253094"/>
                <a:gd name="connsiteY3" fmla="*/ 10477 h 544388"/>
                <a:gd name="connsiteX4" fmla="*/ 99742 w 253094"/>
                <a:gd name="connsiteY4" fmla="*/ 283845 h 544388"/>
                <a:gd name="connsiteX5" fmla="*/ 37830 w 253094"/>
                <a:gd name="connsiteY5" fmla="*/ 541020 h 544388"/>
                <a:gd name="connsiteX6" fmla="*/ 682 w 253094"/>
                <a:gd name="connsiteY6" fmla="*/ 522923 h 544388"/>
                <a:gd name="connsiteX7" fmla="*/ 32115 w 253094"/>
                <a:gd name="connsiteY7" fmla="*/ 400050 h 54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094" h="544388">
                  <a:moveTo>
                    <a:pt x="32115" y="400050"/>
                  </a:moveTo>
                  <a:cubicBezTo>
                    <a:pt x="73072" y="270510"/>
                    <a:pt x="123555" y="145733"/>
                    <a:pt x="207375" y="38100"/>
                  </a:cubicBezTo>
                  <a:cubicBezTo>
                    <a:pt x="217852" y="24765"/>
                    <a:pt x="230235" y="12383"/>
                    <a:pt x="241665" y="0"/>
                  </a:cubicBezTo>
                  <a:cubicBezTo>
                    <a:pt x="245475" y="3810"/>
                    <a:pt x="249285" y="7620"/>
                    <a:pt x="253094" y="10477"/>
                  </a:cubicBezTo>
                  <a:cubicBezTo>
                    <a:pt x="192135" y="96202"/>
                    <a:pt x="132127" y="182880"/>
                    <a:pt x="99742" y="283845"/>
                  </a:cubicBezTo>
                  <a:cubicBezTo>
                    <a:pt x="85455" y="370523"/>
                    <a:pt x="58784" y="455295"/>
                    <a:pt x="37830" y="541020"/>
                  </a:cubicBezTo>
                  <a:cubicBezTo>
                    <a:pt x="17827" y="551498"/>
                    <a:pt x="10207" y="535305"/>
                    <a:pt x="682" y="522923"/>
                  </a:cubicBezTo>
                  <a:cubicBezTo>
                    <a:pt x="-3128" y="479107"/>
                    <a:pt x="9255" y="438150"/>
                    <a:pt x="32115" y="400050"/>
                  </a:cubicBezTo>
                  <a:close/>
                </a:path>
              </a:pathLst>
            </a:custGeom>
            <a:solidFill>
              <a:srgbClr val="7054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="" xmlns:a16="http://schemas.microsoft.com/office/drawing/2014/main" id="{E049A632-1751-462F-AD79-D4BCF142B62B}"/>
                </a:ext>
              </a:extLst>
            </p:cNvPr>
            <p:cNvSpPr/>
            <p:nvPr/>
          </p:nvSpPr>
          <p:spPr>
            <a:xfrm>
              <a:off x="10693484" y="-3322726"/>
              <a:ext cx="161925" cy="468477"/>
            </a:xfrm>
            <a:custGeom>
              <a:avLst/>
              <a:gdLst>
                <a:gd name="connsiteX0" fmla="*/ 154305 w 161925"/>
                <a:gd name="connsiteY0" fmla="*/ 352272 h 468477"/>
                <a:gd name="connsiteX1" fmla="*/ 161925 w 161925"/>
                <a:gd name="connsiteY1" fmla="*/ 418947 h 468477"/>
                <a:gd name="connsiteX2" fmla="*/ 149543 w 161925"/>
                <a:gd name="connsiteY2" fmla="*/ 468477 h 468477"/>
                <a:gd name="connsiteX3" fmla="*/ 122873 w 161925"/>
                <a:gd name="connsiteY3" fmla="*/ 397992 h 468477"/>
                <a:gd name="connsiteX4" fmla="*/ 106680 w 161925"/>
                <a:gd name="connsiteY4" fmla="*/ 282740 h 468477"/>
                <a:gd name="connsiteX5" fmla="*/ 0 w 161925"/>
                <a:gd name="connsiteY5" fmla="*/ 28422 h 468477"/>
                <a:gd name="connsiteX6" fmla="*/ 38100 w 161925"/>
                <a:gd name="connsiteY6" fmla="*/ 8420 h 468477"/>
                <a:gd name="connsiteX7" fmla="*/ 33338 w 161925"/>
                <a:gd name="connsiteY7" fmla="*/ 41757 h 468477"/>
                <a:gd name="connsiteX8" fmla="*/ 154305 w 161925"/>
                <a:gd name="connsiteY8" fmla="*/ 352272 h 46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468477">
                  <a:moveTo>
                    <a:pt x="154305" y="352272"/>
                  </a:moveTo>
                  <a:cubicBezTo>
                    <a:pt x="157163" y="374180"/>
                    <a:pt x="159068" y="397040"/>
                    <a:pt x="161925" y="418947"/>
                  </a:cubicBezTo>
                  <a:cubicBezTo>
                    <a:pt x="149543" y="433235"/>
                    <a:pt x="166688" y="455142"/>
                    <a:pt x="149543" y="468477"/>
                  </a:cubicBezTo>
                  <a:cubicBezTo>
                    <a:pt x="120968" y="453237"/>
                    <a:pt x="122873" y="423710"/>
                    <a:pt x="122873" y="397992"/>
                  </a:cubicBezTo>
                  <a:cubicBezTo>
                    <a:pt x="122873" y="358940"/>
                    <a:pt x="117158" y="320840"/>
                    <a:pt x="106680" y="282740"/>
                  </a:cubicBezTo>
                  <a:cubicBezTo>
                    <a:pt x="90488" y="190347"/>
                    <a:pt x="45720" y="108432"/>
                    <a:pt x="0" y="28422"/>
                  </a:cubicBezTo>
                  <a:cubicBezTo>
                    <a:pt x="13335" y="23660"/>
                    <a:pt x="8573" y="-17298"/>
                    <a:pt x="38100" y="8420"/>
                  </a:cubicBezTo>
                  <a:cubicBezTo>
                    <a:pt x="6668" y="15087"/>
                    <a:pt x="26670" y="31280"/>
                    <a:pt x="33338" y="41757"/>
                  </a:cubicBezTo>
                  <a:cubicBezTo>
                    <a:pt x="92393" y="137960"/>
                    <a:pt x="126683" y="243687"/>
                    <a:pt x="154305" y="352272"/>
                  </a:cubicBezTo>
                  <a:close/>
                </a:path>
              </a:pathLst>
            </a:custGeom>
            <a:solidFill>
              <a:srgbClr val="775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="" xmlns:a16="http://schemas.microsoft.com/office/drawing/2014/main" id="{5816B93C-BB37-48AF-9898-C7895D44C054}"/>
                </a:ext>
              </a:extLst>
            </p:cNvPr>
            <p:cNvSpPr/>
            <p:nvPr/>
          </p:nvSpPr>
          <p:spPr>
            <a:xfrm>
              <a:off x="10530382" y="-1921316"/>
              <a:ext cx="165191" cy="105292"/>
            </a:xfrm>
            <a:custGeom>
              <a:avLst/>
              <a:gdLst>
                <a:gd name="connsiteX0" fmla="*/ 125955 w 165191"/>
                <a:gd name="connsiteY0" fmla="*/ 50047 h 105292"/>
                <a:gd name="connsiteX1" fmla="*/ 152625 w 165191"/>
                <a:gd name="connsiteY1" fmla="*/ 55762 h 105292"/>
                <a:gd name="connsiteX2" fmla="*/ 154530 w 165191"/>
                <a:gd name="connsiteY2" fmla="*/ 73860 h 105292"/>
                <a:gd name="connsiteX3" fmla="*/ 154530 w 165191"/>
                <a:gd name="connsiteY3" fmla="*/ 74812 h 105292"/>
                <a:gd name="connsiteX4" fmla="*/ 137385 w 165191"/>
                <a:gd name="connsiteY4" fmla="*/ 105292 h 105292"/>
                <a:gd name="connsiteX5" fmla="*/ 83092 w 165191"/>
                <a:gd name="connsiteY5" fmla="*/ 80527 h 105292"/>
                <a:gd name="connsiteX6" fmla="*/ 70710 w 165191"/>
                <a:gd name="connsiteY6" fmla="*/ 82432 h 105292"/>
                <a:gd name="connsiteX7" fmla="*/ 51660 w 165191"/>
                <a:gd name="connsiteY7" fmla="*/ 81480 h 105292"/>
                <a:gd name="connsiteX8" fmla="*/ 39277 w 165191"/>
                <a:gd name="connsiteY8" fmla="*/ 78622 h 105292"/>
                <a:gd name="connsiteX9" fmla="*/ 8797 w 165191"/>
                <a:gd name="connsiteY9" fmla="*/ 38617 h 105292"/>
                <a:gd name="connsiteX10" fmla="*/ 36420 w 165191"/>
                <a:gd name="connsiteY10" fmla="*/ 4327 h 105292"/>
                <a:gd name="connsiteX11" fmla="*/ 80235 w 165191"/>
                <a:gd name="connsiteY11" fmla="*/ 1470 h 105292"/>
                <a:gd name="connsiteX12" fmla="*/ 91665 w 165191"/>
                <a:gd name="connsiteY12" fmla="*/ 7185 h 105292"/>
                <a:gd name="connsiteX13" fmla="*/ 125955 w 165191"/>
                <a:gd name="connsiteY13" fmla="*/ 50047 h 10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91" h="105292">
                  <a:moveTo>
                    <a:pt x="125955" y="50047"/>
                  </a:moveTo>
                  <a:cubicBezTo>
                    <a:pt x="134527" y="51952"/>
                    <a:pt x="143100" y="54810"/>
                    <a:pt x="152625" y="55762"/>
                  </a:cubicBezTo>
                  <a:cubicBezTo>
                    <a:pt x="180247" y="58620"/>
                    <a:pt x="153577" y="68145"/>
                    <a:pt x="154530" y="73860"/>
                  </a:cubicBezTo>
                  <a:cubicBezTo>
                    <a:pt x="154530" y="73860"/>
                    <a:pt x="154530" y="74812"/>
                    <a:pt x="154530" y="74812"/>
                  </a:cubicBezTo>
                  <a:cubicBezTo>
                    <a:pt x="142147" y="81480"/>
                    <a:pt x="156435" y="102435"/>
                    <a:pt x="137385" y="105292"/>
                  </a:cubicBezTo>
                  <a:cubicBezTo>
                    <a:pt x="117382" y="102435"/>
                    <a:pt x="109762" y="70050"/>
                    <a:pt x="83092" y="80527"/>
                  </a:cubicBezTo>
                  <a:cubicBezTo>
                    <a:pt x="79282" y="81480"/>
                    <a:pt x="74520" y="82432"/>
                    <a:pt x="70710" y="82432"/>
                  </a:cubicBezTo>
                  <a:cubicBezTo>
                    <a:pt x="64042" y="83385"/>
                    <a:pt x="58327" y="82432"/>
                    <a:pt x="51660" y="81480"/>
                  </a:cubicBezTo>
                  <a:cubicBezTo>
                    <a:pt x="47850" y="80527"/>
                    <a:pt x="43087" y="79575"/>
                    <a:pt x="39277" y="78622"/>
                  </a:cubicBezTo>
                  <a:cubicBezTo>
                    <a:pt x="23085" y="70050"/>
                    <a:pt x="-17873" y="80527"/>
                    <a:pt x="8797" y="38617"/>
                  </a:cubicBezTo>
                  <a:cubicBezTo>
                    <a:pt x="18322" y="27187"/>
                    <a:pt x="24990" y="13852"/>
                    <a:pt x="36420" y="4327"/>
                  </a:cubicBezTo>
                  <a:cubicBezTo>
                    <a:pt x="50707" y="-3293"/>
                    <a:pt x="65947" y="1470"/>
                    <a:pt x="80235" y="1470"/>
                  </a:cubicBezTo>
                  <a:cubicBezTo>
                    <a:pt x="84045" y="2422"/>
                    <a:pt x="87855" y="4327"/>
                    <a:pt x="91665" y="7185"/>
                  </a:cubicBezTo>
                  <a:cubicBezTo>
                    <a:pt x="102142" y="23377"/>
                    <a:pt x="124050" y="28140"/>
                    <a:pt x="125955" y="50047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="" xmlns:a16="http://schemas.microsoft.com/office/drawing/2014/main" id="{9CE62937-9522-4EF4-A1AE-A9D9CB7A2201}"/>
                </a:ext>
              </a:extLst>
            </p:cNvPr>
            <p:cNvSpPr/>
            <p:nvPr/>
          </p:nvSpPr>
          <p:spPr>
            <a:xfrm>
              <a:off x="10764922" y="-1904606"/>
              <a:ext cx="96202" cy="149542"/>
            </a:xfrm>
            <a:custGeom>
              <a:avLst/>
              <a:gdLst>
                <a:gd name="connsiteX0" fmla="*/ 0 w 96202"/>
                <a:gd name="connsiteY0" fmla="*/ 0 h 149542"/>
                <a:gd name="connsiteX1" fmla="*/ 96203 w 96202"/>
                <a:gd name="connsiteY1" fmla="*/ 149542 h 149542"/>
                <a:gd name="connsiteX2" fmla="*/ 0 w 96202"/>
                <a:gd name="connsiteY2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202" h="149542">
                  <a:moveTo>
                    <a:pt x="0" y="0"/>
                  </a:moveTo>
                  <a:cubicBezTo>
                    <a:pt x="31433" y="50483"/>
                    <a:pt x="68580" y="97155"/>
                    <a:pt x="96203" y="149542"/>
                  </a:cubicBezTo>
                  <a:cubicBezTo>
                    <a:pt x="42863" y="113348"/>
                    <a:pt x="12383" y="62865"/>
                    <a:pt x="0" y="0"/>
                  </a:cubicBezTo>
                  <a:close/>
                </a:path>
              </a:pathLst>
            </a:custGeom>
            <a:solidFill>
              <a:srgbClr val="B7B2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="" xmlns:a16="http://schemas.microsoft.com/office/drawing/2014/main" id="{AC741596-DB9F-4B68-8728-C787DBAFB03D}"/>
                </a:ext>
              </a:extLst>
            </p:cNvPr>
            <p:cNvSpPr/>
            <p:nvPr/>
          </p:nvSpPr>
          <p:spPr>
            <a:xfrm>
              <a:off x="10619190" y="-1922350"/>
              <a:ext cx="114300" cy="51081"/>
            </a:xfrm>
            <a:custGeom>
              <a:avLst/>
              <a:gdLst>
                <a:gd name="connsiteX0" fmla="*/ 37147 w 114300"/>
                <a:gd name="connsiteY0" fmla="*/ 51081 h 51081"/>
                <a:gd name="connsiteX1" fmla="*/ 0 w 114300"/>
                <a:gd name="connsiteY1" fmla="*/ 11076 h 51081"/>
                <a:gd name="connsiteX2" fmla="*/ 45720 w 114300"/>
                <a:gd name="connsiteY2" fmla="*/ 8219 h 51081"/>
                <a:gd name="connsiteX3" fmla="*/ 114300 w 114300"/>
                <a:gd name="connsiteY3" fmla="*/ 8219 h 51081"/>
                <a:gd name="connsiteX4" fmla="*/ 37147 w 114300"/>
                <a:gd name="connsiteY4" fmla="*/ 51081 h 51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51081">
                  <a:moveTo>
                    <a:pt x="37147" y="51081"/>
                  </a:moveTo>
                  <a:cubicBezTo>
                    <a:pt x="23813" y="38699"/>
                    <a:pt x="1905" y="33936"/>
                    <a:pt x="0" y="11076"/>
                  </a:cubicBezTo>
                  <a:cubicBezTo>
                    <a:pt x="14288" y="-5116"/>
                    <a:pt x="29528" y="-1306"/>
                    <a:pt x="45720" y="8219"/>
                  </a:cubicBezTo>
                  <a:cubicBezTo>
                    <a:pt x="67628" y="8219"/>
                    <a:pt x="89535" y="8219"/>
                    <a:pt x="114300" y="8219"/>
                  </a:cubicBezTo>
                  <a:cubicBezTo>
                    <a:pt x="100965" y="53939"/>
                    <a:pt x="67628" y="50129"/>
                    <a:pt x="37147" y="51081"/>
                  </a:cubicBezTo>
                  <a:close/>
                </a:path>
              </a:pathLst>
            </a:custGeom>
            <a:solidFill>
              <a:srgbClr val="DBD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="" xmlns:a16="http://schemas.microsoft.com/office/drawing/2014/main" id="{3C94AB68-9808-4EF0-ABBD-4AC36E6CF11A}"/>
                </a:ext>
              </a:extLst>
            </p:cNvPr>
            <p:cNvSpPr/>
            <p:nvPr/>
          </p:nvSpPr>
          <p:spPr>
            <a:xfrm>
              <a:off x="10933515" y="-1599806"/>
              <a:ext cx="123886" cy="58102"/>
            </a:xfrm>
            <a:custGeom>
              <a:avLst/>
              <a:gdLst>
                <a:gd name="connsiteX0" fmla="*/ 0 w 123886"/>
                <a:gd name="connsiteY0" fmla="*/ 18098 h 58102"/>
                <a:gd name="connsiteX1" fmla="*/ 93345 w 123886"/>
                <a:gd name="connsiteY1" fmla="*/ 0 h 58102"/>
                <a:gd name="connsiteX2" fmla="*/ 121920 w 123886"/>
                <a:gd name="connsiteY2" fmla="*/ 58103 h 58102"/>
                <a:gd name="connsiteX3" fmla="*/ 110490 w 123886"/>
                <a:gd name="connsiteY3" fmla="*/ 57150 h 58102"/>
                <a:gd name="connsiteX4" fmla="*/ 65723 w 123886"/>
                <a:gd name="connsiteY4" fmla="*/ 45720 h 58102"/>
                <a:gd name="connsiteX5" fmla="*/ 8573 w 123886"/>
                <a:gd name="connsiteY5" fmla="*/ 48578 h 58102"/>
                <a:gd name="connsiteX6" fmla="*/ 0 w 123886"/>
                <a:gd name="connsiteY6" fmla="*/ 18098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86" h="58102">
                  <a:moveTo>
                    <a:pt x="0" y="18098"/>
                  </a:moveTo>
                  <a:cubicBezTo>
                    <a:pt x="33338" y="25717"/>
                    <a:pt x="60960" y="953"/>
                    <a:pt x="93345" y="0"/>
                  </a:cubicBezTo>
                  <a:cubicBezTo>
                    <a:pt x="118110" y="11430"/>
                    <a:pt x="128588" y="31433"/>
                    <a:pt x="121920" y="58103"/>
                  </a:cubicBezTo>
                  <a:cubicBezTo>
                    <a:pt x="118110" y="58103"/>
                    <a:pt x="114300" y="57150"/>
                    <a:pt x="110490" y="57150"/>
                  </a:cubicBezTo>
                  <a:cubicBezTo>
                    <a:pt x="98107" y="41910"/>
                    <a:pt x="84773" y="38100"/>
                    <a:pt x="65723" y="45720"/>
                  </a:cubicBezTo>
                  <a:cubicBezTo>
                    <a:pt x="47625" y="53340"/>
                    <a:pt x="28575" y="64770"/>
                    <a:pt x="8573" y="48578"/>
                  </a:cubicBezTo>
                  <a:cubicBezTo>
                    <a:pt x="5715" y="39053"/>
                    <a:pt x="2857" y="28575"/>
                    <a:pt x="0" y="18098"/>
                  </a:cubicBezTo>
                  <a:close/>
                </a:path>
              </a:pathLst>
            </a:custGeom>
            <a:solidFill>
              <a:srgbClr val="513F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="" xmlns:a16="http://schemas.microsoft.com/office/drawing/2014/main" id="{97F453A1-98C7-40E7-85F5-0FE388E6689E}"/>
                </a:ext>
              </a:extLst>
            </p:cNvPr>
            <p:cNvSpPr/>
            <p:nvPr/>
          </p:nvSpPr>
          <p:spPr>
            <a:xfrm>
              <a:off x="10902082" y="-1698866"/>
              <a:ext cx="39899" cy="117157"/>
            </a:xfrm>
            <a:custGeom>
              <a:avLst/>
              <a:gdLst>
                <a:gd name="connsiteX0" fmla="*/ 12382 w 39899"/>
                <a:gd name="connsiteY0" fmla="*/ 0 h 117157"/>
                <a:gd name="connsiteX1" fmla="*/ 32385 w 39899"/>
                <a:gd name="connsiteY1" fmla="*/ 117158 h 117157"/>
                <a:gd name="connsiteX2" fmla="*/ 8572 w 39899"/>
                <a:gd name="connsiteY2" fmla="*/ 88583 h 117157"/>
                <a:gd name="connsiteX3" fmla="*/ 0 w 39899"/>
                <a:gd name="connsiteY3" fmla="*/ 23813 h 117157"/>
                <a:gd name="connsiteX4" fmla="*/ 12382 w 39899"/>
                <a:gd name="connsiteY4" fmla="*/ 0 h 11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99" h="117157">
                  <a:moveTo>
                    <a:pt x="12382" y="0"/>
                  </a:moveTo>
                  <a:cubicBezTo>
                    <a:pt x="39052" y="36195"/>
                    <a:pt x="47625" y="74295"/>
                    <a:pt x="32385" y="117158"/>
                  </a:cubicBezTo>
                  <a:cubicBezTo>
                    <a:pt x="17145" y="114300"/>
                    <a:pt x="21907" y="93345"/>
                    <a:pt x="8572" y="88583"/>
                  </a:cubicBezTo>
                  <a:cubicBezTo>
                    <a:pt x="18097" y="64770"/>
                    <a:pt x="952" y="45720"/>
                    <a:pt x="0" y="23813"/>
                  </a:cubicBezTo>
                  <a:cubicBezTo>
                    <a:pt x="9525" y="20002"/>
                    <a:pt x="10477" y="9525"/>
                    <a:pt x="12382" y="0"/>
                  </a:cubicBezTo>
                  <a:close/>
                </a:path>
              </a:pathLst>
            </a:custGeom>
            <a:solidFill>
              <a:srgbClr val="4A42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="" xmlns:a16="http://schemas.microsoft.com/office/drawing/2014/main" id="{F9AD6A6A-3783-41E5-8F04-6661C160CEDC}"/>
                </a:ext>
              </a:extLst>
            </p:cNvPr>
            <p:cNvSpPr/>
            <p:nvPr/>
          </p:nvSpPr>
          <p:spPr>
            <a:xfrm>
              <a:off x="10502984" y="-1939848"/>
              <a:ext cx="161925" cy="23785"/>
            </a:xfrm>
            <a:custGeom>
              <a:avLst/>
              <a:gdLst>
                <a:gd name="connsiteX0" fmla="*/ 0 w 161925"/>
                <a:gd name="connsiteY0" fmla="*/ 0 h 23785"/>
                <a:gd name="connsiteX1" fmla="*/ 160973 w 161925"/>
                <a:gd name="connsiteY1" fmla="*/ 6667 h 23785"/>
                <a:gd name="connsiteX2" fmla="*/ 161925 w 161925"/>
                <a:gd name="connsiteY2" fmla="*/ 17145 h 23785"/>
                <a:gd name="connsiteX3" fmla="*/ 113348 w 161925"/>
                <a:gd name="connsiteY3" fmla="*/ 21908 h 23785"/>
                <a:gd name="connsiteX4" fmla="*/ 35243 w 161925"/>
                <a:gd name="connsiteY4" fmla="*/ 20955 h 23785"/>
                <a:gd name="connsiteX5" fmla="*/ 0 w 161925"/>
                <a:gd name="connsiteY5" fmla="*/ 0 h 2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23785">
                  <a:moveTo>
                    <a:pt x="0" y="0"/>
                  </a:moveTo>
                  <a:cubicBezTo>
                    <a:pt x="53340" y="1905"/>
                    <a:pt x="107633" y="4763"/>
                    <a:pt x="160973" y="6667"/>
                  </a:cubicBezTo>
                  <a:cubicBezTo>
                    <a:pt x="160973" y="10478"/>
                    <a:pt x="161925" y="14288"/>
                    <a:pt x="161925" y="17145"/>
                  </a:cubicBezTo>
                  <a:cubicBezTo>
                    <a:pt x="146685" y="26670"/>
                    <a:pt x="129540" y="20003"/>
                    <a:pt x="113348" y="21908"/>
                  </a:cubicBezTo>
                  <a:cubicBezTo>
                    <a:pt x="87630" y="25717"/>
                    <a:pt x="60960" y="22860"/>
                    <a:pt x="35243" y="20955"/>
                  </a:cubicBezTo>
                  <a:cubicBezTo>
                    <a:pt x="20955" y="20003"/>
                    <a:pt x="2858" y="20955"/>
                    <a:pt x="0" y="0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="" xmlns:a16="http://schemas.microsoft.com/office/drawing/2014/main" id="{DA682453-5E02-45D2-9D6A-788C0C7BB3C7}"/>
                </a:ext>
              </a:extLst>
            </p:cNvPr>
            <p:cNvSpPr/>
            <p:nvPr/>
          </p:nvSpPr>
          <p:spPr>
            <a:xfrm>
              <a:off x="10663957" y="-1941753"/>
              <a:ext cx="86677" cy="11791"/>
            </a:xfrm>
            <a:custGeom>
              <a:avLst/>
              <a:gdLst>
                <a:gd name="connsiteX0" fmla="*/ 0 w 86677"/>
                <a:gd name="connsiteY0" fmla="*/ 8572 h 11791"/>
                <a:gd name="connsiteX1" fmla="*/ 86677 w 86677"/>
                <a:gd name="connsiteY1" fmla="*/ 0 h 11791"/>
                <a:gd name="connsiteX2" fmla="*/ 0 w 86677"/>
                <a:gd name="connsiteY2" fmla="*/ 8572 h 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11791">
                  <a:moveTo>
                    <a:pt x="0" y="8572"/>
                  </a:moveTo>
                  <a:cubicBezTo>
                    <a:pt x="28575" y="-2858"/>
                    <a:pt x="58102" y="952"/>
                    <a:pt x="86677" y="0"/>
                  </a:cubicBezTo>
                  <a:cubicBezTo>
                    <a:pt x="59055" y="18097"/>
                    <a:pt x="29527" y="10477"/>
                    <a:pt x="0" y="85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="" xmlns:a16="http://schemas.microsoft.com/office/drawing/2014/main" id="{655268C8-B267-4D04-9B89-527AD65CC951}"/>
                </a:ext>
              </a:extLst>
            </p:cNvPr>
            <p:cNvSpPr/>
            <p:nvPr/>
          </p:nvSpPr>
          <p:spPr>
            <a:xfrm>
              <a:off x="10901130" y="-2623177"/>
              <a:ext cx="61694" cy="21517"/>
            </a:xfrm>
            <a:custGeom>
              <a:avLst/>
              <a:gdLst>
                <a:gd name="connsiteX0" fmla="*/ 33337 w 61694"/>
                <a:gd name="connsiteY0" fmla="*/ 4196 h 21517"/>
                <a:gd name="connsiteX1" fmla="*/ 59055 w 61694"/>
                <a:gd name="connsiteY1" fmla="*/ 7053 h 21517"/>
                <a:gd name="connsiteX2" fmla="*/ 51435 w 61694"/>
                <a:gd name="connsiteY2" fmla="*/ 20388 h 21517"/>
                <a:gd name="connsiteX3" fmla="*/ 0 w 61694"/>
                <a:gd name="connsiteY3" fmla="*/ 16578 h 21517"/>
                <a:gd name="connsiteX4" fmla="*/ 0 w 61694"/>
                <a:gd name="connsiteY4" fmla="*/ 16578 h 21517"/>
                <a:gd name="connsiteX5" fmla="*/ 33337 w 61694"/>
                <a:gd name="connsiteY5" fmla="*/ 4196 h 2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94" h="21517">
                  <a:moveTo>
                    <a:pt x="33337" y="4196"/>
                  </a:moveTo>
                  <a:cubicBezTo>
                    <a:pt x="41910" y="5148"/>
                    <a:pt x="50483" y="6101"/>
                    <a:pt x="59055" y="7053"/>
                  </a:cubicBezTo>
                  <a:cubicBezTo>
                    <a:pt x="60960" y="13721"/>
                    <a:pt x="66675" y="25151"/>
                    <a:pt x="51435" y="20388"/>
                  </a:cubicBezTo>
                  <a:cubicBezTo>
                    <a:pt x="34290" y="14673"/>
                    <a:pt x="17145" y="14673"/>
                    <a:pt x="0" y="16578"/>
                  </a:cubicBezTo>
                  <a:cubicBezTo>
                    <a:pt x="0" y="16578"/>
                    <a:pt x="0" y="16578"/>
                    <a:pt x="0" y="16578"/>
                  </a:cubicBezTo>
                  <a:cubicBezTo>
                    <a:pt x="3810" y="-8187"/>
                    <a:pt x="20003" y="1338"/>
                    <a:pt x="33337" y="4196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="" xmlns:a16="http://schemas.microsoft.com/office/drawing/2014/main" id="{85B633EF-CB4B-479A-8C3E-C85B05E2F535}"/>
                </a:ext>
              </a:extLst>
            </p:cNvPr>
            <p:cNvSpPr/>
            <p:nvPr/>
          </p:nvSpPr>
          <p:spPr>
            <a:xfrm>
              <a:off x="10614070" y="-1922703"/>
              <a:ext cx="50839" cy="11429"/>
            </a:xfrm>
            <a:custGeom>
              <a:avLst/>
              <a:gdLst>
                <a:gd name="connsiteX0" fmla="*/ 3215 w 50839"/>
                <a:gd name="connsiteY0" fmla="*/ 0 h 11429"/>
                <a:gd name="connsiteX1" fmla="*/ 50840 w 50839"/>
                <a:gd name="connsiteY1" fmla="*/ 0 h 11429"/>
                <a:gd name="connsiteX2" fmla="*/ 50840 w 50839"/>
                <a:gd name="connsiteY2" fmla="*/ 8572 h 11429"/>
                <a:gd name="connsiteX3" fmla="*/ 5120 w 50839"/>
                <a:gd name="connsiteY3" fmla="*/ 11430 h 11429"/>
                <a:gd name="connsiteX4" fmla="*/ 3215 w 50839"/>
                <a:gd name="connsiteY4" fmla="*/ 9525 h 11429"/>
                <a:gd name="connsiteX5" fmla="*/ 357 w 50839"/>
                <a:gd name="connsiteY5" fmla="*/ 2858 h 11429"/>
                <a:gd name="connsiteX6" fmla="*/ 3215 w 50839"/>
                <a:gd name="connsiteY6" fmla="*/ 0 h 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39" h="11429">
                  <a:moveTo>
                    <a:pt x="3215" y="0"/>
                  </a:moveTo>
                  <a:cubicBezTo>
                    <a:pt x="19407" y="0"/>
                    <a:pt x="34647" y="0"/>
                    <a:pt x="50840" y="0"/>
                  </a:cubicBezTo>
                  <a:cubicBezTo>
                    <a:pt x="50840" y="2858"/>
                    <a:pt x="50840" y="5715"/>
                    <a:pt x="50840" y="8572"/>
                  </a:cubicBezTo>
                  <a:cubicBezTo>
                    <a:pt x="35600" y="9525"/>
                    <a:pt x="20360" y="10477"/>
                    <a:pt x="5120" y="11430"/>
                  </a:cubicBezTo>
                  <a:cubicBezTo>
                    <a:pt x="5120" y="11430"/>
                    <a:pt x="3215" y="9525"/>
                    <a:pt x="3215" y="9525"/>
                  </a:cubicBezTo>
                  <a:cubicBezTo>
                    <a:pt x="357" y="7620"/>
                    <a:pt x="-595" y="4763"/>
                    <a:pt x="357" y="2858"/>
                  </a:cubicBezTo>
                  <a:cubicBezTo>
                    <a:pt x="1310" y="952"/>
                    <a:pt x="2262" y="0"/>
                    <a:pt x="3215" y="0"/>
                  </a:cubicBezTo>
                  <a:close/>
                </a:path>
              </a:pathLst>
            </a:custGeom>
            <a:solidFill>
              <a:srgbClr val="292C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="" xmlns:a16="http://schemas.microsoft.com/office/drawing/2014/main" id="{BA5A50F5-5041-4000-B1C4-2D112F20B37C}"/>
                </a:ext>
              </a:extLst>
            </p:cNvPr>
            <p:cNvSpPr/>
            <p:nvPr/>
          </p:nvSpPr>
          <p:spPr>
            <a:xfrm>
              <a:off x="9989506" y="-2158923"/>
              <a:ext cx="340207" cy="467797"/>
            </a:xfrm>
            <a:custGeom>
              <a:avLst/>
              <a:gdLst>
                <a:gd name="connsiteX0" fmla="*/ 46753 w 340207"/>
                <a:gd name="connsiteY0" fmla="*/ 0 h 467797"/>
                <a:gd name="connsiteX1" fmla="*/ 128668 w 340207"/>
                <a:gd name="connsiteY1" fmla="*/ 90488 h 467797"/>
                <a:gd name="connsiteX2" fmla="*/ 312501 w 340207"/>
                <a:gd name="connsiteY2" fmla="*/ 197167 h 467797"/>
                <a:gd name="connsiteX3" fmla="*/ 327741 w 340207"/>
                <a:gd name="connsiteY3" fmla="*/ 246697 h 467797"/>
                <a:gd name="connsiteX4" fmla="*/ 202964 w 340207"/>
                <a:gd name="connsiteY4" fmla="*/ 432435 h 467797"/>
                <a:gd name="connsiteX5" fmla="*/ 81043 w 340207"/>
                <a:gd name="connsiteY5" fmla="*/ 432435 h 467797"/>
                <a:gd name="connsiteX6" fmla="*/ 68661 w 340207"/>
                <a:gd name="connsiteY6" fmla="*/ 421005 h 467797"/>
                <a:gd name="connsiteX7" fmla="*/ 54374 w 340207"/>
                <a:gd name="connsiteY7" fmla="*/ 436245 h 467797"/>
                <a:gd name="connsiteX8" fmla="*/ 36276 w 340207"/>
                <a:gd name="connsiteY8" fmla="*/ 458153 h 467797"/>
                <a:gd name="connsiteX9" fmla="*/ 35324 w 340207"/>
                <a:gd name="connsiteY9" fmla="*/ 435292 h 467797"/>
                <a:gd name="connsiteX10" fmla="*/ 31514 w 340207"/>
                <a:gd name="connsiteY10" fmla="*/ 295275 h 467797"/>
                <a:gd name="connsiteX11" fmla="*/ 2939 w 340207"/>
                <a:gd name="connsiteY11" fmla="*/ 66675 h 467797"/>
                <a:gd name="connsiteX12" fmla="*/ 46753 w 340207"/>
                <a:gd name="connsiteY12" fmla="*/ 0 h 46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207" h="467797">
                  <a:moveTo>
                    <a:pt x="46753" y="0"/>
                  </a:moveTo>
                  <a:cubicBezTo>
                    <a:pt x="73424" y="30480"/>
                    <a:pt x="99141" y="62865"/>
                    <a:pt x="128668" y="90488"/>
                  </a:cubicBezTo>
                  <a:cubicBezTo>
                    <a:pt x="181056" y="140017"/>
                    <a:pt x="243921" y="173355"/>
                    <a:pt x="312501" y="197167"/>
                  </a:cubicBezTo>
                  <a:cubicBezTo>
                    <a:pt x="342981" y="207645"/>
                    <a:pt x="348696" y="217170"/>
                    <a:pt x="327741" y="246697"/>
                  </a:cubicBezTo>
                  <a:cubicBezTo>
                    <a:pt x="283926" y="306705"/>
                    <a:pt x="243921" y="369570"/>
                    <a:pt x="202964" y="432435"/>
                  </a:cubicBezTo>
                  <a:cubicBezTo>
                    <a:pt x="172484" y="479108"/>
                    <a:pt x="110571" y="480060"/>
                    <a:pt x="81043" y="432435"/>
                  </a:cubicBezTo>
                  <a:cubicBezTo>
                    <a:pt x="78186" y="427672"/>
                    <a:pt x="73424" y="421005"/>
                    <a:pt x="68661" y="421005"/>
                  </a:cubicBezTo>
                  <a:cubicBezTo>
                    <a:pt x="60089" y="420053"/>
                    <a:pt x="57231" y="428625"/>
                    <a:pt x="54374" y="436245"/>
                  </a:cubicBezTo>
                  <a:cubicBezTo>
                    <a:pt x="48659" y="454342"/>
                    <a:pt x="48659" y="454342"/>
                    <a:pt x="36276" y="458153"/>
                  </a:cubicBezTo>
                  <a:cubicBezTo>
                    <a:pt x="35324" y="450533"/>
                    <a:pt x="31514" y="441008"/>
                    <a:pt x="35324" y="435292"/>
                  </a:cubicBezTo>
                  <a:cubicBezTo>
                    <a:pt x="68661" y="387667"/>
                    <a:pt x="45801" y="340995"/>
                    <a:pt x="31514" y="295275"/>
                  </a:cubicBezTo>
                  <a:cubicBezTo>
                    <a:pt x="9606" y="220028"/>
                    <a:pt x="20084" y="141922"/>
                    <a:pt x="2939" y="66675"/>
                  </a:cubicBezTo>
                  <a:cubicBezTo>
                    <a:pt x="-4682" y="35242"/>
                    <a:pt x="81" y="952"/>
                    <a:pt x="46753" y="0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="" xmlns:a16="http://schemas.microsoft.com/office/drawing/2014/main" id="{4956E1A1-AA6B-464A-806F-0D66A5F1C460}"/>
                </a:ext>
              </a:extLst>
            </p:cNvPr>
            <p:cNvSpPr/>
            <p:nvPr/>
          </p:nvSpPr>
          <p:spPr>
            <a:xfrm>
              <a:off x="9885723" y="-2197876"/>
              <a:ext cx="171691" cy="497105"/>
            </a:xfrm>
            <a:custGeom>
              <a:avLst/>
              <a:gdLst>
                <a:gd name="connsiteX0" fmla="*/ 150537 w 171691"/>
                <a:gd name="connsiteY0" fmla="*/ 38953 h 497105"/>
                <a:gd name="connsiteX1" fmla="*/ 120057 w 171691"/>
                <a:gd name="connsiteY1" fmla="*/ 125630 h 497105"/>
                <a:gd name="connsiteX2" fmla="*/ 150537 w 171691"/>
                <a:gd name="connsiteY2" fmla="*/ 332323 h 497105"/>
                <a:gd name="connsiteX3" fmla="*/ 154347 w 171691"/>
                <a:gd name="connsiteY3" fmla="*/ 355183 h 497105"/>
                <a:gd name="connsiteX4" fmla="*/ 140059 w 171691"/>
                <a:gd name="connsiteY4" fmla="*/ 497105 h 497105"/>
                <a:gd name="connsiteX5" fmla="*/ 2899 w 171691"/>
                <a:gd name="connsiteY5" fmla="*/ 292318 h 497105"/>
                <a:gd name="connsiteX6" fmla="*/ 19092 w 171691"/>
                <a:gd name="connsiteY6" fmla="*/ 17998 h 497105"/>
                <a:gd name="connsiteX7" fmla="*/ 43857 w 171691"/>
                <a:gd name="connsiteY7" fmla="*/ 3710 h 497105"/>
                <a:gd name="connsiteX8" fmla="*/ 95292 w 171691"/>
                <a:gd name="connsiteY8" fmla="*/ 27523 h 497105"/>
                <a:gd name="connsiteX9" fmla="*/ 150537 w 171691"/>
                <a:gd name="connsiteY9" fmla="*/ 38000 h 497105"/>
                <a:gd name="connsiteX10" fmla="*/ 150537 w 171691"/>
                <a:gd name="connsiteY10" fmla="*/ 38953 h 49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691" h="497105">
                  <a:moveTo>
                    <a:pt x="150537" y="38953"/>
                  </a:moveTo>
                  <a:cubicBezTo>
                    <a:pt x="105769" y="55145"/>
                    <a:pt x="109579" y="98008"/>
                    <a:pt x="120057" y="125630"/>
                  </a:cubicBezTo>
                  <a:cubicBezTo>
                    <a:pt x="145774" y="193258"/>
                    <a:pt x="118152" y="266600"/>
                    <a:pt x="150537" y="332323"/>
                  </a:cubicBezTo>
                  <a:cubicBezTo>
                    <a:pt x="153394" y="338990"/>
                    <a:pt x="150537" y="349468"/>
                    <a:pt x="154347" y="355183"/>
                  </a:cubicBezTo>
                  <a:cubicBezTo>
                    <a:pt x="185779" y="406618"/>
                    <a:pt x="170539" y="452338"/>
                    <a:pt x="140059" y="497105"/>
                  </a:cubicBezTo>
                  <a:cubicBezTo>
                    <a:pt x="48619" y="459005"/>
                    <a:pt x="12424" y="383758"/>
                    <a:pt x="2899" y="292318"/>
                  </a:cubicBezTo>
                  <a:cubicBezTo>
                    <a:pt x="-6626" y="199925"/>
                    <a:pt x="9567" y="109438"/>
                    <a:pt x="19092" y="17998"/>
                  </a:cubicBezTo>
                  <a:cubicBezTo>
                    <a:pt x="20997" y="-100"/>
                    <a:pt x="28617" y="-3910"/>
                    <a:pt x="43857" y="3710"/>
                  </a:cubicBezTo>
                  <a:cubicBezTo>
                    <a:pt x="61002" y="11330"/>
                    <a:pt x="78147" y="19903"/>
                    <a:pt x="95292" y="27523"/>
                  </a:cubicBezTo>
                  <a:cubicBezTo>
                    <a:pt x="111484" y="40858"/>
                    <a:pt x="134344" y="24665"/>
                    <a:pt x="150537" y="38000"/>
                  </a:cubicBezTo>
                  <a:lnTo>
                    <a:pt x="150537" y="38953"/>
                  </a:lnTo>
                  <a:close/>
                </a:path>
              </a:pathLst>
            </a:custGeom>
            <a:solidFill>
              <a:srgbClr val="EACB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="" xmlns:a16="http://schemas.microsoft.com/office/drawing/2014/main" id="{2CF67141-B45B-48C4-8B0C-CAC7AC57122E}"/>
                </a:ext>
              </a:extLst>
            </p:cNvPr>
            <p:cNvSpPr/>
            <p:nvPr/>
          </p:nvSpPr>
          <p:spPr>
            <a:xfrm>
              <a:off x="10162789" y="-1886305"/>
              <a:ext cx="186646" cy="333171"/>
            </a:xfrm>
            <a:custGeom>
              <a:avLst/>
              <a:gdLst>
                <a:gd name="connsiteX0" fmla="*/ 111595 w 186646"/>
                <a:gd name="connsiteY0" fmla="*/ 325551 h 333171"/>
                <a:gd name="connsiteX1" fmla="*/ 99213 w 186646"/>
                <a:gd name="connsiteY1" fmla="*/ 333171 h 333171"/>
                <a:gd name="connsiteX2" fmla="*/ 41110 w 186646"/>
                <a:gd name="connsiteY2" fmla="*/ 193154 h 333171"/>
                <a:gd name="connsiteX3" fmla="*/ 167793 w 186646"/>
                <a:gd name="connsiteY3" fmla="*/ 749 h 333171"/>
                <a:gd name="connsiteX4" fmla="*/ 184938 w 186646"/>
                <a:gd name="connsiteY4" fmla="*/ 11226 h 333171"/>
                <a:gd name="connsiteX5" fmla="*/ 166840 w 186646"/>
                <a:gd name="connsiteY5" fmla="*/ 100761 h 333171"/>
                <a:gd name="connsiteX6" fmla="*/ 111595 w 186646"/>
                <a:gd name="connsiteY6" fmla="*/ 325551 h 33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46" h="333171">
                  <a:moveTo>
                    <a:pt x="111595" y="325551"/>
                  </a:moveTo>
                  <a:cubicBezTo>
                    <a:pt x="107785" y="328409"/>
                    <a:pt x="103975" y="330314"/>
                    <a:pt x="99213" y="333171"/>
                  </a:cubicBezTo>
                  <a:cubicBezTo>
                    <a:pt x="-36043" y="287451"/>
                    <a:pt x="-9372" y="291261"/>
                    <a:pt x="41110" y="193154"/>
                  </a:cubicBezTo>
                  <a:cubicBezTo>
                    <a:pt x="76353" y="124574"/>
                    <a:pt x="118263" y="60756"/>
                    <a:pt x="167793" y="749"/>
                  </a:cubicBezTo>
                  <a:cubicBezTo>
                    <a:pt x="177318" y="-2109"/>
                    <a:pt x="182080" y="3606"/>
                    <a:pt x="184938" y="11226"/>
                  </a:cubicBezTo>
                  <a:cubicBezTo>
                    <a:pt x="192557" y="43611"/>
                    <a:pt x="172555" y="70281"/>
                    <a:pt x="166840" y="100761"/>
                  </a:cubicBezTo>
                  <a:cubicBezTo>
                    <a:pt x="139218" y="174104"/>
                    <a:pt x="132550" y="251256"/>
                    <a:pt x="111595" y="325551"/>
                  </a:cubicBezTo>
                  <a:close/>
                </a:path>
              </a:pathLst>
            </a:custGeom>
            <a:solidFill>
              <a:srgbClr val="F0E8E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="" xmlns:a16="http://schemas.microsoft.com/office/drawing/2014/main" id="{D3040DB3-6BB9-4712-8C4C-692C3FC66504}"/>
                </a:ext>
              </a:extLst>
            </p:cNvPr>
            <p:cNvSpPr/>
            <p:nvPr/>
          </p:nvSpPr>
          <p:spPr>
            <a:xfrm>
              <a:off x="9899664" y="-3023766"/>
              <a:ext cx="171837" cy="505300"/>
            </a:xfrm>
            <a:custGeom>
              <a:avLst/>
              <a:gdLst>
                <a:gd name="connsiteX0" fmla="*/ 2293 w 171837"/>
                <a:gd name="connsiteY0" fmla="*/ 500988 h 505300"/>
                <a:gd name="connsiteX1" fmla="*/ 51823 w 171837"/>
                <a:gd name="connsiteY1" fmla="*/ 119988 h 505300"/>
                <a:gd name="connsiteX2" fmla="*/ 111830 w 171837"/>
                <a:gd name="connsiteY2" fmla="*/ 28548 h 505300"/>
                <a:gd name="connsiteX3" fmla="*/ 171838 w 171837"/>
                <a:gd name="connsiteY3" fmla="*/ 19975 h 505300"/>
                <a:gd name="connsiteX4" fmla="*/ 117545 w 171837"/>
                <a:gd name="connsiteY4" fmla="*/ 201903 h 505300"/>
                <a:gd name="connsiteX5" fmla="*/ 79445 w 171837"/>
                <a:gd name="connsiteY5" fmla="*/ 265720 h 505300"/>
                <a:gd name="connsiteX6" fmla="*/ 37535 w 171837"/>
                <a:gd name="connsiteY6" fmla="*/ 423835 h 505300"/>
                <a:gd name="connsiteX7" fmla="*/ 33725 w 171837"/>
                <a:gd name="connsiteY7" fmla="*/ 484795 h 505300"/>
                <a:gd name="connsiteX8" fmla="*/ 2293 w 171837"/>
                <a:gd name="connsiteY8" fmla="*/ 500988 h 5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837" h="505300">
                  <a:moveTo>
                    <a:pt x="2293" y="500988"/>
                  </a:moveTo>
                  <a:cubicBezTo>
                    <a:pt x="-6280" y="370495"/>
                    <a:pt x="8960" y="243813"/>
                    <a:pt x="51823" y="119988"/>
                  </a:cubicBezTo>
                  <a:cubicBezTo>
                    <a:pt x="89923" y="100938"/>
                    <a:pt x="88018" y="56170"/>
                    <a:pt x="111830" y="28548"/>
                  </a:cubicBezTo>
                  <a:cubicBezTo>
                    <a:pt x="129928" y="7593"/>
                    <a:pt x="145168" y="-19077"/>
                    <a:pt x="171838" y="19975"/>
                  </a:cubicBezTo>
                  <a:cubicBezTo>
                    <a:pt x="154693" y="80935"/>
                    <a:pt x="135643" y="140943"/>
                    <a:pt x="117545" y="201903"/>
                  </a:cubicBezTo>
                  <a:cubicBezTo>
                    <a:pt x="108973" y="225715"/>
                    <a:pt x="95638" y="248575"/>
                    <a:pt x="79445" y="265720"/>
                  </a:cubicBezTo>
                  <a:cubicBezTo>
                    <a:pt x="34678" y="312393"/>
                    <a:pt x="36583" y="367638"/>
                    <a:pt x="37535" y="423835"/>
                  </a:cubicBezTo>
                  <a:cubicBezTo>
                    <a:pt x="37535" y="443838"/>
                    <a:pt x="39440" y="464793"/>
                    <a:pt x="33725" y="484795"/>
                  </a:cubicBezTo>
                  <a:cubicBezTo>
                    <a:pt x="28010" y="499083"/>
                    <a:pt x="20390" y="512418"/>
                    <a:pt x="2293" y="500988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="" xmlns:a16="http://schemas.microsoft.com/office/drawing/2014/main" id="{76984279-526E-4E18-83DD-8B18CDB16738}"/>
                </a:ext>
              </a:extLst>
            </p:cNvPr>
            <p:cNvSpPr/>
            <p:nvPr/>
          </p:nvSpPr>
          <p:spPr>
            <a:xfrm>
              <a:off x="9900281" y="-2828531"/>
              <a:ext cx="129216" cy="324915"/>
            </a:xfrm>
            <a:custGeom>
              <a:avLst/>
              <a:gdLst>
                <a:gd name="connsiteX0" fmla="*/ 1676 w 129216"/>
                <a:gd name="connsiteY0" fmla="*/ 305753 h 324915"/>
                <a:gd name="connsiteX1" fmla="*/ 21679 w 129216"/>
                <a:gd name="connsiteY1" fmla="*/ 274320 h 324915"/>
                <a:gd name="connsiteX2" fmla="*/ 20726 w 129216"/>
                <a:gd name="connsiteY2" fmla="*/ 212408 h 324915"/>
                <a:gd name="connsiteX3" fmla="*/ 81686 w 129216"/>
                <a:gd name="connsiteY3" fmla="*/ 38100 h 324915"/>
                <a:gd name="connsiteX4" fmla="*/ 107404 w 129216"/>
                <a:gd name="connsiteY4" fmla="*/ 0 h 324915"/>
                <a:gd name="connsiteX5" fmla="*/ 118834 w 129216"/>
                <a:gd name="connsiteY5" fmla="*/ 39052 h 324915"/>
                <a:gd name="connsiteX6" fmla="*/ 127406 w 129216"/>
                <a:gd name="connsiteY6" fmla="*/ 224790 h 324915"/>
                <a:gd name="connsiteX7" fmla="*/ 118834 w 129216"/>
                <a:gd name="connsiteY7" fmla="*/ 274320 h 324915"/>
                <a:gd name="connsiteX8" fmla="*/ 70256 w 129216"/>
                <a:gd name="connsiteY8" fmla="*/ 315278 h 324915"/>
                <a:gd name="connsiteX9" fmla="*/ 20726 w 129216"/>
                <a:gd name="connsiteY9" fmla="*/ 323850 h 324915"/>
                <a:gd name="connsiteX10" fmla="*/ 1676 w 129216"/>
                <a:gd name="connsiteY10" fmla="*/ 305753 h 32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9216" h="324915">
                  <a:moveTo>
                    <a:pt x="1676" y="305753"/>
                  </a:moveTo>
                  <a:cubicBezTo>
                    <a:pt x="21679" y="303847"/>
                    <a:pt x="22631" y="289560"/>
                    <a:pt x="21679" y="274320"/>
                  </a:cubicBezTo>
                  <a:cubicBezTo>
                    <a:pt x="21679" y="253365"/>
                    <a:pt x="24536" y="232410"/>
                    <a:pt x="20726" y="212408"/>
                  </a:cubicBezTo>
                  <a:cubicBezTo>
                    <a:pt x="8344" y="142875"/>
                    <a:pt x="42634" y="88582"/>
                    <a:pt x="81686" y="38100"/>
                  </a:cubicBezTo>
                  <a:cubicBezTo>
                    <a:pt x="91211" y="25718"/>
                    <a:pt x="94069" y="9525"/>
                    <a:pt x="107404" y="0"/>
                  </a:cubicBezTo>
                  <a:cubicBezTo>
                    <a:pt x="119786" y="10477"/>
                    <a:pt x="122644" y="24765"/>
                    <a:pt x="118834" y="39052"/>
                  </a:cubicBezTo>
                  <a:cubicBezTo>
                    <a:pt x="104546" y="101918"/>
                    <a:pt x="115024" y="162878"/>
                    <a:pt x="127406" y="224790"/>
                  </a:cubicBezTo>
                  <a:cubicBezTo>
                    <a:pt x="131216" y="241935"/>
                    <a:pt x="129311" y="259080"/>
                    <a:pt x="118834" y="274320"/>
                  </a:cubicBezTo>
                  <a:cubicBezTo>
                    <a:pt x="106451" y="292418"/>
                    <a:pt x="72161" y="284797"/>
                    <a:pt x="70256" y="315278"/>
                  </a:cubicBezTo>
                  <a:cubicBezTo>
                    <a:pt x="54064" y="318135"/>
                    <a:pt x="36919" y="320993"/>
                    <a:pt x="20726" y="323850"/>
                  </a:cubicBezTo>
                  <a:cubicBezTo>
                    <a:pt x="5486" y="326708"/>
                    <a:pt x="-4039" y="324803"/>
                    <a:pt x="1676" y="305753"/>
                  </a:cubicBezTo>
                  <a:close/>
                </a:path>
              </a:pathLst>
            </a:custGeom>
            <a:solidFill>
              <a:srgbClr val="E1B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="" xmlns:a16="http://schemas.microsoft.com/office/drawing/2014/main" id="{74FC9FA2-24D4-46B8-8641-D1AC926498EF}"/>
                </a:ext>
              </a:extLst>
            </p:cNvPr>
            <p:cNvSpPr/>
            <p:nvPr/>
          </p:nvSpPr>
          <p:spPr>
            <a:xfrm>
              <a:off x="9856103" y="-2479321"/>
              <a:ext cx="166174" cy="286222"/>
            </a:xfrm>
            <a:custGeom>
              <a:avLst/>
              <a:gdLst>
                <a:gd name="connsiteX0" fmla="*/ 150629 w 166174"/>
                <a:gd name="connsiteY0" fmla="*/ 232767 h 286222"/>
                <a:gd name="connsiteX1" fmla="*/ 162059 w 166174"/>
                <a:gd name="connsiteY1" fmla="*/ 279440 h 286222"/>
                <a:gd name="connsiteX2" fmla="*/ 109671 w 166174"/>
                <a:gd name="connsiteY2" fmla="*/ 272772 h 286222"/>
                <a:gd name="connsiteX3" fmla="*/ 3944 w 166174"/>
                <a:gd name="connsiteY3" fmla="*/ 77510 h 286222"/>
                <a:gd name="connsiteX4" fmla="*/ 72524 w 166174"/>
                <a:gd name="connsiteY4" fmla="*/ 3215 h 286222"/>
                <a:gd name="connsiteX5" fmla="*/ 95384 w 166174"/>
                <a:gd name="connsiteY5" fmla="*/ 357 h 286222"/>
                <a:gd name="connsiteX6" fmla="*/ 125864 w 166174"/>
                <a:gd name="connsiteY6" fmla="*/ 13692 h 286222"/>
                <a:gd name="connsiteX7" fmla="*/ 109671 w 166174"/>
                <a:gd name="connsiteY7" fmla="*/ 53697 h 286222"/>
                <a:gd name="connsiteX8" fmla="*/ 118244 w 166174"/>
                <a:gd name="connsiteY8" fmla="*/ 207050 h 286222"/>
                <a:gd name="connsiteX9" fmla="*/ 150629 w 166174"/>
                <a:gd name="connsiteY9" fmla="*/ 232767 h 28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174" h="286222">
                  <a:moveTo>
                    <a:pt x="150629" y="232767"/>
                  </a:moveTo>
                  <a:cubicBezTo>
                    <a:pt x="155391" y="248960"/>
                    <a:pt x="174441" y="266105"/>
                    <a:pt x="162059" y="279440"/>
                  </a:cubicBezTo>
                  <a:cubicBezTo>
                    <a:pt x="146819" y="295632"/>
                    <a:pt x="125864" y="278487"/>
                    <a:pt x="109671" y="272772"/>
                  </a:cubicBezTo>
                  <a:cubicBezTo>
                    <a:pt x="31566" y="242292"/>
                    <a:pt x="-14154" y="157520"/>
                    <a:pt x="3944" y="77510"/>
                  </a:cubicBezTo>
                  <a:cubicBezTo>
                    <a:pt x="12516" y="39410"/>
                    <a:pt x="30614" y="9882"/>
                    <a:pt x="72524" y="3215"/>
                  </a:cubicBezTo>
                  <a:cubicBezTo>
                    <a:pt x="80144" y="357"/>
                    <a:pt x="87764" y="-595"/>
                    <a:pt x="95384" y="357"/>
                  </a:cubicBezTo>
                  <a:cubicBezTo>
                    <a:pt x="106814" y="1310"/>
                    <a:pt x="122054" y="-4405"/>
                    <a:pt x="125864" y="13692"/>
                  </a:cubicBezTo>
                  <a:cubicBezTo>
                    <a:pt x="128721" y="29885"/>
                    <a:pt x="124911" y="42267"/>
                    <a:pt x="109671" y="53697"/>
                  </a:cubicBezTo>
                  <a:cubicBezTo>
                    <a:pt x="49664" y="102275"/>
                    <a:pt x="53474" y="164187"/>
                    <a:pt x="118244" y="207050"/>
                  </a:cubicBezTo>
                  <a:cubicBezTo>
                    <a:pt x="131579" y="213717"/>
                    <a:pt x="143961" y="219432"/>
                    <a:pt x="150629" y="232767"/>
                  </a:cubicBezTo>
                  <a:close/>
                </a:path>
              </a:pathLst>
            </a:custGeom>
            <a:solidFill>
              <a:srgbClr val="F1D9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="" xmlns:a16="http://schemas.microsoft.com/office/drawing/2014/main" id="{794C6563-20DA-4E11-8F44-5695EAC8A62D}"/>
                </a:ext>
              </a:extLst>
            </p:cNvPr>
            <p:cNvSpPr/>
            <p:nvPr/>
          </p:nvSpPr>
          <p:spPr>
            <a:xfrm>
              <a:off x="10000779" y="-3254298"/>
              <a:ext cx="311705" cy="705525"/>
            </a:xfrm>
            <a:custGeom>
              <a:avLst/>
              <a:gdLst>
                <a:gd name="connsiteX0" fmla="*/ 5953 w 311705"/>
                <a:gd name="connsiteY0" fmla="*/ 701993 h 705525"/>
                <a:gd name="connsiteX1" fmla="*/ 11668 w 311705"/>
                <a:gd name="connsiteY1" fmla="*/ 648653 h 705525"/>
                <a:gd name="connsiteX2" fmla="*/ 6906 w 311705"/>
                <a:gd name="connsiteY2" fmla="*/ 426720 h 705525"/>
                <a:gd name="connsiteX3" fmla="*/ 64056 w 311705"/>
                <a:gd name="connsiteY3" fmla="*/ 245745 h 705525"/>
                <a:gd name="connsiteX4" fmla="*/ 64056 w 311705"/>
                <a:gd name="connsiteY4" fmla="*/ 222885 h 705525"/>
                <a:gd name="connsiteX5" fmla="*/ 85011 w 311705"/>
                <a:gd name="connsiteY5" fmla="*/ 192405 h 705525"/>
                <a:gd name="connsiteX6" fmla="*/ 180261 w 311705"/>
                <a:gd name="connsiteY6" fmla="*/ 78105 h 705525"/>
                <a:gd name="connsiteX7" fmla="*/ 235506 w 311705"/>
                <a:gd name="connsiteY7" fmla="*/ 25717 h 705525"/>
                <a:gd name="connsiteX8" fmla="*/ 264081 w 311705"/>
                <a:gd name="connsiteY8" fmla="*/ 0 h 705525"/>
                <a:gd name="connsiteX9" fmla="*/ 301228 w 311705"/>
                <a:gd name="connsiteY9" fmla="*/ 6667 h 705525"/>
                <a:gd name="connsiteX10" fmla="*/ 311706 w 311705"/>
                <a:gd name="connsiteY10" fmla="*/ 8572 h 705525"/>
                <a:gd name="connsiteX11" fmla="*/ 67866 w 311705"/>
                <a:gd name="connsiteY11" fmla="*/ 301943 h 705525"/>
                <a:gd name="connsiteX12" fmla="*/ 43101 w 311705"/>
                <a:gd name="connsiteY12" fmla="*/ 397193 h 705525"/>
                <a:gd name="connsiteX13" fmla="*/ 43101 w 311705"/>
                <a:gd name="connsiteY13" fmla="*/ 616268 h 705525"/>
                <a:gd name="connsiteX14" fmla="*/ 44053 w 311705"/>
                <a:gd name="connsiteY14" fmla="*/ 672465 h 705525"/>
                <a:gd name="connsiteX15" fmla="*/ 5953 w 311705"/>
                <a:gd name="connsiteY15" fmla="*/ 701993 h 705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705" h="705525">
                  <a:moveTo>
                    <a:pt x="5953" y="701993"/>
                  </a:moveTo>
                  <a:cubicBezTo>
                    <a:pt x="23098" y="685800"/>
                    <a:pt x="16431" y="666750"/>
                    <a:pt x="11668" y="648653"/>
                  </a:cubicBezTo>
                  <a:cubicBezTo>
                    <a:pt x="-5477" y="575310"/>
                    <a:pt x="-714" y="501015"/>
                    <a:pt x="6906" y="426720"/>
                  </a:cubicBezTo>
                  <a:cubicBezTo>
                    <a:pt x="21193" y="364808"/>
                    <a:pt x="41196" y="304800"/>
                    <a:pt x="64056" y="245745"/>
                  </a:cubicBezTo>
                  <a:cubicBezTo>
                    <a:pt x="56436" y="238125"/>
                    <a:pt x="59293" y="230505"/>
                    <a:pt x="64056" y="222885"/>
                  </a:cubicBezTo>
                  <a:cubicBezTo>
                    <a:pt x="73581" y="214313"/>
                    <a:pt x="80248" y="203835"/>
                    <a:pt x="85011" y="192405"/>
                  </a:cubicBezTo>
                  <a:cubicBezTo>
                    <a:pt x="110728" y="149543"/>
                    <a:pt x="145971" y="113348"/>
                    <a:pt x="180261" y="78105"/>
                  </a:cubicBezTo>
                  <a:cubicBezTo>
                    <a:pt x="199311" y="61913"/>
                    <a:pt x="223123" y="50482"/>
                    <a:pt x="235506" y="25717"/>
                  </a:cubicBezTo>
                  <a:cubicBezTo>
                    <a:pt x="245031" y="17145"/>
                    <a:pt x="254556" y="8572"/>
                    <a:pt x="264081" y="0"/>
                  </a:cubicBezTo>
                  <a:cubicBezTo>
                    <a:pt x="276463" y="1905"/>
                    <a:pt x="288846" y="4763"/>
                    <a:pt x="301228" y="6667"/>
                  </a:cubicBezTo>
                  <a:cubicBezTo>
                    <a:pt x="305038" y="4763"/>
                    <a:pt x="308848" y="4763"/>
                    <a:pt x="311706" y="8572"/>
                  </a:cubicBezTo>
                  <a:cubicBezTo>
                    <a:pt x="204073" y="83820"/>
                    <a:pt x="117396" y="177165"/>
                    <a:pt x="67866" y="301943"/>
                  </a:cubicBezTo>
                  <a:cubicBezTo>
                    <a:pt x="55483" y="333375"/>
                    <a:pt x="45958" y="363855"/>
                    <a:pt x="43101" y="397193"/>
                  </a:cubicBezTo>
                  <a:cubicBezTo>
                    <a:pt x="37386" y="470535"/>
                    <a:pt x="38338" y="542925"/>
                    <a:pt x="43101" y="616268"/>
                  </a:cubicBezTo>
                  <a:cubicBezTo>
                    <a:pt x="44053" y="635318"/>
                    <a:pt x="48816" y="653415"/>
                    <a:pt x="44053" y="672465"/>
                  </a:cubicBezTo>
                  <a:cubicBezTo>
                    <a:pt x="36433" y="687705"/>
                    <a:pt x="36433" y="715328"/>
                    <a:pt x="5953" y="701993"/>
                  </a:cubicBezTo>
                  <a:close/>
                </a:path>
              </a:pathLst>
            </a:custGeom>
            <a:solidFill>
              <a:srgbClr val="7058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="" xmlns:a16="http://schemas.microsoft.com/office/drawing/2014/main" id="{266E5D1A-8A10-436D-BD97-22D90B2E015A}"/>
                </a:ext>
              </a:extLst>
            </p:cNvPr>
            <p:cNvSpPr/>
            <p:nvPr/>
          </p:nvSpPr>
          <p:spPr>
            <a:xfrm>
              <a:off x="9909000" y="-2486477"/>
              <a:ext cx="115829" cy="239923"/>
            </a:xfrm>
            <a:custGeom>
              <a:avLst/>
              <a:gdLst>
                <a:gd name="connsiteX0" fmla="*/ 97732 w 115829"/>
                <a:gd name="connsiteY0" fmla="*/ 239924 h 239923"/>
                <a:gd name="connsiteX1" fmla="*/ 2482 w 115829"/>
                <a:gd name="connsiteY1" fmla="*/ 107526 h 239923"/>
                <a:gd name="connsiteX2" fmla="*/ 42487 w 115829"/>
                <a:gd name="connsiteY2" fmla="*/ 51329 h 239923"/>
                <a:gd name="connsiteX3" fmla="*/ 68204 w 115829"/>
                <a:gd name="connsiteY3" fmla="*/ 25611 h 239923"/>
                <a:gd name="connsiteX4" fmla="*/ 29152 w 115829"/>
                <a:gd name="connsiteY4" fmla="*/ 10371 h 239923"/>
                <a:gd name="connsiteX5" fmla="*/ 19627 w 115829"/>
                <a:gd name="connsiteY5" fmla="*/ 9419 h 239923"/>
                <a:gd name="connsiteX6" fmla="*/ 79634 w 115829"/>
                <a:gd name="connsiteY6" fmla="*/ 47519 h 239923"/>
                <a:gd name="connsiteX7" fmla="*/ 88207 w 115829"/>
                <a:gd name="connsiteY7" fmla="*/ 108479 h 239923"/>
                <a:gd name="connsiteX8" fmla="*/ 115829 w 115829"/>
                <a:gd name="connsiteY8" fmla="*/ 123719 h 239923"/>
                <a:gd name="connsiteX9" fmla="*/ 114877 w 115829"/>
                <a:gd name="connsiteY9" fmla="*/ 195156 h 239923"/>
                <a:gd name="connsiteX10" fmla="*/ 97732 w 115829"/>
                <a:gd name="connsiteY10" fmla="*/ 239924 h 23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829" h="239923">
                  <a:moveTo>
                    <a:pt x="97732" y="239924"/>
                  </a:moveTo>
                  <a:cubicBezTo>
                    <a:pt x="24389" y="210396"/>
                    <a:pt x="-9901" y="160866"/>
                    <a:pt x="2482" y="107526"/>
                  </a:cubicBezTo>
                  <a:cubicBezTo>
                    <a:pt x="8197" y="82761"/>
                    <a:pt x="23437" y="66569"/>
                    <a:pt x="42487" y="51329"/>
                  </a:cubicBezTo>
                  <a:cubicBezTo>
                    <a:pt x="52012" y="43709"/>
                    <a:pt x="74872" y="48471"/>
                    <a:pt x="68204" y="25611"/>
                  </a:cubicBezTo>
                  <a:cubicBezTo>
                    <a:pt x="62489" y="2751"/>
                    <a:pt x="42487" y="14181"/>
                    <a:pt x="29152" y="10371"/>
                  </a:cubicBezTo>
                  <a:cubicBezTo>
                    <a:pt x="26295" y="9419"/>
                    <a:pt x="22484" y="9419"/>
                    <a:pt x="19627" y="9419"/>
                  </a:cubicBezTo>
                  <a:cubicBezTo>
                    <a:pt x="73920" y="-6774"/>
                    <a:pt x="73920" y="-6774"/>
                    <a:pt x="79634" y="47519"/>
                  </a:cubicBezTo>
                  <a:cubicBezTo>
                    <a:pt x="81539" y="67521"/>
                    <a:pt x="86302" y="88476"/>
                    <a:pt x="88207" y="108479"/>
                  </a:cubicBezTo>
                  <a:cubicBezTo>
                    <a:pt x="90112" y="126576"/>
                    <a:pt x="102495" y="126576"/>
                    <a:pt x="115829" y="123719"/>
                  </a:cubicBezTo>
                  <a:cubicBezTo>
                    <a:pt x="112020" y="147531"/>
                    <a:pt x="86302" y="171344"/>
                    <a:pt x="114877" y="195156"/>
                  </a:cubicBezTo>
                  <a:cubicBezTo>
                    <a:pt x="77729" y="197061"/>
                    <a:pt x="102495" y="224684"/>
                    <a:pt x="97732" y="239924"/>
                  </a:cubicBezTo>
                  <a:close/>
                </a:path>
              </a:pathLst>
            </a:custGeom>
            <a:solidFill>
              <a:srgbClr val="F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="" xmlns:a16="http://schemas.microsoft.com/office/drawing/2014/main" id="{F1314DD3-F6DC-4913-BF43-167960D97956}"/>
                </a:ext>
              </a:extLst>
            </p:cNvPr>
            <p:cNvSpPr/>
            <p:nvPr/>
          </p:nvSpPr>
          <p:spPr>
            <a:xfrm>
              <a:off x="10297736" y="-1953183"/>
              <a:ext cx="317643" cy="259083"/>
            </a:xfrm>
            <a:custGeom>
              <a:avLst/>
              <a:gdLst>
                <a:gd name="connsiteX0" fmla="*/ 22368 w 317643"/>
                <a:gd name="connsiteY0" fmla="*/ 160972 h 259083"/>
                <a:gd name="connsiteX1" fmla="*/ 44276 w 317643"/>
                <a:gd name="connsiteY1" fmla="*/ 80010 h 259083"/>
                <a:gd name="connsiteX2" fmla="*/ 89043 w 317643"/>
                <a:gd name="connsiteY2" fmla="*/ 13335 h 259083"/>
                <a:gd name="connsiteX3" fmla="*/ 121428 w 317643"/>
                <a:gd name="connsiteY3" fmla="*/ 0 h 259083"/>
                <a:gd name="connsiteX4" fmla="*/ 203343 w 317643"/>
                <a:gd name="connsiteY4" fmla="*/ 12382 h 259083"/>
                <a:gd name="connsiteX5" fmla="*/ 317643 w 317643"/>
                <a:gd name="connsiteY5" fmla="*/ 30480 h 259083"/>
                <a:gd name="connsiteX6" fmla="*/ 316691 w 317643"/>
                <a:gd name="connsiteY6" fmla="*/ 39052 h 259083"/>
                <a:gd name="connsiteX7" fmla="*/ 267161 w 317643"/>
                <a:gd name="connsiteY7" fmla="*/ 40957 h 259083"/>
                <a:gd name="connsiteX8" fmla="*/ 233823 w 317643"/>
                <a:gd name="connsiteY8" fmla="*/ 48577 h 259083"/>
                <a:gd name="connsiteX9" fmla="*/ 190008 w 317643"/>
                <a:gd name="connsiteY9" fmla="*/ 42863 h 259083"/>
                <a:gd name="connsiteX10" fmla="*/ 169053 w 317643"/>
                <a:gd name="connsiteY10" fmla="*/ 55245 h 259083"/>
                <a:gd name="connsiteX11" fmla="*/ 147146 w 317643"/>
                <a:gd name="connsiteY11" fmla="*/ 85725 h 259083"/>
                <a:gd name="connsiteX12" fmla="*/ 89043 w 317643"/>
                <a:gd name="connsiteY12" fmla="*/ 173355 h 259083"/>
                <a:gd name="connsiteX13" fmla="*/ 63326 w 317643"/>
                <a:gd name="connsiteY13" fmla="*/ 173355 h 259083"/>
                <a:gd name="connsiteX14" fmla="*/ 91901 w 317643"/>
                <a:gd name="connsiteY14" fmla="*/ 110490 h 259083"/>
                <a:gd name="connsiteX15" fmla="*/ 120476 w 317643"/>
                <a:gd name="connsiteY15" fmla="*/ 45720 h 259083"/>
                <a:gd name="connsiteX16" fmla="*/ 68088 w 317643"/>
                <a:gd name="connsiteY16" fmla="*/ 142875 h 259083"/>
                <a:gd name="connsiteX17" fmla="*/ 49991 w 317643"/>
                <a:gd name="connsiteY17" fmla="*/ 199072 h 259083"/>
                <a:gd name="connsiteX18" fmla="*/ 36656 w 317643"/>
                <a:gd name="connsiteY18" fmla="*/ 240030 h 259083"/>
                <a:gd name="connsiteX19" fmla="*/ 7128 w 317643"/>
                <a:gd name="connsiteY19" fmla="*/ 257175 h 259083"/>
                <a:gd name="connsiteX20" fmla="*/ 9033 w 317643"/>
                <a:gd name="connsiteY20" fmla="*/ 224790 h 259083"/>
                <a:gd name="connsiteX21" fmla="*/ 22368 w 317643"/>
                <a:gd name="connsiteY21" fmla="*/ 160972 h 25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7643" h="259083">
                  <a:moveTo>
                    <a:pt x="22368" y="160972"/>
                  </a:moveTo>
                  <a:cubicBezTo>
                    <a:pt x="29988" y="134302"/>
                    <a:pt x="36656" y="106680"/>
                    <a:pt x="44276" y="80010"/>
                  </a:cubicBezTo>
                  <a:cubicBezTo>
                    <a:pt x="47133" y="49530"/>
                    <a:pt x="74756" y="35242"/>
                    <a:pt x="89043" y="13335"/>
                  </a:cubicBezTo>
                  <a:cubicBezTo>
                    <a:pt x="96663" y="0"/>
                    <a:pt x="109998" y="2857"/>
                    <a:pt x="121428" y="0"/>
                  </a:cubicBezTo>
                  <a:cubicBezTo>
                    <a:pt x="149051" y="3810"/>
                    <a:pt x="176673" y="8572"/>
                    <a:pt x="203343" y="12382"/>
                  </a:cubicBezTo>
                  <a:cubicBezTo>
                    <a:pt x="239538" y="28575"/>
                    <a:pt x="279543" y="27622"/>
                    <a:pt x="317643" y="30480"/>
                  </a:cubicBezTo>
                  <a:cubicBezTo>
                    <a:pt x="317643" y="33338"/>
                    <a:pt x="317643" y="36195"/>
                    <a:pt x="316691" y="39052"/>
                  </a:cubicBezTo>
                  <a:cubicBezTo>
                    <a:pt x="300498" y="54292"/>
                    <a:pt x="283353" y="39052"/>
                    <a:pt x="267161" y="40957"/>
                  </a:cubicBezTo>
                  <a:cubicBezTo>
                    <a:pt x="257636" y="49530"/>
                    <a:pt x="246206" y="50482"/>
                    <a:pt x="233823" y="48577"/>
                  </a:cubicBezTo>
                  <a:cubicBezTo>
                    <a:pt x="219536" y="44767"/>
                    <a:pt x="205248" y="41910"/>
                    <a:pt x="190008" y="42863"/>
                  </a:cubicBezTo>
                  <a:cubicBezTo>
                    <a:pt x="181436" y="43815"/>
                    <a:pt x="171911" y="44767"/>
                    <a:pt x="169053" y="55245"/>
                  </a:cubicBezTo>
                  <a:cubicBezTo>
                    <a:pt x="169053" y="71438"/>
                    <a:pt x="164291" y="82867"/>
                    <a:pt x="147146" y="85725"/>
                  </a:cubicBezTo>
                  <a:cubicBezTo>
                    <a:pt x="130001" y="116205"/>
                    <a:pt x="115713" y="148590"/>
                    <a:pt x="89043" y="173355"/>
                  </a:cubicBezTo>
                  <a:cubicBezTo>
                    <a:pt x="80471" y="183832"/>
                    <a:pt x="71898" y="190500"/>
                    <a:pt x="63326" y="173355"/>
                  </a:cubicBezTo>
                  <a:cubicBezTo>
                    <a:pt x="58563" y="146685"/>
                    <a:pt x="81423" y="131445"/>
                    <a:pt x="91901" y="110490"/>
                  </a:cubicBezTo>
                  <a:cubicBezTo>
                    <a:pt x="102378" y="89535"/>
                    <a:pt x="112856" y="68580"/>
                    <a:pt x="120476" y="45720"/>
                  </a:cubicBezTo>
                  <a:cubicBezTo>
                    <a:pt x="108093" y="80963"/>
                    <a:pt x="88091" y="112395"/>
                    <a:pt x="68088" y="142875"/>
                  </a:cubicBezTo>
                  <a:cubicBezTo>
                    <a:pt x="56658" y="160020"/>
                    <a:pt x="43323" y="176213"/>
                    <a:pt x="49991" y="199072"/>
                  </a:cubicBezTo>
                  <a:cubicBezTo>
                    <a:pt x="57611" y="217170"/>
                    <a:pt x="49038" y="229552"/>
                    <a:pt x="36656" y="240030"/>
                  </a:cubicBezTo>
                  <a:cubicBezTo>
                    <a:pt x="27131" y="247650"/>
                    <a:pt x="19511" y="264795"/>
                    <a:pt x="7128" y="257175"/>
                  </a:cubicBezTo>
                  <a:cubicBezTo>
                    <a:pt x="-9064" y="248602"/>
                    <a:pt x="7128" y="235267"/>
                    <a:pt x="9033" y="224790"/>
                  </a:cubicBezTo>
                  <a:cubicBezTo>
                    <a:pt x="13796" y="203835"/>
                    <a:pt x="19511" y="182880"/>
                    <a:pt x="22368" y="16097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="" xmlns:a16="http://schemas.microsoft.com/office/drawing/2014/main" id="{0AAB6B36-3C02-4BDB-A34C-E1238E52DD72}"/>
                </a:ext>
              </a:extLst>
            </p:cNvPr>
            <p:cNvSpPr/>
            <p:nvPr/>
          </p:nvSpPr>
          <p:spPr>
            <a:xfrm>
              <a:off x="9969583" y="-2761939"/>
              <a:ext cx="310382" cy="266783"/>
            </a:xfrm>
            <a:custGeom>
              <a:avLst/>
              <a:gdLst>
                <a:gd name="connsiteX0" fmla="*/ 37149 w 310382"/>
                <a:gd name="connsiteY0" fmla="*/ 209633 h 266783"/>
                <a:gd name="connsiteX1" fmla="*/ 66677 w 310382"/>
                <a:gd name="connsiteY1" fmla="*/ 182011 h 266783"/>
                <a:gd name="connsiteX2" fmla="*/ 98109 w 310382"/>
                <a:gd name="connsiteY2" fmla="*/ 170581 h 266783"/>
                <a:gd name="connsiteX3" fmla="*/ 225744 w 310382"/>
                <a:gd name="connsiteY3" fmla="*/ 51518 h 266783"/>
                <a:gd name="connsiteX4" fmla="*/ 276227 w 310382"/>
                <a:gd name="connsiteY4" fmla="*/ 1036 h 266783"/>
                <a:gd name="connsiteX5" fmla="*/ 295277 w 310382"/>
                <a:gd name="connsiteY5" fmla="*/ 142958 h 266783"/>
                <a:gd name="connsiteX6" fmla="*/ 266702 w 310382"/>
                <a:gd name="connsiteY6" fmla="*/ 28658 h 266783"/>
                <a:gd name="connsiteX7" fmla="*/ 73344 w 310382"/>
                <a:gd name="connsiteY7" fmla="*/ 221063 h 266783"/>
                <a:gd name="connsiteX8" fmla="*/ 38102 w 310382"/>
                <a:gd name="connsiteY8" fmla="*/ 266783 h 266783"/>
                <a:gd name="connsiteX9" fmla="*/ 954 w 310382"/>
                <a:gd name="connsiteY9" fmla="*/ 247733 h 266783"/>
                <a:gd name="connsiteX10" fmla="*/ 37149 w 310382"/>
                <a:gd name="connsiteY10" fmla="*/ 209633 h 26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0382" h="266783">
                  <a:moveTo>
                    <a:pt x="37149" y="209633"/>
                  </a:moveTo>
                  <a:cubicBezTo>
                    <a:pt x="59057" y="213443"/>
                    <a:pt x="55247" y="188678"/>
                    <a:pt x="66677" y="182011"/>
                  </a:cubicBezTo>
                  <a:cubicBezTo>
                    <a:pt x="77154" y="179153"/>
                    <a:pt x="86679" y="172486"/>
                    <a:pt x="98109" y="170581"/>
                  </a:cubicBezTo>
                  <a:cubicBezTo>
                    <a:pt x="167642" y="159151"/>
                    <a:pt x="203837" y="114383"/>
                    <a:pt x="225744" y="51518"/>
                  </a:cubicBezTo>
                  <a:cubicBezTo>
                    <a:pt x="233364" y="29611"/>
                    <a:pt x="235269" y="-6584"/>
                    <a:pt x="276227" y="1036"/>
                  </a:cubicBezTo>
                  <a:cubicBezTo>
                    <a:pt x="313374" y="32468"/>
                    <a:pt x="320994" y="89618"/>
                    <a:pt x="295277" y="142958"/>
                  </a:cubicBezTo>
                  <a:cubicBezTo>
                    <a:pt x="271464" y="114383"/>
                    <a:pt x="293372" y="74378"/>
                    <a:pt x="266702" y="28658"/>
                  </a:cubicBezTo>
                  <a:cubicBezTo>
                    <a:pt x="255272" y="159151"/>
                    <a:pt x="173357" y="200108"/>
                    <a:pt x="73344" y="221063"/>
                  </a:cubicBezTo>
                  <a:cubicBezTo>
                    <a:pt x="48579" y="226778"/>
                    <a:pt x="33339" y="238208"/>
                    <a:pt x="38102" y="266783"/>
                  </a:cubicBezTo>
                  <a:cubicBezTo>
                    <a:pt x="21909" y="266783"/>
                    <a:pt x="37149" y="206776"/>
                    <a:pt x="954" y="247733"/>
                  </a:cubicBezTo>
                  <a:cubicBezTo>
                    <a:pt x="-4761" y="219158"/>
                    <a:pt x="16194" y="215348"/>
                    <a:pt x="37149" y="209633"/>
                  </a:cubicBezTo>
                  <a:close/>
                </a:path>
              </a:pathLst>
            </a:custGeom>
            <a:solidFill>
              <a:srgbClr val="593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="" xmlns:a16="http://schemas.microsoft.com/office/drawing/2014/main" id="{390AF732-9E79-47DC-BAF8-917E845CB2CA}"/>
                </a:ext>
              </a:extLst>
            </p:cNvPr>
            <p:cNvSpPr/>
            <p:nvPr/>
          </p:nvSpPr>
          <p:spPr>
            <a:xfrm>
              <a:off x="9950534" y="-3184130"/>
              <a:ext cx="237172" cy="290815"/>
            </a:xfrm>
            <a:custGeom>
              <a:avLst/>
              <a:gdLst>
                <a:gd name="connsiteX0" fmla="*/ 237173 w 237172"/>
                <a:gd name="connsiteY0" fmla="*/ 12699 h 290815"/>
                <a:gd name="connsiteX1" fmla="*/ 142875 w 237172"/>
                <a:gd name="connsiteY1" fmla="*/ 127951 h 290815"/>
                <a:gd name="connsiteX2" fmla="*/ 136208 w 237172"/>
                <a:gd name="connsiteY2" fmla="*/ 134619 h 290815"/>
                <a:gd name="connsiteX3" fmla="*/ 122873 w 237172"/>
                <a:gd name="connsiteY3" fmla="*/ 156526 h 290815"/>
                <a:gd name="connsiteX4" fmla="*/ 113348 w 237172"/>
                <a:gd name="connsiteY4" fmla="*/ 175576 h 290815"/>
                <a:gd name="connsiteX5" fmla="*/ 72390 w 237172"/>
                <a:gd name="connsiteY5" fmla="*/ 190816 h 290815"/>
                <a:gd name="connsiteX6" fmla="*/ 30480 w 237172"/>
                <a:gd name="connsiteY6" fmla="*/ 269874 h 290815"/>
                <a:gd name="connsiteX7" fmla="*/ 0 w 237172"/>
                <a:gd name="connsiteY7" fmla="*/ 280351 h 290815"/>
                <a:gd name="connsiteX8" fmla="*/ 14288 w 237172"/>
                <a:gd name="connsiteY8" fmla="*/ 250824 h 290815"/>
                <a:gd name="connsiteX9" fmla="*/ 36195 w 237172"/>
                <a:gd name="connsiteY9" fmla="*/ 210819 h 290815"/>
                <a:gd name="connsiteX10" fmla="*/ 218123 w 237172"/>
                <a:gd name="connsiteY10" fmla="*/ 4126 h 290815"/>
                <a:gd name="connsiteX11" fmla="*/ 237173 w 237172"/>
                <a:gd name="connsiteY11" fmla="*/ 12699 h 290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172" h="290815">
                  <a:moveTo>
                    <a:pt x="237173" y="12699"/>
                  </a:moveTo>
                  <a:cubicBezTo>
                    <a:pt x="205740" y="50799"/>
                    <a:pt x="174308" y="89851"/>
                    <a:pt x="142875" y="127951"/>
                  </a:cubicBezTo>
                  <a:cubicBezTo>
                    <a:pt x="140970" y="129856"/>
                    <a:pt x="137160" y="131761"/>
                    <a:pt x="136208" y="134619"/>
                  </a:cubicBezTo>
                  <a:cubicBezTo>
                    <a:pt x="136208" y="144144"/>
                    <a:pt x="103823" y="135571"/>
                    <a:pt x="122873" y="156526"/>
                  </a:cubicBezTo>
                  <a:cubicBezTo>
                    <a:pt x="120015" y="163194"/>
                    <a:pt x="116205" y="169861"/>
                    <a:pt x="113348" y="175576"/>
                  </a:cubicBezTo>
                  <a:cubicBezTo>
                    <a:pt x="93345" y="163194"/>
                    <a:pt x="81915" y="170814"/>
                    <a:pt x="72390" y="190816"/>
                  </a:cubicBezTo>
                  <a:cubicBezTo>
                    <a:pt x="60008" y="217486"/>
                    <a:pt x="40958" y="241299"/>
                    <a:pt x="30480" y="269874"/>
                  </a:cubicBezTo>
                  <a:cubicBezTo>
                    <a:pt x="27623" y="279399"/>
                    <a:pt x="20003" y="305116"/>
                    <a:pt x="0" y="280351"/>
                  </a:cubicBezTo>
                  <a:cubicBezTo>
                    <a:pt x="4763" y="270826"/>
                    <a:pt x="9525" y="260349"/>
                    <a:pt x="14288" y="250824"/>
                  </a:cubicBezTo>
                  <a:cubicBezTo>
                    <a:pt x="27623" y="241299"/>
                    <a:pt x="28575" y="224154"/>
                    <a:pt x="36195" y="210819"/>
                  </a:cubicBezTo>
                  <a:cubicBezTo>
                    <a:pt x="76200" y="124141"/>
                    <a:pt x="144780" y="62229"/>
                    <a:pt x="218123" y="4126"/>
                  </a:cubicBezTo>
                  <a:cubicBezTo>
                    <a:pt x="228600" y="-1589"/>
                    <a:pt x="237173" y="-3494"/>
                    <a:pt x="237173" y="12699"/>
                  </a:cubicBezTo>
                  <a:close/>
                </a:path>
              </a:pathLst>
            </a:custGeom>
            <a:solidFill>
              <a:srgbClr val="DED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="" xmlns:a16="http://schemas.microsoft.com/office/drawing/2014/main" id="{8131C7A3-712B-4C99-B731-6DC54B4CC552}"/>
                </a:ext>
              </a:extLst>
            </p:cNvPr>
            <p:cNvSpPr/>
            <p:nvPr/>
          </p:nvSpPr>
          <p:spPr>
            <a:xfrm>
              <a:off x="10181010" y="-1550167"/>
              <a:ext cx="85754" cy="52640"/>
            </a:xfrm>
            <a:custGeom>
              <a:avLst/>
              <a:gdLst>
                <a:gd name="connsiteX0" fmla="*/ 85755 w 85754"/>
                <a:gd name="connsiteY0" fmla="*/ 27513 h 52640"/>
                <a:gd name="connsiteX1" fmla="*/ 82897 w 85754"/>
                <a:gd name="connsiteY1" fmla="*/ 45611 h 52640"/>
                <a:gd name="connsiteX2" fmla="*/ 35272 w 85754"/>
                <a:gd name="connsiteY2" fmla="*/ 47516 h 52640"/>
                <a:gd name="connsiteX3" fmla="*/ 30 w 85754"/>
                <a:gd name="connsiteY3" fmla="*/ 26561 h 52640"/>
                <a:gd name="connsiteX4" fmla="*/ 24795 w 85754"/>
                <a:gd name="connsiteY4" fmla="*/ 3701 h 52640"/>
                <a:gd name="connsiteX5" fmla="*/ 85755 w 85754"/>
                <a:gd name="connsiteY5" fmla="*/ 27513 h 5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54" h="52640">
                  <a:moveTo>
                    <a:pt x="85755" y="27513"/>
                  </a:moveTo>
                  <a:cubicBezTo>
                    <a:pt x="84802" y="33228"/>
                    <a:pt x="83850" y="38943"/>
                    <a:pt x="82897" y="45611"/>
                  </a:cubicBezTo>
                  <a:cubicBezTo>
                    <a:pt x="67657" y="56088"/>
                    <a:pt x="51465" y="53231"/>
                    <a:pt x="35272" y="47516"/>
                  </a:cubicBezTo>
                  <a:cubicBezTo>
                    <a:pt x="19080" y="48468"/>
                    <a:pt x="12412" y="32276"/>
                    <a:pt x="30" y="26561"/>
                  </a:cubicBezTo>
                  <a:cubicBezTo>
                    <a:pt x="30" y="9416"/>
                    <a:pt x="-1875" y="-7729"/>
                    <a:pt x="24795" y="3701"/>
                  </a:cubicBezTo>
                  <a:cubicBezTo>
                    <a:pt x="44797" y="12273"/>
                    <a:pt x="65752" y="19893"/>
                    <a:pt x="85755" y="27513"/>
                  </a:cubicBezTo>
                  <a:close/>
                </a:path>
              </a:pathLst>
            </a:custGeom>
            <a:solidFill>
              <a:srgbClr val="C5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="" xmlns:a16="http://schemas.microsoft.com/office/drawing/2014/main" id="{F0145E80-DFE5-4F27-BC8C-E08BF430862F}"/>
                </a:ext>
              </a:extLst>
            </p:cNvPr>
            <p:cNvSpPr/>
            <p:nvPr/>
          </p:nvSpPr>
          <p:spPr>
            <a:xfrm>
              <a:off x="10331534" y="-1943704"/>
              <a:ext cx="57747" cy="71482"/>
            </a:xfrm>
            <a:custGeom>
              <a:avLst/>
              <a:gdLst>
                <a:gd name="connsiteX0" fmla="*/ 56198 w 57747"/>
                <a:gd name="connsiteY0" fmla="*/ 4808 h 71482"/>
                <a:gd name="connsiteX1" fmla="*/ 11430 w 57747"/>
                <a:gd name="connsiteY1" fmla="*/ 71483 h 71482"/>
                <a:gd name="connsiteX2" fmla="*/ 0 w 57747"/>
                <a:gd name="connsiteY2" fmla="*/ 59100 h 71482"/>
                <a:gd name="connsiteX3" fmla="*/ 32385 w 57747"/>
                <a:gd name="connsiteY3" fmla="*/ 3855 h 71482"/>
                <a:gd name="connsiteX4" fmla="*/ 39053 w 57747"/>
                <a:gd name="connsiteY4" fmla="*/ 1950 h 71482"/>
                <a:gd name="connsiteX5" fmla="*/ 56198 w 57747"/>
                <a:gd name="connsiteY5" fmla="*/ 4808 h 7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47" h="71482">
                  <a:moveTo>
                    <a:pt x="56198" y="4808"/>
                  </a:moveTo>
                  <a:cubicBezTo>
                    <a:pt x="66675" y="43860"/>
                    <a:pt x="20955" y="45765"/>
                    <a:pt x="11430" y="71483"/>
                  </a:cubicBezTo>
                  <a:cubicBezTo>
                    <a:pt x="7620" y="67673"/>
                    <a:pt x="3810" y="63863"/>
                    <a:pt x="0" y="59100"/>
                  </a:cubicBezTo>
                  <a:cubicBezTo>
                    <a:pt x="10478" y="41003"/>
                    <a:pt x="21908" y="21953"/>
                    <a:pt x="32385" y="3855"/>
                  </a:cubicBezTo>
                  <a:cubicBezTo>
                    <a:pt x="33338" y="-907"/>
                    <a:pt x="36195" y="-907"/>
                    <a:pt x="39053" y="1950"/>
                  </a:cubicBezTo>
                  <a:cubicBezTo>
                    <a:pt x="43815" y="2903"/>
                    <a:pt x="50483" y="3855"/>
                    <a:pt x="56198" y="4808"/>
                  </a:cubicBezTo>
                  <a:close/>
                </a:path>
              </a:pathLst>
            </a:custGeom>
            <a:solidFill>
              <a:srgbClr val="DAD5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="" xmlns:a16="http://schemas.microsoft.com/office/drawing/2014/main" id="{AB85AFD7-37FA-443C-8D73-1771D53CD728}"/>
                </a:ext>
              </a:extLst>
            </p:cNvPr>
            <p:cNvSpPr/>
            <p:nvPr/>
          </p:nvSpPr>
          <p:spPr>
            <a:xfrm>
              <a:off x="10168657" y="-3229533"/>
              <a:ext cx="67906" cy="58102"/>
            </a:xfrm>
            <a:custGeom>
              <a:avLst/>
              <a:gdLst>
                <a:gd name="connsiteX0" fmla="*/ 19050 w 67906"/>
                <a:gd name="connsiteY0" fmla="*/ 58103 h 58102"/>
                <a:gd name="connsiteX1" fmla="*/ 0 w 67906"/>
                <a:gd name="connsiteY1" fmla="*/ 49530 h 58102"/>
                <a:gd name="connsiteX2" fmla="*/ 67627 w 67906"/>
                <a:gd name="connsiteY2" fmla="*/ 0 h 58102"/>
                <a:gd name="connsiteX3" fmla="*/ 19050 w 67906"/>
                <a:gd name="connsiteY3" fmla="*/ 58103 h 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906" h="58102">
                  <a:moveTo>
                    <a:pt x="19050" y="58103"/>
                  </a:moveTo>
                  <a:cubicBezTo>
                    <a:pt x="15240" y="50482"/>
                    <a:pt x="7620" y="49530"/>
                    <a:pt x="0" y="49530"/>
                  </a:cubicBezTo>
                  <a:cubicBezTo>
                    <a:pt x="22860" y="33338"/>
                    <a:pt x="44767" y="16192"/>
                    <a:pt x="67627" y="0"/>
                  </a:cubicBezTo>
                  <a:cubicBezTo>
                    <a:pt x="71438" y="36195"/>
                    <a:pt x="35242" y="39053"/>
                    <a:pt x="19050" y="58103"/>
                  </a:cubicBezTo>
                  <a:close/>
                </a:path>
              </a:pathLst>
            </a:custGeom>
            <a:solidFill>
              <a:srgbClr val="B5A8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="" xmlns:a16="http://schemas.microsoft.com/office/drawing/2014/main" id="{7CDB9BB4-CC12-4162-BC3C-6F1D7649274F}"/>
                </a:ext>
              </a:extLst>
            </p:cNvPr>
            <p:cNvSpPr/>
            <p:nvPr/>
          </p:nvSpPr>
          <p:spPr>
            <a:xfrm>
              <a:off x="10342474" y="-1959165"/>
              <a:ext cx="27160" cy="20930"/>
            </a:xfrm>
            <a:custGeom>
              <a:avLst/>
              <a:gdLst>
                <a:gd name="connsiteX0" fmla="*/ 27160 w 27160"/>
                <a:gd name="connsiteY0" fmla="*/ 17412 h 20930"/>
                <a:gd name="connsiteX1" fmla="*/ 24303 w 27160"/>
                <a:gd name="connsiteY1" fmla="*/ 19317 h 20930"/>
                <a:gd name="connsiteX2" fmla="*/ 20493 w 27160"/>
                <a:gd name="connsiteY2" fmla="*/ 19317 h 20930"/>
                <a:gd name="connsiteX3" fmla="*/ 490 w 27160"/>
                <a:gd name="connsiteY3" fmla="*/ 14554 h 20930"/>
                <a:gd name="connsiteX4" fmla="*/ 9063 w 27160"/>
                <a:gd name="connsiteY4" fmla="*/ 267 h 20930"/>
                <a:gd name="connsiteX5" fmla="*/ 27160 w 27160"/>
                <a:gd name="connsiteY5" fmla="*/ 17412 h 20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0" h="20930">
                  <a:moveTo>
                    <a:pt x="27160" y="17412"/>
                  </a:moveTo>
                  <a:lnTo>
                    <a:pt x="24303" y="19317"/>
                  </a:lnTo>
                  <a:cubicBezTo>
                    <a:pt x="24303" y="19317"/>
                    <a:pt x="20493" y="19317"/>
                    <a:pt x="20493" y="19317"/>
                  </a:cubicBezTo>
                  <a:cubicBezTo>
                    <a:pt x="13825" y="18364"/>
                    <a:pt x="4300" y="25984"/>
                    <a:pt x="490" y="14554"/>
                  </a:cubicBezTo>
                  <a:cubicBezTo>
                    <a:pt x="-1415" y="7887"/>
                    <a:pt x="2396" y="2172"/>
                    <a:pt x="9063" y="267"/>
                  </a:cubicBezTo>
                  <a:cubicBezTo>
                    <a:pt x="22398" y="-1638"/>
                    <a:pt x="25255" y="6934"/>
                    <a:pt x="27160" y="17412"/>
                  </a:cubicBezTo>
                  <a:close/>
                </a:path>
              </a:pathLst>
            </a:custGeom>
            <a:solidFill>
              <a:srgbClr val="3D30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="" xmlns:a16="http://schemas.microsoft.com/office/drawing/2014/main" id="{ABA80B9D-1393-4D41-A461-1E8FBB37CC36}"/>
                </a:ext>
              </a:extLst>
            </p:cNvPr>
            <p:cNvSpPr/>
            <p:nvPr/>
          </p:nvSpPr>
          <p:spPr>
            <a:xfrm>
              <a:off x="9980062" y="-2170353"/>
              <a:ext cx="55245" cy="11316"/>
            </a:xfrm>
            <a:custGeom>
              <a:avLst/>
              <a:gdLst>
                <a:gd name="connsiteX0" fmla="*/ 55245 w 55245"/>
                <a:gd name="connsiteY0" fmla="*/ 10477 h 11316"/>
                <a:gd name="connsiteX1" fmla="*/ 0 w 55245"/>
                <a:gd name="connsiteY1" fmla="*/ 0 h 11316"/>
                <a:gd name="connsiteX2" fmla="*/ 55245 w 55245"/>
                <a:gd name="connsiteY2" fmla="*/ 10477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5" h="11316">
                  <a:moveTo>
                    <a:pt x="55245" y="10477"/>
                  </a:moveTo>
                  <a:cubicBezTo>
                    <a:pt x="36195" y="8572"/>
                    <a:pt x="15240" y="18097"/>
                    <a:pt x="0" y="0"/>
                  </a:cubicBezTo>
                  <a:cubicBezTo>
                    <a:pt x="18097" y="1905"/>
                    <a:pt x="38100" y="-2858"/>
                    <a:pt x="55245" y="10477"/>
                  </a:cubicBezTo>
                  <a:close/>
                </a:path>
              </a:pathLst>
            </a:custGeom>
            <a:solidFill>
              <a:srgbClr val="E2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="" xmlns:a16="http://schemas.microsoft.com/office/drawing/2014/main" id="{E880B390-DA57-4B8E-B639-B5F9E57BC013}"/>
                </a:ext>
              </a:extLst>
            </p:cNvPr>
            <p:cNvSpPr/>
            <p:nvPr/>
          </p:nvSpPr>
          <p:spPr>
            <a:xfrm>
              <a:off x="9965774" y="-2973311"/>
              <a:ext cx="21907" cy="40005"/>
            </a:xfrm>
            <a:custGeom>
              <a:avLst/>
              <a:gdLst>
                <a:gd name="connsiteX0" fmla="*/ 21908 w 21907"/>
                <a:gd name="connsiteY0" fmla="*/ 0 h 40005"/>
                <a:gd name="connsiteX1" fmla="*/ 0 w 21907"/>
                <a:gd name="connsiteY1" fmla="*/ 40005 h 40005"/>
                <a:gd name="connsiteX2" fmla="*/ 21908 w 21907"/>
                <a:gd name="connsiteY2" fmla="*/ 0 h 4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7" h="40005">
                  <a:moveTo>
                    <a:pt x="21908" y="0"/>
                  </a:moveTo>
                  <a:cubicBezTo>
                    <a:pt x="21908" y="17145"/>
                    <a:pt x="19050" y="32385"/>
                    <a:pt x="0" y="40005"/>
                  </a:cubicBezTo>
                  <a:cubicBezTo>
                    <a:pt x="5715" y="25718"/>
                    <a:pt x="9525" y="10477"/>
                    <a:pt x="21908" y="0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="" xmlns:a16="http://schemas.microsoft.com/office/drawing/2014/main" id="{C4268E63-3FF0-46CC-A7A5-E25C2AB3450A}"/>
                </a:ext>
              </a:extLst>
            </p:cNvPr>
            <p:cNvSpPr/>
            <p:nvPr/>
          </p:nvSpPr>
          <p:spPr>
            <a:xfrm>
              <a:off x="10313437" y="-1567421"/>
              <a:ext cx="721995" cy="196325"/>
            </a:xfrm>
            <a:custGeom>
              <a:avLst/>
              <a:gdLst>
                <a:gd name="connsiteX0" fmla="*/ 637222 w 721995"/>
                <a:gd name="connsiteY0" fmla="*/ 62865 h 196325"/>
                <a:gd name="connsiteX1" fmla="*/ 646747 w 721995"/>
                <a:gd name="connsiteY1" fmla="*/ 64770 h 196325"/>
                <a:gd name="connsiteX2" fmla="*/ 721995 w 721995"/>
                <a:gd name="connsiteY2" fmla="*/ 75247 h 196325"/>
                <a:gd name="connsiteX3" fmla="*/ 587693 w 721995"/>
                <a:gd name="connsiteY3" fmla="*/ 140017 h 196325"/>
                <a:gd name="connsiteX4" fmla="*/ 563880 w 721995"/>
                <a:gd name="connsiteY4" fmla="*/ 138113 h 196325"/>
                <a:gd name="connsiteX5" fmla="*/ 530543 w 721995"/>
                <a:gd name="connsiteY5" fmla="*/ 148590 h 196325"/>
                <a:gd name="connsiteX6" fmla="*/ 458153 w 721995"/>
                <a:gd name="connsiteY6" fmla="*/ 168592 h 196325"/>
                <a:gd name="connsiteX7" fmla="*/ 386715 w 721995"/>
                <a:gd name="connsiteY7" fmla="*/ 127635 h 196325"/>
                <a:gd name="connsiteX8" fmla="*/ 370522 w 721995"/>
                <a:gd name="connsiteY8" fmla="*/ 114300 h 196325"/>
                <a:gd name="connsiteX9" fmla="*/ 362903 w 721995"/>
                <a:gd name="connsiteY9" fmla="*/ 133350 h 196325"/>
                <a:gd name="connsiteX10" fmla="*/ 307658 w 721995"/>
                <a:gd name="connsiteY10" fmla="*/ 191452 h 196325"/>
                <a:gd name="connsiteX11" fmla="*/ 237172 w 721995"/>
                <a:gd name="connsiteY11" fmla="*/ 196215 h 196325"/>
                <a:gd name="connsiteX12" fmla="*/ 199072 w 721995"/>
                <a:gd name="connsiteY12" fmla="*/ 165735 h 196325"/>
                <a:gd name="connsiteX13" fmla="*/ 188595 w 721995"/>
                <a:gd name="connsiteY13" fmla="*/ 146685 h 196325"/>
                <a:gd name="connsiteX14" fmla="*/ 169545 w 721995"/>
                <a:gd name="connsiteY14" fmla="*/ 162877 h 196325"/>
                <a:gd name="connsiteX15" fmla="*/ 46672 w 721995"/>
                <a:gd name="connsiteY15" fmla="*/ 183832 h 196325"/>
                <a:gd name="connsiteX16" fmla="*/ 46672 w 721995"/>
                <a:gd name="connsiteY16" fmla="*/ 122872 h 196325"/>
                <a:gd name="connsiteX17" fmla="*/ 52388 w 721995"/>
                <a:gd name="connsiteY17" fmla="*/ 119063 h 196325"/>
                <a:gd name="connsiteX18" fmla="*/ 86678 w 721995"/>
                <a:gd name="connsiteY18" fmla="*/ 141922 h 196325"/>
                <a:gd name="connsiteX19" fmla="*/ 134303 w 721995"/>
                <a:gd name="connsiteY19" fmla="*/ 152400 h 196325"/>
                <a:gd name="connsiteX20" fmla="*/ 150495 w 721995"/>
                <a:gd name="connsiteY20" fmla="*/ 131445 h 196325"/>
                <a:gd name="connsiteX21" fmla="*/ 116205 w 721995"/>
                <a:gd name="connsiteY21" fmla="*/ 95250 h 196325"/>
                <a:gd name="connsiteX22" fmla="*/ 34290 w 721995"/>
                <a:gd name="connsiteY22" fmla="*/ 71438 h 196325"/>
                <a:gd name="connsiteX23" fmla="*/ 0 w 721995"/>
                <a:gd name="connsiteY23" fmla="*/ 45720 h 196325"/>
                <a:gd name="connsiteX24" fmla="*/ 41910 w 721995"/>
                <a:gd name="connsiteY24" fmla="*/ 42863 h 196325"/>
                <a:gd name="connsiteX25" fmla="*/ 488633 w 721995"/>
                <a:gd name="connsiteY25" fmla="*/ 43815 h 196325"/>
                <a:gd name="connsiteX26" fmla="*/ 595313 w 721995"/>
                <a:gd name="connsiteY26" fmla="*/ 0 h 196325"/>
                <a:gd name="connsiteX27" fmla="*/ 637222 w 721995"/>
                <a:gd name="connsiteY27" fmla="*/ 62865 h 19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1995" h="196325">
                  <a:moveTo>
                    <a:pt x="637222" y="62865"/>
                  </a:moveTo>
                  <a:cubicBezTo>
                    <a:pt x="640080" y="63817"/>
                    <a:pt x="643890" y="63817"/>
                    <a:pt x="646747" y="64770"/>
                  </a:cubicBezTo>
                  <a:cubicBezTo>
                    <a:pt x="669608" y="80963"/>
                    <a:pt x="699135" y="55245"/>
                    <a:pt x="721995" y="75247"/>
                  </a:cubicBezTo>
                  <a:cubicBezTo>
                    <a:pt x="687705" y="119063"/>
                    <a:pt x="632460" y="118110"/>
                    <a:pt x="587693" y="140017"/>
                  </a:cubicBezTo>
                  <a:cubicBezTo>
                    <a:pt x="580072" y="139065"/>
                    <a:pt x="571500" y="139065"/>
                    <a:pt x="563880" y="138113"/>
                  </a:cubicBezTo>
                  <a:cubicBezTo>
                    <a:pt x="541020" y="100965"/>
                    <a:pt x="540068" y="140017"/>
                    <a:pt x="530543" y="148590"/>
                  </a:cubicBezTo>
                  <a:cubicBezTo>
                    <a:pt x="506730" y="158115"/>
                    <a:pt x="483870" y="167640"/>
                    <a:pt x="458153" y="168592"/>
                  </a:cubicBezTo>
                  <a:cubicBezTo>
                    <a:pt x="425768" y="170497"/>
                    <a:pt x="388620" y="180975"/>
                    <a:pt x="386715" y="127635"/>
                  </a:cubicBezTo>
                  <a:cubicBezTo>
                    <a:pt x="386715" y="120967"/>
                    <a:pt x="380047" y="112395"/>
                    <a:pt x="370522" y="114300"/>
                  </a:cubicBezTo>
                  <a:cubicBezTo>
                    <a:pt x="360045" y="116205"/>
                    <a:pt x="360997" y="126682"/>
                    <a:pt x="362903" y="133350"/>
                  </a:cubicBezTo>
                  <a:cubicBezTo>
                    <a:pt x="380047" y="187642"/>
                    <a:pt x="344805" y="189547"/>
                    <a:pt x="307658" y="191452"/>
                  </a:cubicBezTo>
                  <a:cubicBezTo>
                    <a:pt x="283845" y="192405"/>
                    <a:pt x="260985" y="195263"/>
                    <a:pt x="237172" y="196215"/>
                  </a:cubicBezTo>
                  <a:cubicBezTo>
                    <a:pt x="216218" y="197167"/>
                    <a:pt x="199072" y="192405"/>
                    <a:pt x="199072" y="165735"/>
                  </a:cubicBezTo>
                  <a:cubicBezTo>
                    <a:pt x="199072" y="158115"/>
                    <a:pt x="198120" y="148590"/>
                    <a:pt x="188595" y="146685"/>
                  </a:cubicBezTo>
                  <a:cubicBezTo>
                    <a:pt x="176213" y="143827"/>
                    <a:pt x="174308" y="155257"/>
                    <a:pt x="169545" y="162877"/>
                  </a:cubicBezTo>
                  <a:cubicBezTo>
                    <a:pt x="153353" y="186690"/>
                    <a:pt x="68580" y="201930"/>
                    <a:pt x="46672" y="183832"/>
                  </a:cubicBezTo>
                  <a:cubicBezTo>
                    <a:pt x="23813" y="164782"/>
                    <a:pt x="56197" y="142875"/>
                    <a:pt x="46672" y="122872"/>
                  </a:cubicBezTo>
                  <a:cubicBezTo>
                    <a:pt x="48578" y="121920"/>
                    <a:pt x="50483" y="120015"/>
                    <a:pt x="52388" y="119063"/>
                  </a:cubicBezTo>
                  <a:cubicBezTo>
                    <a:pt x="68580" y="119063"/>
                    <a:pt x="77153" y="131445"/>
                    <a:pt x="86678" y="141922"/>
                  </a:cubicBezTo>
                  <a:cubicBezTo>
                    <a:pt x="100013" y="157163"/>
                    <a:pt x="116205" y="158115"/>
                    <a:pt x="134303" y="152400"/>
                  </a:cubicBezTo>
                  <a:cubicBezTo>
                    <a:pt x="143828" y="149542"/>
                    <a:pt x="151447" y="141922"/>
                    <a:pt x="150495" y="131445"/>
                  </a:cubicBezTo>
                  <a:cubicBezTo>
                    <a:pt x="148590" y="111442"/>
                    <a:pt x="132397" y="102870"/>
                    <a:pt x="116205" y="95250"/>
                  </a:cubicBezTo>
                  <a:cubicBezTo>
                    <a:pt x="90488" y="83820"/>
                    <a:pt x="60008" y="84772"/>
                    <a:pt x="34290" y="71438"/>
                  </a:cubicBezTo>
                  <a:cubicBezTo>
                    <a:pt x="21908" y="64770"/>
                    <a:pt x="953" y="68580"/>
                    <a:pt x="0" y="45720"/>
                  </a:cubicBezTo>
                  <a:cubicBezTo>
                    <a:pt x="13335" y="30480"/>
                    <a:pt x="27622" y="38100"/>
                    <a:pt x="41910" y="42863"/>
                  </a:cubicBezTo>
                  <a:cubicBezTo>
                    <a:pt x="190500" y="84772"/>
                    <a:pt x="340043" y="90488"/>
                    <a:pt x="488633" y="43815"/>
                  </a:cubicBezTo>
                  <a:cubicBezTo>
                    <a:pt x="523875" y="32385"/>
                    <a:pt x="558165" y="15240"/>
                    <a:pt x="595313" y="0"/>
                  </a:cubicBezTo>
                  <a:cubicBezTo>
                    <a:pt x="607695" y="20002"/>
                    <a:pt x="591503" y="64770"/>
                    <a:pt x="637222" y="62865"/>
                  </a:cubicBezTo>
                  <a:close/>
                </a:path>
              </a:pathLst>
            </a:custGeom>
            <a:solidFill>
              <a:srgbClr val="61BC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="" xmlns:a16="http://schemas.microsoft.com/office/drawing/2014/main" id="{DB8930BC-C356-4321-A1DB-FB734F8C5837}"/>
                </a:ext>
              </a:extLst>
            </p:cNvPr>
            <p:cNvSpPr/>
            <p:nvPr/>
          </p:nvSpPr>
          <p:spPr>
            <a:xfrm>
              <a:off x="10191517" y="-1548519"/>
              <a:ext cx="169544" cy="152564"/>
            </a:xfrm>
            <a:custGeom>
              <a:avLst/>
              <a:gdLst>
                <a:gd name="connsiteX0" fmla="*/ 161925 w 169544"/>
                <a:gd name="connsiteY0" fmla="*/ 24913 h 152564"/>
                <a:gd name="connsiteX1" fmla="*/ 120967 w 169544"/>
                <a:gd name="connsiteY1" fmla="*/ 36343 h 152564"/>
                <a:gd name="connsiteX2" fmla="*/ 72390 w 169544"/>
                <a:gd name="connsiteY2" fmla="*/ 105876 h 152564"/>
                <a:gd name="connsiteX3" fmla="*/ 125730 w 169544"/>
                <a:gd name="connsiteY3" fmla="*/ 95398 h 152564"/>
                <a:gd name="connsiteX4" fmla="*/ 169545 w 169544"/>
                <a:gd name="connsiteY4" fmla="*/ 103018 h 152564"/>
                <a:gd name="connsiteX5" fmla="*/ 166688 w 169544"/>
                <a:gd name="connsiteY5" fmla="*/ 103971 h 152564"/>
                <a:gd name="connsiteX6" fmla="*/ 145732 w 169544"/>
                <a:gd name="connsiteY6" fmla="*/ 112543 h 152564"/>
                <a:gd name="connsiteX7" fmla="*/ 36195 w 169544"/>
                <a:gd name="connsiteY7" fmla="*/ 129688 h 152564"/>
                <a:gd name="connsiteX8" fmla="*/ 5715 w 169544"/>
                <a:gd name="connsiteY8" fmla="*/ 113496 h 152564"/>
                <a:gd name="connsiteX9" fmla="*/ 0 w 169544"/>
                <a:gd name="connsiteY9" fmla="*/ 104923 h 152564"/>
                <a:gd name="connsiteX10" fmla="*/ 45720 w 169544"/>
                <a:gd name="connsiteY10" fmla="*/ 75396 h 152564"/>
                <a:gd name="connsiteX11" fmla="*/ 101917 w 169544"/>
                <a:gd name="connsiteY11" fmla="*/ 37296 h 152564"/>
                <a:gd name="connsiteX12" fmla="*/ 151447 w 169544"/>
                <a:gd name="connsiteY12" fmla="*/ 16341 h 152564"/>
                <a:gd name="connsiteX13" fmla="*/ 161925 w 169544"/>
                <a:gd name="connsiteY13" fmla="*/ 24913 h 15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544" h="152564">
                  <a:moveTo>
                    <a:pt x="161925" y="24913"/>
                  </a:moveTo>
                  <a:cubicBezTo>
                    <a:pt x="148590" y="28723"/>
                    <a:pt x="131445" y="21103"/>
                    <a:pt x="120967" y="36343"/>
                  </a:cubicBezTo>
                  <a:cubicBezTo>
                    <a:pt x="140970" y="82063"/>
                    <a:pt x="89535" y="80158"/>
                    <a:pt x="72390" y="105876"/>
                  </a:cubicBezTo>
                  <a:cubicBezTo>
                    <a:pt x="95250" y="116353"/>
                    <a:pt x="109538" y="102066"/>
                    <a:pt x="125730" y="95398"/>
                  </a:cubicBezTo>
                  <a:cubicBezTo>
                    <a:pt x="140970" y="88731"/>
                    <a:pt x="160020" y="71586"/>
                    <a:pt x="169545" y="103018"/>
                  </a:cubicBezTo>
                  <a:cubicBezTo>
                    <a:pt x="169545" y="103018"/>
                    <a:pt x="166688" y="103971"/>
                    <a:pt x="166688" y="103971"/>
                  </a:cubicBezTo>
                  <a:cubicBezTo>
                    <a:pt x="160020" y="106828"/>
                    <a:pt x="150495" y="107781"/>
                    <a:pt x="145732" y="112543"/>
                  </a:cubicBezTo>
                  <a:cubicBezTo>
                    <a:pt x="100013" y="162073"/>
                    <a:pt x="93345" y="163026"/>
                    <a:pt x="36195" y="129688"/>
                  </a:cubicBezTo>
                  <a:cubicBezTo>
                    <a:pt x="29528" y="117306"/>
                    <a:pt x="19050" y="112543"/>
                    <a:pt x="5715" y="113496"/>
                  </a:cubicBezTo>
                  <a:cubicBezTo>
                    <a:pt x="3810" y="110638"/>
                    <a:pt x="1905" y="107781"/>
                    <a:pt x="0" y="104923"/>
                  </a:cubicBezTo>
                  <a:cubicBezTo>
                    <a:pt x="10478" y="86826"/>
                    <a:pt x="34290" y="90636"/>
                    <a:pt x="45720" y="75396"/>
                  </a:cubicBezTo>
                  <a:cubicBezTo>
                    <a:pt x="71438" y="72538"/>
                    <a:pt x="102870" y="70633"/>
                    <a:pt x="101917" y="37296"/>
                  </a:cubicBezTo>
                  <a:cubicBezTo>
                    <a:pt x="100013" y="-21759"/>
                    <a:pt x="127635" y="3958"/>
                    <a:pt x="151447" y="16341"/>
                  </a:cubicBezTo>
                  <a:cubicBezTo>
                    <a:pt x="155257" y="17293"/>
                    <a:pt x="158115" y="22056"/>
                    <a:pt x="161925" y="24913"/>
                  </a:cubicBezTo>
                  <a:close/>
                </a:path>
              </a:pathLst>
            </a:custGeom>
            <a:solidFill>
              <a:srgbClr val="65B0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="" xmlns:a16="http://schemas.microsoft.com/office/drawing/2014/main" id="{90BFDEB4-C961-4890-BC41-05A963C7B976}"/>
                </a:ext>
              </a:extLst>
            </p:cNvPr>
            <p:cNvSpPr/>
            <p:nvPr/>
          </p:nvSpPr>
          <p:spPr>
            <a:xfrm>
              <a:off x="10272870" y="-1793164"/>
              <a:ext cx="116766" cy="231457"/>
            </a:xfrm>
            <a:custGeom>
              <a:avLst/>
              <a:gdLst>
                <a:gd name="connsiteX0" fmla="*/ 95812 w 116766"/>
                <a:gd name="connsiteY0" fmla="*/ 12383 h 231457"/>
                <a:gd name="connsiteX1" fmla="*/ 116767 w 116766"/>
                <a:gd name="connsiteY1" fmla="*/ 13335 h 231457"/>
                <a:gd name="connsiteX2" fmla="*/ 65332 w 116766"/>
                <a:gd name="connsiteY2" fmla="*/ 84773 h 231457"/>
                <a:gd name="connsiteX3" fmla="*/ 33900 w 116766"/>
                <a:gd name="connsiteY3" fmla="*/ 211455 h 231457"/>
                <a:gd name="connsiteX4" fmla="*/ 1514 w 116766"/>
                <a:gd name="connsiteY4" fmla="*/ 231458 h 231457"/>
                <a:gd name="connsiteX5" fmla="*/ 47234 w 116766"/>
                <a:gd name="connsiteY5" fmla="*/ 0 h 231457"/>
                <a:gd name="connsiteX6" fmla="*/ 31042 w 116766"/>
                <a:gd name="connsiteY6" fmla="*/ 101918 h 231457"/>
                <a:gd name="connsiteX7" fmla="*/ 58664 w 116766"/>
                <a:gd name="connsiteY7" fmla="*/ 39053 h 231457"/>
                <a:gd name="connsiteX8" fmla="*/ 95812 w 116766"/>
                <a:gd name="connsiteY8" fmla="*/ 12383 h 23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766" h="231457">
                  <a:moveTo>
                    <a:pt x="95812" y="12383"/>
                  </a:moveTo>
                  <a:cubicBezTo>
                    <a:pt x="102479" y="22860"/>
                    <a:pt x="110100" y="14288"/>
                    <a:pt x="116767" y="13335"/>
                  </a:cubicBezTo>
                  <a:cubicBezTo>
                    <a:pt x="110100" y="44768"/>
                    <a:pt x="84382" y="61913"/>
                    <a:pt x="65332" y="84773"/>
                  </a:cubicBezTo>
                  <a:cubicBezTo>
                    <a:pt x="33900" y="121920"/>
                    <a:pt x="22469" y="163830"/>
                    <a:pt x="33900" y="211455"/>
                  </a:cubicBezTo>
                  <a:cubicBezTo>
                    <a:pt x="18659" y="210503"/>
                    <a:pt x="11992" y="223838"/>
                    <a:pt x="1514" y="231458"/>
                  </a:cubicBezTo>
                  <a:cubicBezTo>
                    <a:pt x="-7058" y="149543"/>
                    <a:pt x="22469" y="75248"/>
                    <a:pt x="47234" y="0"/>
                  </a:cubicBezTo>
                  <a:cubicBezTo>
                    <a:pt x="55807" y="32385"/>
                    <a:pt x="37709" y="60008"/>
                    <a:pt x="31042" y="101918"/>
                  </a:cubicBezTo>
                  <a:cubicBezTo>
                    <a:pt x="48187" y="76200"/>
                    <a:pt x="85334" y="72390"/>
                    <a:pt x="58664" y="39053"/>
                  </a:cubicBezTo>
                  <a:cubicBezTo>
                    <a:pt x="69142" y="27623"/>
                    <a:pt x="72952" y="8573"/>
                    <a:pt x="95812" y="12383"/>
                  </a:cubicBezTo>
                  <a:close/>
                </a:path>
              </a:pathLst>
            </a:custGeom>
            <a:solidFill>
              <a:srgbClr val="4E41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="" xmlns:a16="http://schemas.microsoft.com/office/drawing/2014/main" id="{FBE754FC-188E-47F5-A475-A7DA27042D1D}"/>
                </a:ext>
              </a:extLst>
            </p:cNvPr>
            <p:cNvSpPr/>
            <p:nvPr/>
          </p:nvSpPr>
          <p:spPr>
            <a:xfrm>
              <a:off x="10941134" y="-1578899"/>
              <a:ext cx="106824" cy="53033"/>
            </a:xfrm>
            <a:custGeom>
              <a:avLst/>
              <a:gdLst>
                <a:gd name="connsiteX0" fmla="*/ 953 w 106824"/>
                <a:gd name="connsiteY0" fmla="*/ 28623 h 53033"/>
                <a:gd name="connsiteX1" fmla="*/ 71438 w 106824"/>
                <a:gd name="connsiteY1" fmla="*/ 7668 h 53033"/>
                <a:gd name="connsiteX2" fmla="*/ 102870 w 106824"/>
                <a:gd name="connsiteY2" fmla="*/ 36243 h 53033"/>
                <a:gd name="connsiteX3" fmla="*/ 94298 w 106824"/>
                <a:gd name="connsiteY3" fmla="*/ 42911 h 53033"/>
                <a:gd name="connsiteX4" fmla="*/ 0 w 106824"/>
                <a:gd name="connsiteY4" fmla="*/ 38148 h 53033"/>
                <a:gd name="connsiteX5" fmla="*/ 953 w 106824"/>
                <a:gd name="connsiteY5" fmla="*/ 28623 h 5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24" h="53033">
                  <a:moveTo>
                    <a:pt x="953" y="28623"/>
                  </a:moveTo>
                  <a:cubicBezTo>
                    <a:pt x="24765" y="21956"/>
                    <a:pt x="49530" y="18146"/>
                    <a:pt x="71438" y="7668"/>
                  </a:cubicBezTo>
                  <a:cubicBezTo>
                    <a:pt x="110490" y="-11382"/>
                    <a:pt x="110490" y="7668"/>
                    <a:pt x="102870" y="36243"/>
                  </a:cubicBezTo>
                  <a:cubicBezTo>
                    <a:pt x="100013" y="38148"/>
                    <a:pt x="97155" y="41006"/>
                    <a:pt x="94298" y="42911"/>
                  </a:cubicBezTo>
                  <a:cubicBezTo>
                    <a:pt x="61913" y="54341"/>
                    <a:pt x="30480" y="60056"/>
                    <a:pt x="0" y="38148"/>
                  </a:cubicBezTo>
                  <a:cubicBezTo>
                    <a:pt x="0" y="35291"/>
                    <a:pt x="953" y="31481"/>
                    <a:pt x="953" y="28623"/>
                  </a:cubicBezTo>
                  <a:close/>
                </a:path>
              </a:pathLst>
            </a:custGeom>
            <a:solidFill>
              <a:srgbClr val="D4C1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="" xmlns:a16="http://schemas.microsoft.com/office/drawing/2014/main" id="{9430FF83-3497-4DD3-A5F6-C47805167601}"/>
                </a:ext>
              </a:extLst>
            </p:cNvPr>
            <p:cNvSpPr/>
            <p:nvPr/>
          </p:nvSpPr>
          <p:spPr>
            <a:xfrm>
              <a:off x="10191517" y="-1476695"/>
              <a:ext cx="45719" cy="32146"/>
            </a:xfrm>
            <a:custGeom>
              <a:avLst/>
              <a:gdLst>
                <a:gd name="connsiteX0" fmla="*/ 45720 w 45719"/>
                <a:gd name="connsiteY0" fmla="*/ 2619 h 32146"/>
                <a:gd name="connsiteX1" fmla="*/ 0 w 45719"/>
                <a:gd name="connsiteY1" fmla="*/ 32147 h 32146"/>
                <a:gd name="connsiteX2" fmla="*/ 45720 w 45719"/>
                <a:gd name="connsiteY2" fmla="*/ 2619 h 3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" h="32146">
                  <a:moveTo>
                    <a:pt x="45720" y="2619"/>
                  </a:moveTo>
                  <a:cubicBezTo>
                    <a:pt x="42863" y="31194"/>
                    <a:pt x="20955" y="32147"/>
                    <a:pt x="0" y="32147"/>
                  </a:cubicBezTo>
                  <a:cubicBezTo>
                    <a:pt x="953" y="714"/>
                    <a:pt x="19050" y="-4048"/>
                    <a:pt x="45720" y="2619"/>
                  </a:cubicBezTo>
                  <a:close/>
                </a:path>
              </a:pathLst>
            </a:custGeom>
            <a:solidFill>
              <a:srgbClr val="ABD4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="" xmlns:a16="http://schemas.microsoft.com/office/drawing/2014/main" id="{8BDC9E03-3972-4556-9C81-AEEE6AC733AB}"/>
                </a:ext>
              </a:extLst>
            </p:cNvPr>
            <p:cNvSpPr/>
            <p:nvPr/>
          </p:nvSpPr>
          <p:spPr>
            <a:xfrm>
              <a:off x="10941134" y="-1540751"/>
              <a:ext cx="94297" cy="19348"/>
            </a:xfrm>
            <a:custGeom>
              <a:avLst/>
              <a:gdLst>
                <a:gd name="connsiteX0" fmla="*/ 0 w 94297"/>
                <a:gd name="connsiteY0" fmla="*/ 0 h 19348"/>
                <a:gd name="connsiteX1" fmla="*/ 94298 w 94297"/>
                <a:gd name="connsiteY1" fmla="*/ 4763 h 19348"/>
                <a:gd name="connsiteX2" fmla="*/ 9525 w 94297"/>
                <a:gd name="connsiteY2" fmla="*/ 18098 h 19348"/>
                <a:gd name="connsiteX3" fmla="*/ 0 w 94297"/>
                <a:gd name="connsiteY3" fmla="*/ 0 h 1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" h="19348">
                  <a:moveTo>
                    <a:pt x="0" y="0"/>
                  </a:moveTo>
                  <a:cubicBezTo>
                    <a:pt x="30480" y="16193"/>
                    <a:pt x="61913" y="12383"/>
                    <a:pt x="94298" y="4763"/>
                  </a:cubicBezTo>
                  <a:cubicBezTo>
                    <a:pt x="69532" y="30480"/>
                    <a:pt x="38100" y="13335"/>
                    <a:pt x="9525" y="18098"/>
                  </a:cubicBezTo>
                  <a:cubicBezTo>
                    <a:pt x="2857" y="14288"/>
                    <a:pt x="0" y="7620"/>
                    <a:pt x="0" y="0"/>
                  </a:cubicBezTo>
                  <a:close/>
                </a:path>
              </a:pathLst>
            </a:custGeom>
            <a:solidFill>
              <a:srgbClr val="344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="" xmlns:a16="http://schemas.microsoft.com/office/drawing/2014/main" id="{AF1B0172-C763-402E-B3C7-C9068D8F66A7}"/>
                </a:ext>
              </a:extLst>
            </p:cNvPr>
            <p:cNvSpPr/>
            <p:nvPr/>
          </p:nvSpPr>
          <p:spPr>
            <a:xfrm>
              <a:off x="10217234" y="-1504556"/>
              <a:ext cx="47625" cy="12028"/>
            </a:xfrm>
            <a:custGeom>
              <a:avLst/>
              <a:gdLst>
                <a:gd name="connsiteX0" fmla="*/ 0 w 47625"/>
                <a:gd name="connsiteY0" fmla="*/ 1905 h 12028"/>
                <a:gd name="connsiteX1" fmla="*/ 47625 w 47625"/>
                <a:gd name="connsiteY1" fmla="*/ 0 h 12028"/>
                <a:gd name="connsiteX2" fmla="*/ 0 w 47625"/>
                <a:gd name="connsiteY2" fmla="*/ 1905 h 1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2028">
                  <a:moveTo>
                    <a:pt x="0" y="1905"/>
                  </a:moveTo>
                  <a:cubicBezTo>
                    <a:pt x="16193" y="953"/>
                    <a:pt x="31433" y="953"/>
                    <a:pt x="47625" y="0"/>
                  </a:cubicBezTo>
                  <a:cubicBezTo>
                    <a:pt x="32385" y="17145"/>
                    <a:pt x="16193" y="14288"/>
                    <a:pt x="0" y="1905"/>
                  </a:cubicBezTo>
                  <a:close/>
                </a:path>
              </a:pathLst>
            </a:custGeom>
            <a:solidFill>
              <a:srgbClr val="4953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="" xmlns:a16="http://schemas.microsoft.com/office/drawing/2014/main" id="{895DB31B-61E7-489C-B0E1-1F41F11C8831}"/>
                </a:ext>
              </a:extLst>
            </p:cNvPr>
            <p:cNvSpPr/>
            <p:nvPr/>
          </p:nvSpPr>
          <p:spPr>
            <a:xfrm>
              <a:off x="10676101" y="-1399190"/>
              <a:ext cx="217663" cy="71210"/>
            </a:xfrm>
            <a:custGeom>
              <a:avLst/>
              <a:gdLst>
                <a:gd name="connsiteX0" fmla="*/ 170736 w 217663"/>
                <a:gd name="connsiteY0" fmla="*/ 67036 h 71210"/>
                <a:gd name="connsiteX1" fmla="*/ 7858 w 217663"/>
                <a:gd name="connsiteY1" fmla="*/ 66084 h 71210"/>
                <a:gd name="connsiteX2" fmla="*/ 7858 w 217663"/>
                <a:gd name="connsiteY2" fmla="*/ 39414 h 71210"/>
                <a:gd name="connsiteX3" fmla="*/ 124063 w 217663"/>
                <a:gd name="connsiteY3" fmla="*/ 20364 h 71210"/>
                <a:gd name="connsiteX4" fmla="*/ 180261 w 217663"/>
                <a:gd name="connsiteY4" fmla="*/ 361 h 71210"/>
                <a:gd name="connsiteX5" fmla="*/ 217408 w 217663"/>
                <a:gd name="connsiteY5" fmla="*/ 14649 h 71210"/>
                <a:gd name="connsiteX6" fmla="*/ 185976 w 217663"/>
                <a:gd name="connsiteY6" fmla="*/ 66084 h 71210"/>
                <a:gd name="connsiteX7" fmla="*/ 170736 w 217663"/>
                <a:gd name="connsiteY7" fmla="*/ 67036 h 7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3" h="71210">
                  <a:moveTo>
                    <a:pt x="170736" y="67036"/>
                  </a:moveTo>
                  <a:cubicBezTo>
                    <a:pt x="116443" y="67036"/>
                    <a:pt x="62151" y="66084"/>
                    <a:pt x="7858" y="66084"/>
                  </a:cubicBezTo>
                  <a:cubicBezTo>
                    <a:pt x="-2619" y="57511"/>
                    <a:pt x="-2619" y="47986"/>
                    <a:pt x="7858" y="39414"/>
                  </a:cubicBezTo>
                  <a:cubicBezTo>
                    <a:pt x="42148" y="8934"/>
                    <a:pt x="85963" y="34651"/>
                    <a:pt x="124063" y="20364"/>
                  </a:cubicBezTo>
                  <a:cubicBezTo>
                    <a:pt x="145018" y="18459"/>
                    <a:pt x="164068" y="14649"/>
                    <a:pt x="180261" y="361"/>
                  </a:cubicBezTo>
                  <a:cubicBezTo>
                    <a:pt x="192643" y="5124"/>
                    <a:pt x="215503" y="-10116"/>
                    <a:pt x="217408" y="14649"/>
                  </a:cubicBezTo>
                  <a:cubicBezTo>
                    <a:pt x="219313" y="37509"/>
                    <a:pt x="210741" y="57511"/>
                    <a:pt x="185976" y="66084"/>
                  </a:cubicBezTo>
                  <a:cubicBezTo>
                    <a:pt x="181213" y="73704"/>
                    <a:pt x="176451" y="71799"/>
                    <a:pt x="170736" y="67036"/>
                  </a:cubicBezTo>
                  <a:close/>
                </a:path>
              </a:pathLst>
            </a:custGeom>
            <a:solidFill>
              <a:srgbClr val="EADA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="" xmlns:a16="http://schemas.microsoft.com/office/drawing/2014/main" id="{47F1FFF5-8F87-4B0D-B0CE-C69B0C739591}"/>
                </a:ext>
              </a:extLst>
            </p:cNvPr>
            <p:cNvSpPr/>
            <p:nvPr/>
          </p:nvSpPr>
          <p:spPr>
            <a:xfrm>
              <a:off x="10842386" y="-1479869"/>
              <a:ext cx="34931" cy="60085"/>
            </a:xfrm>
            <a:custGeom>
              <a:avLst/>
              <a:gdLst>
                <a:gd name="connsiteX0" fmla="*/ 1594 w 34931"/>
                <a:gd name="connsiteY0" fmla="*/ 60086 h 60085"/>
                <a:gd name="connsiteX1" fmla="*/ 1594 w 34931"/>
                <a:gd name="connsiteY1" fmla="*/ 50561 h 60085"/>
                <a:gd name="connsiteX2" fmla="*/ 13976 w 34931"/>
                <a:gd name="connsiteY2" fmla="*/ 78 h 60085"/>
                <a:gd name="connsiteX3" fmla="*/ 34931 w 34931"/>
                <a:gd name="connsiteY3" fmla="*/ 49608 h 60085"/>
                <a:gd name="connsiteX4" fmla="*/ 1594 w 34931"/>
                <a:gd name="connsiteY4" fmla="*/ 60086 h 6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31" h="60085">
                  <a:moveTo>
                    <a:pt x="1594" y="60086"/>
                  </a:moveTo>
                  <a:cubicBezTo>
                    <a:pt x="1594" y="57228"/>
                    <a:pt x="641" y="53418"/>
                    <a:pt x="1594" y="50561"/>
                  </a:cubicBezTo>
                  <a:cubicBezTo>
                    <a:pt x="8261" y="33416"/>
                    <a:pt x="-12694" y="1983"/>
                    <a:pt x="13976" y="78"/>
                  </a:cubicBezTo>
                  <a:cubicBezTo>
                    <a:pt x="37789" y="-1827"/>
                    <a:pt x="29216" y="31511"/>
                    <a:pt x="34931" y="49608"/>
                  </a:cubicBezTo>
                  <a:cubicBezTo>
                    <a:pt x="20644" y="43893"/>
                    <a:pt x="12071" y="55323"/>
                    <a:pt x="1594" y="60086"/>
                  </a:cubicBezTo>
                  <a:close/>
                </a:path>
              </a:pathLst>
            </a:custGeom>
            <a:solidFill>
              <a:srgbClr val="1453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="" xmlns:a16="http://schemas.microsoft.com/office/drawing/2014/main" id="{78DF13B3-9147-4D14-9E3E-10705E36343B}"/>
                </a:ext>
              </a:extLst>
            </p:cNvPr>
            <p:cNvSpPr/>
            <p:nvPr/>
          </p:nvSpPr>
          <p:spPr>
            <a:xfrm>
              <a:off x="10683007" y="-1381533"/>
              <a:ext cx="116204" cy="21757"/>
            </a:xfrm>
            <a:custGeom>
              <a:avLst/>
              <a:gdLst>
                <a:gd name="connsiteX0" fmla="*/ 116205 w 116204"/>
                <a:gd name="connsiteY0" fmla="*/ 2707 h 21757"/>
                <a:gd name="connsiteX1" fmla="*/ 0 w 116204"/>
                <a:gd name="connsiteY1" fmla="*/ 21757 h 21757"/>
                <a:gd name="connsiteX2" fmla="*/ 116205 w 116204"/>
                <a:gd name="connsiteY2" fmla="*/ 2707 h 2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204" h="21757">
                  <a:moveTo>
                    <a:pt x="116205" y="2707"/>
                  </a:moveTo>
                  <a:cubicBezTo>
                    <a:pt x="79057" y="19852"/>
                    <a:pt x="37147" y="6517"/>
                    <a:pt x="0" y="21757"/>
                  </a:cubicBezTo>
                  <a:cubicBezTo>
                    <a:pt x="34290" y="-16343"/>
                    <a:pt x="78105" y="8422"/>
                    <a:pt x="116205" y="2707"/>
                  </a:cubicBezTo>
                  <a:close/>
                </a:path>
              </a:pathLst>
            </a:custGeom>
            <a:solidFill>
              <a:srgbClr val="584A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="" xmlns:a16="http://schemas.microsoft.com/office/drawing/2014/main" id="{D15A140B-A2E9-4532-A4AF-CF88981909E6}"/>
                </a:ext>
              </a:extLst>
            </p:cNvPr>
            <p:cNvSpPr/>
            <p:nvPr/>
          </p:nvSpPr>
          <p:spPr>
            <a:xfrm>
              <a:off x="10378207" y="-1289982"/>
              <a:ext cx="159904" cy="134558"/>
            </a:xfrm>
            <a:custGeom>
              <a:avLst/>
              <a:gdLst>
                <a:gd name="connsiteX0" fmla="*/ 47625 w 159904"/>
                <a:gd name="connsiteY0" fmla="*/ 130231 h 134558"/>
                <a:gd name="connsiteX1" fmla="*/ 0 w 159904"/>
                <a:gd name="connsiteY1" fmla="*/ 4501 h 134558"/>
                <a:gd name="connsiteX2" fmla="*/ 113347 w 159904"/>
                <a:gd name="connsiteY2" fmla="*/ 691 h 134558"/>
                <a:gd name="connsiteX3" fmla="*/ 144780 w 159904"/>
                <a:gd name="connsiteY3" fmla="*/ 23551 h 134558"/>
                <a:gd name="connsiteX4" fmla="*/ 159067 w 159904"/>
                <a:gd name="connsiteY4" fmla="*/ 101656 h 134558"/>
                <a:gd name="connsiteX5" fmla="*/ 126682 w 159904"/>
                <a:gd name="connsiteY5" fmla="*/ 133088 h 134558"/>
                <a:gd name="connsiteX6" fmla="*/ 47625 w 159904"/>
                <a:gd name="connsiteY6" fmla="*/ 130231 h 134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904" h="134558">
                  <a:moveTo>
                    <a:pt x="47625" y="130231"/>
                  </a:moveTo>
                  <a:cubicBezTo>
                    <a:pt x="19050" y="93083"/>
                    <a:pt x="3810" y="51173"/>
                    <a:pt x="0" y="4501"/>
                  </a:cubicBezTo>
                  <a:cubicBezTo>
                    <a:pt x="37147" y="-4072"/>
                    <a:pt x="75247" y="2596"/>
                    <a:pt x="113347" y="691"/>
                  </a:cubicBezTo>
                  <a:cubicBezTo>
                    <a:pt x="130492" y="-262"/>
                    <a:pt x="141922" y="7358"/>
                    <a:pt x="144780" y="23551"/>
                  </a:cubicBezTo>
                  <a:cubicBezTo>
                    <a:pt x="148590" y="50221"/>
                    <a:pt x="154305" y="75938"/>
                    <a:pt x="159067" y="101656"/>
                  </a:cubicBezTo>
                  <a:cubicBezTo>
                    <a:pt x="163830" y="121658"/>
                    <a:pt x="147638" y="134041"/>
                    <a:pt x="126682" y="133088"/>
                  </a:cubicBezTo>
                  <a:cubicBezTo>
                    <a:pt x="100965" y="133088"/>
                    <a:pt x="74295" y="137851"/>
                    <a:pt x="47625" y="130231"/>
                  </a:cubicBezTo>
                  <a:close/>
                </a:path>
              </a:pathLst>
            </a:custGeom>
            <a:solidFill>
              <a:srgbClr val="F7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="" xmlns:a16="http://schemas.microsoft.com/office/drawing/2014/main" id="{04E15633-DA85-4AB2-B62F-A4E7E34C44EA}"/>
                </a:ext>
              </a:extLst>
            </p:cNvPr>
            <p:cNvSpPr/>
            <p:nvPr/>
          </p:nvSpPr>
          <p:spPr>
            <a:xfrm>
              <a:off x="10379159" y="-1296967"/>
              <a:ext cx="172589" cy="147947"/>
            </a:xfrm>
            <a:custGeom>
              <a:avLst/>
              <a:gdLst>
                <a:gd name="connsiteX0" fmla="*/ 46673 w 172589"/>
                <a:gd name="connsiteY0" fmla="*/ 137216 h 147947"/>
                <a:gd name="connsiteX1" fmla="*/ 122873 w 172589"/>
                <a:gd name="connsiteY1" fmla="*/ 135311 h 147947"/>
                <a:gd name="connsiteX2" fmla="*/ 143828 w 172589"/>
                <a:gd name="connsiteY2" fmla="*/ 98163 h 147947"/>
                <a:gd name="connsiteX3" fmla="*/ 135255 w 172589"/>
                <a:gd name="connsiteY3" fmla="*/ 81971 h 147947"/>
                <a:gd name="connsiteX4" fmla="*/ 118110 w 172589"/>
                <a:gd name="connsiteY4" fmla="*/ 15296 h 147947"/>
                <a:gd name="connsiteX5" fmla="*/ 42863 w 172589"/>
                <a:gd name="connsiteY5" fmla="*/ 12438 h 147947"/>
                <a:gd name="connsiteX6" fmla="*/ 0 w 172589"/>
                <a:gd name="connsiteY6" fmla="*/ 11486 h 147947"/>
                <a:gd name="connsiteX7" fmla="*/ 143828 w 172589"/>
                <a:gd name="connsiteY7" fmla="*/ 6723 h 147947"/>
                <a:gd name="connsiteX8" fmla="*/ 169545 w 172589"/>
                <a:gd name="connsiteY8" fmla="*/ 104831 h 147947"/>
                <a:gd name="connsiteX9" fmla="*/ 148590 w 172589"/>
                <a:gd name="connsiteY9" fmla="*/ 142931 h 147947"/>
                <a:gd name="connsiteX10" fmla="*/ 46673 w 172589"/>
                <a:gd name="connsiteY10" fmla="*/ 137216 h 147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589" h="147947">
                  <a:moveTo>
                    <a:pt x="46673" y="137216"/>
                  </a:moveTo>
                  <a:cubicBezTo>
                    <a:pt x="72390" y="137216"/>
                    <a:pt x="97155" y="137216"/>
                    <a:pt x="122873" y="135311"/>
                  </a:cubicBezTo>
                  <a:cubicBezTo>
                    <a:pt x="145733" y="133406"/>
                    <a:pt x="160020" y="123881"/>
                    <a:pt x="143828" y="98163"/>
                  </a:cubicBezTo>
                  <a:cubicBezTo>
                    <a:pt x="140970" y="92448"/>
                    <a:pt x="137160" y="87686"/>
                    <a:pt x="135255" y="81971"/>
                  </a:cubicBezTo>
                  <a:cubicBezTo>
                    <a:pt x="126683" y="60063"/>
                    <a:pt x="149543" y="26726"/>
                    <a:pt x="118110" y="15296"/>
                  </a:cubicBezTo>
                  <a:cubicBezTo>
                    <a:pt x="95250" y="7676"/>
                    <a:pt x="67628" y="13391"/>
                    <a:pt x="42863" y="12438"/>
                  </a:cubicBezTo>
                  <a:cubicBezTo>
                    <a:pt x="28575" y="12438"/>
                    <a:pt x="14288" y="11486"/>
                    <a:pt x="0" y="11486"/>
                  </a:cubicBezTo>
                  <a:cubicBezTo>
                    <a:pt x="47625" y="-1849"/>
                    <a:pt x="99060" y="-3754"/>
                    <a:pt x="143828" y="6723"/>
                  </a:cubicBezTo>
                  <a:cubicBezTo>
                    <a:pt x="189548" y="17201"/>
                    <a:pt x="156210" y="72446"/>
                    <a:pt x="169545" y="104831"/>
                  </a:cubicBezTo>
                  <a:cubicBezTo>
                    <a:pt x="175260" y="120071"/>
                    <a:pt x="175260" y="141026"/>
                    <a:pt x="148590" y="142931"/>
                  </a:cubicBezTo>
                  <a:cubicBezTo>
                    <a:pt x="114300" y="146741"/>
                    <a:pt x="79058" y="154361"/>
                    <a:pt x="46673" y="137216"/>
                  </a:cubicBezTo>
                  <a:close/>
                </a:path>
              </a:pathLst>
            </a:custGeom>
            <a:solidFill>
              <a:srgbClr val="EAD6E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="" xmlns:a16="http://schemas.microsoft.com/office/drawing/2014/main" id="{DFDB0692-A6A9-4125-80F4-F377488B40B2}"/>
                </a:ext>
              </a:extLst>
            </p:cNvPr>
            <p:cNvSpPr/>
            <p:nvPr/>
          </p:nvSpPr>
          <p:spPr>
            <a:xfrm>
              <a:off x="10354395" y="-1353922"/>
              <a:ext cx="184784" cy="37293"/>
            </a:xfrm>
            <a:custGeom>
              <a:avLst/>
              <a:gdLst>
                <a:gd name="connsiteX0" fmla="*/ 184785 w 184784"/>
                <a:gd name="connsiteY0" fmla="*/ 21768 h 37293"/>
                <a:gd name="connsiteX1" fmla="*/ 22860 w 184784"/>
                <a:gd name="connsiteY1" fmla="*/ 34151 h 37293"/>
                <a:gd name="connsiteX2" fmla="*/ 0 w 184784"/>
                <a:gd name="connsiteY2" fmla="*/ 13195 h 37293"/>
                <a:gd name="connsiteX3" fmla="*/ 24765 w 184784"/>
                <a:gd name="connsiteY3" fmla="*/ 813 h 37293"/>
                <a:gd name="connsiteX4" fmla="*/ 184785 w 184784"/>
                <a:gd name="connsiteY4" fmla="*/ 21768 h 37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84" h="37293">
                  <a:moveTo>
                    <a:pt x="184785" y="21768"/>
                  </a:moveTo>
                  <a:cubicBezTo>
                    <a:pt x="131445" y="38913"/>
                    <a:pt x="77152" y="39866"/>
                    <a:pt x="22860" y="34151"/>
                  </a:cubicBezTo>
                  <a:cubicBezTo>
                    <a:pt x="10477" y="33198"/>
                    <a:pt x="0" y="26531"/>
                    <a:pt x="0" y="13195"/>
                  </a:cubicBezTo>
                  <a:cubicBezTo>
                    <a:pt x="0" y="-2997"/>
                    <a:pt x="14288" y="-139"/>
                    <a:pt x="24765" y="813"/>
                  </a:cubicBezTo>
                  <a:cubicBezTo>
                    <a:pt x="78105" y="7481"/>
                    <a:pt x="133350" y="-3949"/>
                    <a:pt x="184785" y="21768"/>
                  </a:cubicBezTo>
                  <a:close/>
                </a:path>
              </a:pathLst>
            </a:custGeom>
            <a:solidFill>
              <a:srgbClr val="DECD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="" xmlns:a16="http://schemas.microsoft.com/office/drawing/2014/main" id="{5180AB77-D25B-432E-928D-676EB5332C4A}"/>
                </a:ext>
              </a:extLst>
            </p:cNvPr>
            <p:cNvSpPr/>
            <p:nvPr/>
          </p:nvSpPr>
          <p:spPr>
            <a:xfrm>
              <a:off x="11064708" y="-1771256"/>
              <a:ext cx="10729" cy="44767"/>
            </a:xfrm>
            <a:custGeom>
              <a:avLst/>
              <a:gdLst>
                <a:gd name="connsiteX0" fmla="*/ 10730 w 10729"/>
                <a:gd name="connsiteY0" fmla="*/ 0 h 44767"/>
                <a:gd name="connsiteX1" fmla="*/ 7872 w 10729"/>
                <a:gd name="connsiteY1" fmla="*/ 44767 h 44767"/>
                <a:gd name="connsiteX2" fmla="*/ 10730 w 10729"/>
                <a:gd name="connsiteY2" fmla="*/ 0 h 44767"/>
                <a:gd name="connsiteX3" fmla="*/ 10730 w 10729"/>
                <a:gd name="connsiteY3" fmla="*/ 0 h 4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29" h="44767">
                  <a:moveTo>
                    <a:pt x="10730" y="0"/>
                  </a:moveTo>
                  <a:cubicBezTo>
                    <a:pt x="9777" y="13335"/>
                    <a:pt x="8824" y="26670"/>
                    <a:pt x="7872" y="44767"/>
                  </a:cubicBezTo>
                  <a:cubicBezTo>
                    <a:pt x="-2606" y="25717"/>
                    <a:pt x="-3558" y="12383"/>
                    <a:pt x="10730" y="0"/>
                  </a:cubicBezTo>
                  <a:cubicBezTo>
                    <a:pt x="10730" y="0"/>
                    <a:pt x="10730" y="0"/>
                    <a:pt x="10730" y="0"/>
                  </a:cubicBezTo>
                  <a:close/>
                </a:path>
              </a:pathLst>
            </a:custGeom>
            <a:solidFill>
              <a:srgbClr val="4E2F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="" xmlns:a16="http://schemas.microsoft.com/office/drawing/2014/main" id="{53D05241-C03A-43A7-9D09-72C6601F1976}"/>
                </a:ext>
              </a:extLst>
            </p:cNvPr>
            <p:cNvSpPr/>
            <p:nvPr/>
          </p:nvSpPr>
          <p:spPr>
            <a:xfrm>
              <a:off x="10302959" y="-3283826"/>
              <a:ext cx="77152" cy="38100"/>
            </a:xfrm>
            <a:custGeom>
              <a:avLst/>
              <a:gdLst>
                <a:gd name="connsiteX0" fmla="*/ 10478 w 77152"/>
                <a:gd name="connsiteY0" fmla="*/ 38100 h 38100"/>
                <a:gd name="connsiteX1" fmla="*/ 0 w 77152"/>
                <a:gd name="connsiteY1" fmla="*/ 36195 h 38100"/>
                <a:gd name="connsiteX2" fmla="*/ 77153 w 77152"/>
                <a:gd name="connsiteY2" fmla="*/ 0 h 38100"/>
                <a:gd name="connsiteX3" fmla="*/ 10478 w 77152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152" h="38100">
                  <a:moveTo>
                    <a:pt x="10478" y="38100"/>
                  </a:moveTo>
                  <a:cubicBezTo>
                    <a:pt x="6668" y="37148"/>
                    <a:pt x="3810" y="36195"/>
                    <a:pt x="0" y="36195"/>
                  </a:cubicBezTo>
                  <a:cubicBezTo>
                    <a:pt x="19050" y="10478"/>
                    <a:pt x="46673" y="2858"/>
                    <a:pt x="77153" y="0"/>
                  </a:cubicBezTo>
                  <a:cubicBezTo>
                    <a:pt x="54293" y="12383"/>
                    <a:pt x="32385" y="24765"/>
                    <a:pt x="10478" y="38100"/>
                  </a:cubicBezTo>
                  <a:close/>
                </a:path>
              </a:pathLst>
            </a:custGeom>
            <a:solidFill>
              <a:srgbClr val="4838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="" xmlns:a16="http://schemas.microsoft.com/office/drawing/2014/main" id="{1E9BBB7A-94D8-4766-87CB-DD159A6DF9DC}"/>
                </a:ext>
              </a:extLst>
            </p:cNvPr>
            <p:cNvSpPr/>
            <p:nvPr/>
          </p:nvSpPr>
          <p:spPr>
            <a:xfrm>
              <a:off x="10960184" y="-1508478"/>
              <a:ext cx="75670" cy="15352"/>
            </a:xfrm>
            <a:custGeom>
              <a:avLst/>
              <a:gdLst>
                <a:gd name="connsiteX0" fmla="*/ 75248 w 75670"/>
                <a:gd name="connsiteY0" fmla="*/ 15352 h 15352"/>
                <a:gd name="connsiteX1" fmla="*/ 0 w 75670"/>
                <a:gd name="connsiteY1" fmla="*/ 4875 h 15352"/>
                <a:gd name="connsiteX2" fmla="*/ 75248 w 75670"/>
                <a:gd name="connsiteY2" fmla="*/ 4875 h 15352"/>
                <a:gd name="connsiteX3" fmla="*/ 75248 w 75670"/>
                <a:gd name="connsiteY3" fmla="*/ 15352 h 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670" h="15352">
                  <a:moveTo>
                    <a:pt x="75248" y="15352"/>
                  </a:moveTo>
                  <a:cubicBezTo>
                    <a:pt x="50482" y="10590"/>
                    <a:pt x="22860" y="22972"/>
                    <a:pt x="0" y="4875"/>
                  </a:cubicBezTo>
                  <a:cubicBezTo>
                    <a:pt x="24765" y="5827"/>
                    <a:pt x="50482" y="-6555"/>
                    <a:pt x="75248" y="4875"/>
                  </a:cubicBezTo>
                  <a:cubicBezTo>
                    <a:pt x="76200" y="8685"/>
                    <a:pt x="75248" y="12495"/>
                    <a:pt x="75248" y="15352"/>
                  </a:cubicBezTo>
                  <a:close/>
                </a:path>
              </a:pathLst>
            </a:custGeom>
            <a:solidFill>
              <a:srgbClr val="5D8E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="" xmlns:a16="http://schemas.microsoft.com/office/drawing/2014/main" id="{0D2E8653-171D-4104-A655-96032857538B}"/>
                </a:ext>
              </a:extLst>
            </p:cNvPr>
            <p:cNvSpPr/>
            <p:nvPr/>
          </p:nvSpPr>
          <p:spPr>
            <a:xfrm>
              <a:off x="10846837" y="-1334058"/>
              <a:ext cx="47274" cy="36194"/>
            </a:xfrm>
            <a:custGeom>
              <a:avLst/>
              <a:gdLst>
                <a:gd name="connsiteX0" fmla="*/ 0 w 47274"/>
                <a:gd name="connsiteY0" fmla="*/ 1905 h 36194"/>
                <a:gd name="connsiteX1" fmla="*/ 15240 w 47274"/>
                <a:gd name="connsiteY1" fmla="*/ 0 h 36194"/>
                <a:gd name="connsiteX2" fmla="*/ 44768 w 47274"/>
                <a:gd name="connsiteY2" fmla="*/ 36195 h 36194"/>
                <a:gd name="connsiteX3" fmla="*/ 0 w 47274"/>
                <a:gd name="connsiteY3" fmla="*/ 190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274" h="36194">
                  <a:moveTo>
                    <a:pt x="0" y="1905"/>
                  </a:moveTo>
                  <a:cubicBezTo>
                    <a:pt x="4763" y="952"/>
                    <a:pt x="10478" y="952"/>
                    <a:pt x="15240" y="0"/>
                  </a:cubicBezTo>
                  <a:cubicBezTo>
                    <a:pt x="39053" y="952"/>
                    <a:pt x="53340" y="9525"/>
                    <a:pt x="44768" y="36195"/>
                  </a:cubicBezTo>
                  <a:cubicBezTo>
                    <a:pt x="35243" y="18097"/>
                    <a:pt x="14288" y="14288"/>
                    <a:pt x="0" y="1905"/>
                  </a:cubicBezTo>
                  <a:close/>
                </a:path>
              </a:pathLst>
            </a:custGeom>
            <a:solidFill>
              <a:srgbClr val="22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="" xmlns:a16="http://schemas.microsoft.com/office/drawing/2014/main" id="{F4F83BAB-CC19-4DF4-805C-088413A07EF9}"/>
                </a:ext>
              </a:extLst>
            </p:cNvPr>
            <p:cNvSpPr/>
            <p:nvPr/>
          </p:nvSpPr>
          <p:spPr>
            <a:xfrm>
              <a:off x="10689757" y="-1305368"/>
              <a:ext cx="179939" cy="129778"/>
            </a:xfrm>
            <a:custGeom>
              <a:avLst/>
              <a:gdLst>
                <a:gd name="connsiteX0" fmla="*/ 179940 w 179939"/>
                <a:gd name="connsiteY0" fmla="*/ 1790 h 129778"/>
                <a:gd name="connsiteX1" fmla="*/ 133267 w 179939"/>
                <a:gd name="connsiteY1" fmla="*/ 104660 h 129778"/>
                <a:gd name="connsiteX2" fmla="*/ 11348 w 179939"/>
                <a:gd name="connsiteY2" fmla="*/ 120852 h 129778"/>
                <a:gd name="connsiteX3" fmla="*/ 3727 w 179939"/>
                <a:gd name="connsiteY3" fmla="*/ 15125 h 129778"/>
                <a:gd name="connsiteX4" fmla="*/ 46590 w 179939"/>
                <a:gd name="connsiteY4" fmla="*/ 2742 h 129778"/>
                <a:gd name="connsiteX5" fmla="*/ 179940 w 179939"/>
                <a:gd name="connsiteY5" fmla="*/ 1790 h 12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939" h="129778">
                  <a:moveTo>
                    <a:pt x="179940" y="1790"/>
                  </a:moveTo>
                  <a:cubicBezTo>
                    <a:pt x="172320" y="40842"/>
                    <a:pt x="154223" y="73227"/>
                    <a:pt x="133267" y="104660"/>
                  </a:cubicBezTo>
                  <a:cubicBezTo>
                    <a:pt x="119933" y="125615"/>
                    <a:pt x="22777" y="139902"/>
                    <a:pt x="11348" y="120852"/>
                  </a:cubicBezTo>
                  <a:cubicBezTo>
                    <a:pt x="-7702" y="88467"/>
                    <a:pt x="2775" y="50367"/>
                    <a:pt x="3727" y="15125"/>
                  </a:cubicBezTo>
                  <a:cubicBezTo>
                    <a:pt x="4680" y="-8688"/>
                    <a:pt x="31350" y="2742"/>
                    <a:pt x="46590" y="2742"/>
                  </a:cubicBezTo>
                  <a:cubicBezTo>
                    <a:pt x="90405" y="837"/>
                    <a:pt x="134220" y="1790"/>
                    <a:pt x="179940" y="1790"/>
                  </a:cubicBezTo>
                  <a:close/>
                </a:path>
              </a:pathLst>
            </a:custGeom>
            <a:solidFill>
              <a:srgbClr val="F7F1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="" xmlns:a16="http://schemas.microsoft.com/office/drawing/2014/main" id="{227DB163-52B7-4BA3-8470-2C71E769648A}"/>
                </a:ext>
              </a:extLst>
            </p:cNvPr>
            <p:cNvSpPr/>
            <p:nvPr/>
          </p:nvSpPr>
          <p:spPr>
            <a:xfrm>
              <a:off x="10826834" y="-2521826"/>
              <a:ext cx="219145" cy="271666"/>
            </a:xfrm>
            <a:custGeom>
              <a:avLst/>
              <a:gdLst>
                <a:gd name="connsiteX0" fmla="*/ 58103 w 219145"/>
                <a:gd name="connsiteY0" fmla="*/ 0 h 271666"/>
                <a:gd name="connsiteX1" fmla="*/ 100013 w 219145"/>
                <a:gd name="connsiteY1" fmla="*/ 74295 h 271666"/>
                <a:gd name="connsiteX2" fmla="*/ 135255 w 219145"/>
                <a:gd name="connsiteY2" fmla="*/ 108585 h 271666"/>
                <a:gd name="connsiteX3" fmla="*/ 219075 w 219145"/>
                <a:gd name="connsiteY3" fmla="*/ 189548 h 271666"/>
                <a:gd name="connsiteX4" fmla="*/ 156210 w 219145"/>
                <a:gd name="connsiteY4" fmla="*/ 263842 h 271666"/>
                <a:gd name="connsiteX5" fmla="*/ 8573 w 219145"/>
                <a:gd name="connsiteY5" fmla="*/ 164782 h 271666"/>
                <a:gd name="connsiteX6" fmla="*/ 0 w 219145"/>
                <a:gd name="connsiteY6" fmla="*/ 142875 h 271666"/>
                <a:gd name="connsiteX7" fmla="*/ 37148 w 219145"/>
                <a:gd name="connsiteY7" fmla="*/ 125730 h 271666"/>
                <a:gd name="connsiteX8" fmla="*/ 59055 w 219145"/>
                <a:gd name="connsiteY8" fmla="*/ 60960 h 271666"/>
                <a:gd name="connsiteX9" fmla="*/ 58103 w 219145"/>
                <a:gd name="connsiteY9" fmla="*/ 0 h 27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145" h="271666">
                  <a:moveTo>
                    <a:pt x="58103" y="0"/>
                  </a:moveTo>
                  <a:cubicBezTo>
                    <a:pt x="99060" y="9525"/>
                    <a:pt x="105728" y="48577"/>
                    <a:pt x="100013" y="74295"/>
                  </a:cubicBezTo>
                  <a:cubicBezTo>
                    <a:pt x="91440" y="115252"/>
                    <a:pt x="111443" y="108585"/>
                    <a:pt x="135255" y="108585"/>
                  </a:cubicBezTo>
                  <a:cubicBezTo>
                    <a:pt x="183832" y="109538"/>
                    <a:pt x="220980" y="145732"/>
                    <a:pt x="219075" y="189548"/>
                  </a:cubicBezTo>
                  <a:cubicBezTo>
                    <a:pt x="217170" y="230505"/>
                    <a:pt x="189548" y="254317"/>
                    <a:pt x="156210" y="263842"/>
                  </a:cubicBezTo>
                  <a:cubicBezTo>
                    <a:pt x="69533" y="288607"/>
                    <a:pt x="21908" y="254317"/>
                    <a:pt x="8573" y="164782"/>
                  </a:cubicBezTo>
                  <a:cubicBezTo>
                    <a:pt x="7620" y="157163"/>
                    <a:pt x="2858" y="150495"/>
                    <a:pt x="0" y="142875"/>
                  </a:cubicBezTo>
                  <a:cubicBezTo>
                    <a:pt x="8573" y="129540"/>
                    <a:pt x="24765" y="130492"/>
                    <a:pt x="37148" y="125730"/>
                  </a:cubicBezTo>
                  <a:cubicBezTo>
                    <a:pt x="70485" y="111442"/>
                    <a:pt x="80010" y="90488"/>
                    <a:pt x="59055" y="60960"/>
                  </a:cubicBezTo>
                  <a:cubicBezTo>
                    <a:pt x="42863" y="38100"/>
                    <a:pt x="63818" y="20002"/>
                    <a:pt x="58103" y="0"/>
                  </a:cubicBezTo>
                  <a:close/>
                </a:path>
              </a:pathLst>
            </a:custGeom>
            <a:solidFill>
              <a:srgbClr val="F8AFA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="" xmlns:a16="http://schemas.microsoft.com/office/drawing/2014/main" id="{B0B96F43-5B23-4EAD-A9DA-170F16351A37}"/>
                </a:ext>
              </a:extLst>
            </p:cNvPr>
            <p:cNvSpPr/>
            <p:nvPr/>
          </p:nvSpPr>
          <p:spPr>
            <a:xfrm>
              <a:off x="10144263" y="-2438006"/>
              <a:ext cx="252993" cy="172398"/>
            </a:xfrm>
            <a:custGeom>
              <a:avLst/>
              <a:gdLst>
                <a:gd name="connsiteX0" fmla="*/ 252994 w 252993"/>
                <a:gd name="connsiteY0" fmla="*/ 59055 h 172398"/>
                <a:gd name="connsiteX1" fmla="*/ 202511 w 252993"/>
                <a:gd name="connsiteY1" fmla="*/ 115253 h 172398"/>
                <a:gd name="connsiteX2" fmla="*/ 87259 w 252993"/>
                <a:gd name="connsiteY2" fmla="*/ 171450 h 172398"/>
                <a:gd name="connsiteX3" fmla="*/ 581 w 252993"/>
                <a:gd name="connsiteY3" fmla="*/ 94298 h 172398"/>
                <a:gd name="connsiteX4" fmla="*/ 131074 w 252993"/>
                <a:gd name="connsiteY4" fmla="*/ 14288 h 172398"/>
                <a:gd name="connsiteX5" fmla="*/ 159649 w 252993"/>
                <a:gd name="connsiteY5" fmla="*/ 0 h 172398"/>
                <a:gd name="connsiteX6" fmla="*/ 252994 w 252993"/>
                <a:gd name="connsiteY6" fmla="*/ 59055 h 1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93" h="172398">
                  <a:moveTo>
                    <a:pt x="252994" y="59055"/>
                  </a:moveTo>
                  <a:cubicBezTo>
                    <a:pt x="228229" y="70485"/>
                    <a:pt x="204416" y="77153"/>
                    <a:pt x="202511" y="115253"/>
                  </a:cubicBezTo>
                  <a:cubicBezTo>
                    <a:pt x="200606" y="148590"/>
                    <a:pt x="130121" y="178118"/>
                    <a:pt x="87259" y="171450"/>
                  </a:cubicBezTo>
                  <a:cubicBezTo>
                    <a:pt x="46301" y="165735"/>
                    <a:pt x="5344" y="129540"/>
                    <a:pt x="581" y="94298"/>
                  </a:cubicBezTo>
                  <a:cubicBezTo>
                    <a:pt x="-7039" y="38100"/>
                    <a:pt x="61541" y="-5715"/>
                    <a:pt x="131074" y="14288"/>
                  </a:cubicBezTo>
                  <a:cubicBezTo>
                    <a:pt x="150124" y="20003"/>
                    <a:pt x="158696" y="22860"/>
                    <a:pt x="159649" y="0"/>
                  </a:cubicBezTo>
                  <a:cubicBezTo>
                    <a:pt x="188224" y="23813"/>
                    <a:pt x="217751" y="46673"/>
                    <a:pt x="252994" y="59055"/>
                  </a:cubicBezTo>
                  <a:close/>
                </a:path>
              </a:pathLst>
            </a:custGeom>
            <a:solidFill>
              <a:srgbClr val="F9B0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="" xmlns:a16="http://schemas.microsoft.com/office/drawing/2014/main" id="{55F4974B-401B-4497-BCC7-740569B5B46E}"/>
                </a:ext>
              </a:extLst>
            </p:cNvPr>
            <p:cNvSpPr/>
            <p:nvPr/>
          </p:nvSpPr>
          <p:spPr>
            <a:xfrm>
              <a:off x="10483906" y="-2385026"/>
              <a:ext cx="267551" cy="197038"/>
            </a:xfrm>
            <a:custGeom>
              <a:avLst/>
              <a:gdLst>
                <a:gd name="connsiteX0" fmla="*/ 256251 w 267551"/>
                <a:gd name="connsiteY0" fmla="*/ 6075 h 197038"/>
                <a:gd name="connsiteX1" fmla="*/ 228628 w 267551"/>
                <a:gd name="connsiteY1" fmla="*/ 159427 h 197038"/>
                <a:gd name="connsiteX2" fmla="*/ 79086 w 267551"/>
                <a:gd name="connsiteY2" fmla="*/ 184192 h 197038"/>
                <a:gd name="connsiteX3" fmla="*/ 28 w 267551"/>
                <a:gd name="connsiteY3" fmla="*/ 56557 h 197038"/>
                <a:gd name="connsiteX4" fmla="*/ 981 w 267551"/>
                <a:gd name="connsiteY4" fmla="*/ 13695 h 197038"/>
                <a:gd name="connsiteX5" fmla="*/ 20031 w 267551"/>
                <a:gd name="connsiteY5" fmla="*/ 1312 h 197038"/>
                <a:gd name="connsiteX6" fmla="*/ 256251 w 267551"/>
                <a:gd name="connsiteY6" fmla="*/ 6075 h 19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7551" h="197038">
                  <a:moveTo>
                    <a:pt x="256251" y="6075"/>
                  </a:moveTo>
                  <a:cubicBezTo>
                    <a:pt x="277206" y="63225"/>
                    <a:pt x="269586" y="117517"/>
                    <a:pt x="228628" y="159427"/>
                  </a:cubicBezTo>
                  <a:cubicBezTo>
                    <a:pt x="187671" y="201337"/>
                    <a:pt x="133378" y="206100"/>
                    <a:pt x="79086" y="184192"/>
                  </a:cubicBezTo>
                  <a:cubicBezTo>
                    <a:pt x="21936" y="161332"/>
                    <a:pt x="-924" y="116565"/>
                    <a:pt x="28" y="56557"/>
                  </a:cubicBezTo>
                  <a:cubicBezTo>
                    <a:pt x="28" y="42270"/>
                    <a:pt x="981" y="27982"/>
                    <a:pt x="981" y="13695"/>
                  </a:cubicBezTo>
                  <a:cubicBezTo>
                    <a:pt x="5744" y="7027"/>
                    <a:pt x="11459" y="1312"/>
                    <a:pt x="20031" y="1312"/>
                  </a:cubicBezTo>
                  <a:cubicBezTo>
                    <a:pt x="97184" y="3217"/>
                    <a:pt x="177194" y="-5355"/>
                    <a:pt x="256251" y="6075"/>
                  </a:cubicBezTo>
                  <a:close/>
                </a:path>
              </a:pathLst>
            </a:custGeom>
            <a:solidFill>
              <a:srgbClr val="8250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="" xmlns:a16="http://schemas.microsoft.com/office/drawing/2014/main" id="{A2B9BCE1-6207-47AA-933B-8749F0D8CB6B}"/>
                </a:ext>
              </a:extLst>
            </p:cNvPr>
            <p:cNvSpPr/>
            <p:nvPr/>
          </p:nvSpPr>
          <p:spPr>
            <a:xfrm>
              <a:off x="10303912" y="-2527575"/>
              <a:ext cx="143221" cy="150071"/>
            </a:xfrm>
            <a:custGeom>
              <a:avLst/>
              <a:gdLst>
                <a:gd name="connsiteX0" fmla="*/ 93345 w 143221"/>
                <a:gd name="connsiteY0" fmla="*/ 148624 h 150071"/>
                <a:gd name="connsiteX1" fmla="*/ 0 w 143221"/>
                <a:gd name="connsiteY1" fmla="*/ 89569 h 150071"/>
                <a:gd name="connsiteX2" fmla="*/ 0 w 143221"/>
                <a:gd name="connsiteY2" fmla="*/ 54326 h 150071"/>
                <a:gd name="connsiteX3" fmla="*/ 36195 w 143221"/>
                <a:gd name="connsiteY3" fmla="*/ 4796 h 150071"/>
                <a:gd name="connsiteX4" fmla="*/ 136208 w 143221"/>
                <a:gd name="connsiteY4" fmla="*/ 40991 h 150071"/>
                <a:gd name="connsiteX5" fmla="*/ 93345 w 143221"/>
                <a:gd name="connsiteY5" fmla="*/ 148624 h 15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221" h="150071">
                  <a:moveTo>
                    <a:pt x="93345" y="148624"/>
                  </a:moveTo>
                  <a:cubicBezTo>
                    <a:pt x="44768" y="156244"/>
                    <a:pt x="16193" y="133384"/>
                    <a:pt x="0" y="89569"/>
                  </a:cubicBezTo>
                  <a:cubicBezTo>
                    <a:pt x="0" y="78139"/>
                    <a:pt x="0" y="66709"/>
                    <a:pt x="0" y="54326"/>
                  </a:cubicBezTo>
                  <a:cubicBezTo>
                    <a:pt x="21908" y="44801"/>
                    <a:pt x="11430" y="11464"/>
                    <a:pt x="36195" y="4796"/>
                  </a:cubicBezTo>
                  <a:cubicBezTo>
                    <a:pt x="87630" y="-7586"/>
                    <a:pt x="120015" y="3844"/>
                    <a:pt x="136208" y="40991"/>
                  </a:cubicBezTo>
                  <a:cubicBezTo>
                    <a:pt x="153353" y="80044"/>
                    <a:pt x="139065" y="115286"/>
                    <a:pt x="93345" y="148624"/>
                  </a:cubicBezTo>
                  <a:close/>
                </a:path>
              </a:pathLst>
            </a:custGeom>
            <a:solidFill>
              <a:srgbClr val="3028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="" xmlns:a16="http://schemas.microsoft.com/office/drawing/2014/main" id="{250E622E-5C0E-4011-8265-973D45AD482F}"/>
                </a:ext>
              </a:extLst>
            </p:cNvPr>
            <p:cNvSpPr/>
            <p:nvPr/>
          </p:nvSpPr>
          <p:spPr>
            <a:xfrm>
              <a:off x="10777071" y="-2528036"/>
              <a:ext cx="139400" cy="149084"/>
            </a:xfrm>
            <a:custGeom>
              <a:avLst/>
              <a:gdLst>
                <a:gd name="connsiteX0" fmla="*/ 107866 w 139400"/>
                <a:gd name="connsiteY0" fmla="*/ 6210 h 149084"/>
                <a:gd name="connsiteX1" fmla="*/ 111676 w 139400"/>
                <a:gd name="connsiteY1" fmla="*/ 40500 h 149084"/>
                <a:gd name="connsiteX2" fmla="*/ 112629 w 139400"/>
                <a:gd name="connsiteY2" fmla="*/ 59550 h 149084"/>
                <a:gd name="connsiteX3" fmla="*/ 136441 w 139400"/>
                <a:gd name="connsiteY3" fmla="*/ 94792 h 149084"/>
                <a:gd name="connsiteX4" fmla="*/ 91674 w 139400"/>
                <a:gd name="connsiteY4" fmla="*/ 145275 h 149084"/>
                <a:gd name="connsiteX5" fmla="*/ 49764 w 139400"/>
                <a:gd name="connsiteY5" fmla="*/ 149085 h 149084"/>
                <a:gd name="connsiteX6" fmla="*/ 4996 w 139400"/>
                <a:gd name="connsiteY6" fmla="*/ 48120 h 149084"/>
                <a:gd name="connsiteX7" fmla="*/ 107866 w 139400"/>
                <a:gd name="connsiteY7" fmla="*/ 6210 h 1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400" h="149084">
                  <a:moveTo>
                    <a:pt x="107866" y="6210"/>
                  </a:moveTo>
                  <a:cubicBezTo>
                    <a:pt x="110724" y="17640"/>
                    <a:pt x="133584" y="26212"/>
                    <a:pt x="111676" y="40500"/>
                  </a:cubicBezTo>
                  <a:cubicBezTo>
                    <a:pt x="105009" y="45262"/>
                    <a:pt x="104056" y="59550"/>
                    <a:pt x="112629" y="59550"/>
                  </a:cubicBezTo>
                  <a:cubicBezTo>
                    <a:pt x="142156" y="58597"/>
                    <a:pt x="142156" y="74790"/>
                    <a:pt x="136441" y="94792"/>
                  </a:cubicBezTo>
                  <a:cubicBezTo>
                    <a:pt x="130726" y="119557"/>
                    <a:pt x="117391" y="138607"/>
                    <a:pt x="91674" y="145275"/>
                  </a:cubicBezTo>
                  <a:cubicBezTo>
                    <a:pt x="78339" y="149085"/>
                    <a:pt x="64051" y="148132"/>
                    <a:pt x="49764" y="149085"/>
                  </a:cubicBezTo>
                  <a:cubicBezTo>
                    <a:pt x="10712" y="126225"/>
                    <a:pt x="-10244" y="93840"/>
                    <a:pt x="4996" y="48120"/>
                  </a:cubicBezTo>
                  <a:cubicBezTo>
                    <a:pt x="20237" y="3352"/>
                    <a:pt x="52621" y="-9030"/>
                    <a:pt x="107866" y="6210"/>
                  </a:cubicBezTo>
                  <a:close/>
                </a:path>
              </a:pathLst>
            </a:custGeom>
            <a:solidFill>
              <a:srgbClr val="272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="" xmlns:a16="http://schemas.microsoft.com/office/drawing/2014/main" id="{9B218101-C965-4719-9DD0-5AE18152445B}"/>
                </a:ext>
              </a:extLst>
            </p:cNvPr>
            <p:cNvSpPr/>
            <p:nvPr/>
          </p:nvSpPr>
          <p:spPr>
            <a:xfrm>
              <a:off x="10572517" y="-2446889"/>
              <a:ext cx="86774" cy="49840"/>
            </a:xfrm>
            <a:custGeom>
              <a:avLst/>
              <a:gdLst>
                <a:gd name="connsiteX0" fmla="*/ 44767 w 86774"/>
                <a:gd name="connsiteY0" fmla="*/ 49840 h 49840"/>
                <a:gd name="connsiteX1" fmla="*/ 0 w 86774"/>
                <a:gd name="connsiteY1" fmla="*/ 26028 h 49840"/>
                <a:gd name="connsiteX2" fmla="*/ 42863 w 86774"/>
                <a:gd name="connsiteY2" fmla="*/ 310 h 49840"/>
                <a:gd name="connsiteX3" fmla="*/ 86678 w 86774"/>
                <a:gd name="connsiteY3" fmla="*/ 26028 h 49840"/>
                <a:gd name="connsiteX4" fmla="*/ 44767 w 86774"/>
                <a:gd name="connsiteY4" fmla="*/ 49840 h 4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774" h="49840">
                  <a:moveTo>
                    <a:pt x="44767" y="49840"/>
                  </a:moveTo>
                  <a:cubicBezTo>
                    <a:pt x="25717" y="48888"/>
                    <a:pt x="0" y="52698"/>
                    <a:pt x="0" y="26028"/>
                  </a:cubicBezTo>
                  <a:cubicBezTo>
                    <a:pt x="0" y="1263"/>
                    <a:pt x="24765" y="2215"/>
                    <a:pt x="42863" y="310"/>
                  </a:cubicBezTo>
                  <a:cubicBezTo>
                    <a:pt x="63817" y="-1595"/>
                    <a:pt x="85725" y="5073"/>
                    <a:pt x="86678" y="26028"/>
                  </a:cubicBezTo>
                  <a:cubicBezTo>
                    <a:pt x="88582" y="54603"/>
                    <a:pt x="61913" y="46983"/>
                    <a:pt x="44767" y="49840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="" xmlns:a16="http://schemas.microsoft.com/office/drawing/2014/main" id="{2F6D9FFB-5CBD-4C13-87AC-A5A1F30D0A1F}"/>
                </a:ext>
              </a:extLst>
            </p:cNvPr>
            <p:cNvSpPr/>
            <p:nvPr/>
          </p:nvSpPr>
          <p:spPr>
            <a:xfrm>
              <a:off x="10483934" y="-2388476"/>
              <a:ext cx="256222" cy="18097"/>
            </a:xfrm>
            <a:custGeom>
              <a:avLst/>
              <a:gdLst>
                <a:gd name="connsiteX0" fmla="*/ 256223 w 256222"/>
                <a:gd name="connsiteY0" fmla="*/ 9525 h 18097"/>
                <a:gd name="connsiteX1" fmla="*/ 0 w 256222"/>
                <a:gd name="connsiteY1" fmla="*/ 18098 h 18097"/>
                <a:gd name="connsiteX2" fmla="*/ 22860 w 256222"/>
                <a:gd name="connsiteY2" fmla="*/ 0 h 18097"/>
                <a:gd name="connsiteX3" fmla="*/ 240030 w 256222"/>
                <a:gd name="connsiteY3" fmla="*/ 952 h 18097"/>
                <a:gd name="connsiteX4" fmla="*/ 256223 w 256222"/>
                <a:gd name="connsiteY4" fmla="*/ 9525 h 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222" h="18097">
                  <a:moveTo>
                    <a:pt x="256223" y="9525"/>
                  </a:moveTo>
                  <a:cubicBezTo>
                    <a:pt x="170498" y="15240"/>
                    <a:pt x="84773" y="1905"/>
                    <a:pt x="0" y="18098"/>
                  </a:cubicBezTo>
                  <a:cubicBezTo>
                    <a:pt x="1905" y="3810"/>
                    <a:pt x="10478" y="0"/>
                    <a:pt x="22860" y="0"/>
                  </a:cubicBezTo>
                  <a:cubicBezTo>
                    <a:pt x="95250" y="0"/>
                    <a:pt x="167640" y="0"/>
                    <a:pt x="240030" y="952"/>
                  </a:cubicBezTo>
                  <a:cubicBezTo>
                    <a:pt x="245745" y="952"/>
                    <a:pt x="250508" y="6667"/>
                    <a:pt x="256223" y="9525"/>
                  </a:cubicBezTo>
                  <a:close/>
                </a:path>
              </a:pathLst>
            </a:custGeom>
            <a:solidFill>
              <a:srgbClr val="E0A9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="" xmlns:a16="http://schemas.microsoft.com/office/drawing/2014/main" id="{43143552-DB12-4BF8-95F2-2077DE33D69A}"/>
                </a:ext>
              </a:extLst>
            </p:cNvPr>
            <p:cNvSpPr/>
            <p:nvPr/>
          </p:nvSpPr>
          <p:spPr>
            <a:xfrm>
              <a:off x="10303912" y="-2522778"/>
              <a:ext cx="43054" cy="57195"/>
            </a:xfrm>
            <a:custGeom>
              <a:avLst/>
              <a:gdLst>
                <a:gd name="connsiteX0" fmla="*/ 37147 w 43054"/>
                <a:gd name="connsiteY0" fmla="*/ 0 h 57195"/>
                <a:gd name="connsiteX1" fmla="*/ 38100 w 43054"/>
                <a:gd name="connsiteY1" fmla="*/ 37147 h 57195"/>
                <a:gd name="connsiteX2" fmla="*/ 40005 w 43054"/>
                <a:gd name="connsiteY2" fmla="*/ 53340 h 57195"/>
                <a:gd name="connsiteX3" fmla="*/ 0 w 43054"/>
                <a:gd name="connsiteY3" fmla="*/ 49530 h 57195"/>
                <a:gd name="connsiteX4" fmla="*/ 37147 w 43054"/>
                <a:gd name="connsiteY4" fmla="*/ 0 h 5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54" h="57195">
                  <a:moveTo>
                    <a:pt x="37147" y="0"/>
                  </a:moveTo>
                  <a:cubicBezTo>
                    <a:pt x="34290" y="12382"/>
                    <a:pt x="-2857" y="25717"/>
                    <a:pt x="38100" y="37147"/>
                  </a:cubicBezTo>
                  <a:cubicBezTo>
                    <a:pt x="43815" y="39052"/>
                    <a:pt x="44768" y="48577"/>
                    <a:pt x="40005" y="53340"/>
                  </a:cubicBezTo>
                  <a:cubicBezTo>
                    <a:pt x="25718" y="65722"/>
                    <a:pt x="14288" y="43815"/>
                    <a:pt x="0" y="49530"/>
                  </a:cubicBezTo>
                  <a:cubicBezTo>
                    <a:pt x="1905" y="25717"/>
                    <a:pt x="7620" y="3810"/>
                    <a:pt x="37147" y="0"/>
                  </a:cubicBezTo>
                  <a:close/>
                </a:path>
              </a:pathLst>
            </a:custGeom>
            <a:solidFill>
              <a:srgbClr val="CEC7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="" xmlns:a16="http://schemas.microsoft.com/office/drawing/2014/main" id="{1F9AE14F-AAE4-4D1E-9977-61EE5D8FFB6A}"/>
                </a:ext>
              </a:extLst>
            </p:cNvPr>
            <p:cNvSpPr/>
            <p:nvPr/>
          </p:nvSpPr>
          <p:spPr>
            <a:xfrm>
              <a:off x="10270240" y="-3039034"/>
              <a:ext cx="590850" cy="418731"/>
            </a:xfrm>
            <a:custGeom>
              <a:avLst/>
              <a:gdLst>
                <a:gd name="connsiteX0" fmla="*/ 529924 w 590850"/>
                <a:gd name="connsiteY0" fmla="*/ 0 h 418731"/>
                <a:gd name="connsiteX1" fmla="*/ 562309 w 590850"/>
                <a:gd name="connsiteY1" fmla="*/ 136208 h 418731"/>
                <a:gd name="connsiteX2" fmla="*/ 574692 w 590850"/>
                <a:gd name="connsiteY2" fmla="*/ 185738 h 418731"/>
                <a:gd name="connsiteX3" fmla="*/ 589932 w 590850"/>
                <a:gd name="connsiteY3" fmla="*/ 338138 h 418731"/>
                <a:gd name="connsiteX4" fmla="*/ 587074 w 590850"/>
                <a:gd name="connsiteY4" fmla="*/ 363855 h 418731"/>
                <a:gd name="connsiteX5" fmla="*/ 502302 w 590850"/>
                <a:gd name="connsiteY5" fmla="*/ 407670 h 418731"/>
                <a:gd name="connsiteX6" fmla="*/ 123207 w 590850"/>
                <a:gd name="connsiteY6" fmla="*/ 407670 h 418731"/>
                <a:gd name="connsiteX7" fmla="*/ 48912 w 590850"/>
                <a:gd name="connsiteY7" fmla="*/ 415290 h 418731"/>
                <a:gd name="connsiteX8" fmla="*/ 4144 w 590850"/>
                <a:gd name="connsiteY8" fmla="*/ 386715 h 418731"/>
                <a:gd name="connsiteX9" fmla="*/ 6049 w 590850"/>
                <a:gd name="connsiteY9" fmla="*/ 280035 h 418731"/>
                <a:gd name="connsiteX10" fmla="*/ 71772 w 590850"/>
                <a:gd name="connsiteY10" fmla="*/ 20955 h 418731"/>
                <a:gd name="connsiteX11" fmla="*/ 80344 w 590850"/>
                <a:gd name="connsiteY11" fmla="*/ 180023 h 418731"/>
                <a:gd name="connsiteX12" fmla="*/ 193692 w 590850"/>
                <a:gd name="connsiteY12" fmla="*/ 294323 h 418731"/>
                <a:gd name="connsiteX13" fmla="*/ 422292 w 590850"/>
                <a:gd name="connsiteY13" fmla="*/ 282893 h 418731"/>
                <a:gd name="connsiteX14" fmla="*/ 525162 w 590850"/>
                <a:gd name="connsiteY14" fmla="*/ 155258 h 418731"/>
                <a:gd name="connsiteX15" fmla="*/ 529924 w 590850"/>
                <a:gd name="connsiteY15" fmla="*/ 0 h 41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850" h="418731">
                  <a:moveTo>
                    <a:pt x="529924" y="0"/>
                  </a:moveTo>
                  <a:cubicBezTo>
                    <a:pt x="552784" y="42863"/>
                    <a:pt x="551832" y="90488"/>
                    <a:pt x="562309" y="136208"/>
                  </a:cubicBezTo>
                  <a:cubicBezTo>
                    <a:pt x="566119" y="152400"/>
                    <a:pt x="569929" y="169545"/>
                    <a:pt x="574692" y="185738"/>
                  </a:cubicBezTo>
                  <a:cubicBezTo>
                    <a:pt x="594694" y="235268"/>
                    <a:pt x="590884" y="286703"/>
                    <a:pt x="589932" y="338138"/>
                  </a:cubicBezTo>
                  <a:cubicBezTo>
                    <a:pt x="589932" y="346710"/>
                    <a:pt x="588979" y="355283"/>
                    <a:pt x="587074" y="363855"/>
                  </a:cubicBezTo>
                  <a:cubicBezTo>
                    <a:pt x="576597" y="413385"/>
                    <a:pt x="539449" y="410528"/>
                    <a:pt x="502302" y="407670"/>
                  </a:cubicBezTo>
                  <a:cubicBezTo>
                    <a:pt x="375619" y="394335"/>
                    <a:pt x="249889" y="392430"/>
                    <a:pt x="123207" y="407670"/>
                  </a:cubicBezTo>
                  <a:cubicBezTo>
                    <a:pt x="98442" y="407670"/>
                    <a:pt x="72724" y="406718"/>
                    <a:pt x="48912" y="415290"/>
                  </a:cubicBezTo>
                  <a:cubicBezTo>
                    <a:pt x="20337" y="424815"/>
                    <a:pt x="6049" y="414338"/>
                    <a:pt x="4144" y="386715"/>
                  </a:cubicBezTo>
                  <a:cubicBezTo>
                    <a:pt x="1287" y="351473"/>
                    <a:pt x="-4428" y="315278"/>
                    <a:pt x="6049" y="280035"/>
                  </a:cubicBezTo>
                  <a:cubicBezTo>
                    <a:pt x="7954" y="188595"/>
                    <a:pt x="39387" y="104775"/>
                    <a:pt x="71772" y="20955"/>
                  </a:cubicBezTo>
                  <a:cubicBezTo>
                    <a:pt x="79392" y="73343"/>
                    <a:pt x="73677" y="126683"/>
                    <a:pt x="80344" y="180023"/>
                  </a:cubicBezTo>
                  <a:cubicBezTo>
                    <a:pt x="88917" y="252413"/>
                    <a:pt x="135589" y="285750"/>
                    <a:pt x="193692" y="294323"/>
                  </a:cubicBezTo>
                  <a:cubicBezTo>
                    <a:pt x="268939" y="304800"/>
                    <a:pt x="347044" y="315278"/>
                    <a:pt x="422292" y="282893"/>
                  </a:cubicBezTo>
                  <a:cubicBezTo>
                    <a:pt x="478489" y="258128"/>
                    <a:pt x="515637" y="225743"/>
                    <a:pt x="525162" y="155258"/>
                  </a:cubicBezTo>
                  <a:cubicBezTo>
                    <a:pt x="528972" y="100965"/>
                    <a:pt x="536592" y="51435"/>
                    <a:pt x="529924" y="0"/>
                  </a:cubicBezTo>
                  <a:close/>
                </a:path>
              </a:pathLst>
            </a:custGeom>
            <a:solidFill>
              <a:srgbClr val="E1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="" xmlns:a16="http://schemas.microsoft.com/office/drawing/2014/main" id="{4F837D88-89B3-45D2-95E4-574CBB085327}"/>
                </a:ext>
              </a:extLst>
            </p:cNvPr>
            <p:cNvSpPr/>
            <p:nvPr/>
          </p:nvSpPr>
          <p:spPr>
            <a:xfrm>
              <a:off x="10446787" y="-1901748"/>
              <a:ext cx="191965" cy="188216"/>
            </a:xfrm>
            <a:custGeom>
              <a:avLst/>
              <a:gdLst>
                <a:gd name="connsiteX0" fmla="*/ 0 w 191965"/>
                <a:gd name="connsiteY0" fmla="*/ 35242 h 188216"/>
                <a:gd name="connsiteX1" fmla="*/ 8572 w 191965"/>
                <a:gd name="connsiteY1" fmla="*/ 0 h 188216"/>
                <a:gd name="connsiteX2" fmla="*/ 101918 w 191965"/>
                <a:gd name="connsiteY2" fmla="*/ 24765 h 188216"/>
                <a:gd name="connsiteX3" fmla="*/ 108585 w 191965"/>
                <a:gd name="connsiteY3" fmla="*/ 46672 h 188216"/>
                <a:gd name="connsiteX4" fmla="*/ 131445 w 191965"/>
                <a:gd name="connsiteY4" fmla="*/ 58103 h 188216"/>
                <a:gd name="connsiteX5" fmla="*/ 110490 w 191965"/>
                <a:gd name="connsiteY5" fmla="*/ 133350 h 188216"/>
                <a:gd name="connsiteX6" fmla="*/ 130493 w 191965"/>
                <a:gd name="connsiteY6" fmla="*/ 58103 h 188216"/>
                <a:gd name="connsiteX7" fmla="*/ 151447 w 191965"/>
                <a:gd name="connsiteY7" fmla="*/ 57150 h 188216"/>
                <a:gd name="connsiteX8" fmla="*/ 167640 w 191965"/>
                <a:gd name="connsiteY8" fmla="*/ 108585 h 188216"/>
                <a:gd name="connsiteX9" fmla="*/ 185738 w 191965"/>
                <a:gd name="connsiteY9" fmla="*/ 156210 h 188216"/>
                <a:gd name="connsiteX10" fmla="*/ 189547 w 191965"/>
                <a:gd name="connsiteY10" fmla="*/ 180975 h 188216"/>
                <a:gd name="connsiteX11" fmla="*/ 120015 w 191965"/>
                <a:gd name="connsiteY11" fmla="*/ 186690 h 188216"/>
                <a:gd name="connsiteX12" fmla="*/ 71438 w 191965"/>
                <a:gd name="connsiteY12" fmla="*/ 145733 h 188216"/>
                <a:gd name="connsiteX13" fmla="*/ 43815 w 191965"/>
                <a:gd name="connsiteY13" fmla="*/ 105728 h 188216"/>
                <a:gd name="connsiteX14" fmla="*/ 17145 w 191965"/>
                <a:gd name="connsiteY14" fmla="*/ 46672 h 188216"/>
                <a:gd name="connsiteX15" fmla="*/ 0 w 191965"/>
                <a:gd name="connsiteY15" fmla="*/ 35242 h 1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965" h="188216">
                  <a:moveTo>
                    <a:pt x="0" y="35242"/>
                  </a:moveTo>
                  <a:cubicBezTo>
                    <a:pt x="15240" y="26670"/>
                    <a:pt x="10478" y="13335"/>
                    <a:pt x="8572" y="0"/>
                  </a:cubicBezTo>
                  <a:cubicBezTo>
                    <a:pt x="40958" y="2858"/>
                    <a:pt x="71438" y="15240"/>
                    <a:pt x="101918" y="24765"/>
                  </a:cubicBezTo>
                  <a:cubicBezTo>
                    <a:pt x="104775" y="32385"/>
                    <a:pt x="78105" y="46672"/>
                    <a:pt x="108585" y="46672"/>
                  </a:cubicBezTo>
                  <a:cubicBezTo>
                    <a:pt x="118110" y="46672"/>
                    <a:pt x="127635" y="47625"/>
                    <a:pt x="131445" y="58103"/>
                  </a:cubicBezTo>
                  <a:cubicBezTo>
                    <a:pt x="121920" y="82867"/>
                    <a:pt x="114300" y="106680"/>
                    <a:pt x="110490" y="133350"/>
                  </a:cubicBezTo>
                  <a:cubicBezTo>
                    <a:pt x="122872" y="109538"/>
                    <a:pt x="119063" y="81915"/>
                    <a:pt x="130493" y="58103"/>
                  </a:cubicBezTo>
                  <a:cubicBezTo>
                    <a:pt x="137160" y="58103"/>
                    <a:pt x="144780" y="58103"/>
                    <a:pt x="151447" y="57150"/>
                  </a:cubicBezTo>
                  <a:cubicBezTo>
                    <a:pt x="165735" y="71438"/>
                    <a:pt x="162878" y="91440"/>
                    <a:pt x="167640" y="108585"/>
                  </a:cubicBezTo>
                  <a:cubicBezTo>
                    <a:pt x="171450" y="124778"/>
                    <a:pt x="173355" y="142875"/>
                    <a:pt x="185738" y="156210"/>
                  </a:cubicBezTo>
                  <a:cubicBezTo>
                    <a:pt x="189547" y="163830"/>
                    <a:pt x="195263" y="171450"/>
                    <a:pt x="189547" y="180975"/>
                  </a:cubicBezTo>
                  <a:cubicBezTo>
                    <a:pt x="166688" y="184785"/>
                    <a:pt x="143828" y="181928"/>
                    <a:pt x="120015" y="186690"/>
                  </a:cubicBezTo>
                  <a:cubicBezTo>
                    <a:pt x="96203" y="190500"/>
                    <a:pt x="60960" y="190500"/>
                    <a:pt x="71438" y="145733"/>
                  </a:cubicBezTo>
                  <a:cubicBezTo>
                    <a:pt x="76200" y="122872"/>
                    <a:pt x="56197" y="117158"/>
                    <a:pt x="43815" y="105728"/>
                  </a:cubicBezTo>
                  <a:cubicBezTo>
                    <a:pt x="19050" y="93345"/>
                    <a:pt x="45720" y="58103"/>
                    <a:pt x="17145" y="46672"/>
                  </a:cubicBezTo>
                  <a:cubicBezTo>
                    <a:pt x="12383" y="41910"/>
                    <a:pt x="6668" y="38100"/>
                    <a:pt x="0" y="35242"/>
                  </a:cubicBezTo>
                  <a:close/>
                </a:path>
              </a:pathLst>
            </a:custGeom>
            <a:solidFill>
              <a:srgbClr val="2F45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="" xmlns:a16="http://schemas.microsoft.com/office/drawing/2014/main" id="{EF4EFA4E-09BD-4561-8BA4-A441311A5795}"/>
                </a:ext>
              </a:extLst>
            </p:cNvPr>
            <p:cNvSpPr/>
            <p:nvPr/>
          </p:nvSpPr>
          <p:spPr>
            <a:xfrm>
              <a:off x="10625857" y="-1845551"/>
              <a:ext cx="63238" cy="125717"/>
            </a:xfrm>
            <a:custGeom>
              <a:avLst/>
              <a:gdLst>
                <a:gd name="connsiteX0" fmla="*/ 10477 w 63238"/>
                <a:gd name="connsiteY0" fmla="*/ 123825 h 125717"/>
                <a:gd name="connsiteX1" fmla="*/ 0 w 63238"/>
                <a:gd name="connsiteY1" fmla="*/ 104775 h 125717"/>
                <a:gd name="connsiteX2" fmla="*/ 14288 w 63238"/>
                <a:gd name="connsiteY2" fmla="*/ 80010 h 125717"/>
                <a:gd name="connsiteX3" fmla="*/ 22860 w 63238"/>
                <a:gd name="connsiteY3" fmla="*/ 52388 h 125717"/>
                <a:gd name="connsiteX4" fmla="*/ 39052 w 63238"/>
                <a:gd name="connsiteY4" fmla="*/ 27623 h 125717"/>
                <a:gd name="connsiteX5" fmla="*/ 58102 w 63238"/>
                <a:gd name="connsiteY5" fmla="*/ 0 h 125717"/>
                <a:gd name="connsiteX6" fmla="*/ 45720 w 63238"/>
                <a:gd name="connsiteY6" fmla="*/ 107633 h 125717"/>
                <a:gd name="connsiteX7" fmla="*/ 10477 w 63238"/>
                <a:gd name="connsiteY7" fmla="*/ 123825 h 125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38" h="125717">
                  <a:moveTo>
                    <a:pt x="10477" y="123825"/>
                  </a:moveTo>
                  <a:cubicBezTo>
                    <a:pt x="6667" y="117158"/>
                    <a:pt x="3810" y="111443"/>
                    <a:pt x="0" y="104775"/>
                  </a:cubicBezTo>
                  <a:cubicBezTo>
                    <a:pt x="2857" y="95250"/>
                    <a:pt x="9525" y="88583"/>
                    <a:pt x="14288" y="80010"/>
                  </a:cubicBezTo>
                  <a:cubicBezTo>
                    <a:pt x="20002" y="71438"/>
                    <a:pt x="21907" y="61913"/>
                    <a:pt x="22860" y="52388"/>
                  </a:cubicBezTo>
                  <a:cubicBezTo>
                    <a:pt x="24765" y="41910"/>
                    <a:pt x="28575" y="31433"/>
                    <a:pt x="39052" y="27623"/>
                  </a:cubicBezTo>
                  <a:cubicBezTo>
                    <a:pt x="50482" y="21908"/>
                    <a:pt x="39052" y="953"/>
                    <a:pt x="58102" y="0"/>
                  </a:cubicBezTo>
                  <a:cubicBezTo>
                    <a:pt x="75247" y="38100"/>
                    <a:pt x="43815" y="70485"/>
                    <a:pt x="45720" y="107633"/>
                  </a:cubicBezTo>
                  <a:cubicBezTo>
                    <a:pt x="47625" y="124778"/>
                    <a:pt x="27622" y="128588"/>
                    <a:pt x="10477" y="123825"/>
                  </a:cubicBezTo>
                  <a:close/>
                </a:path>
              </a:pathLst>
            </a:custGeom>
            <a:solidFill>
              <a:srgbClr val="4E566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="" xmlns:a16="http://schemas.microsoft.com/office/drawing/2014/main" id="{1B926342-5467-4311-B990-F0EEBD55D6AD}"/>
                </a:ext>
              </a:extLst>
            </p:cNvPr>
            <p:cNvSpPr/>
            <p:nvPr/>
          </p:nvSpPr>
          <p:spPr>
            <a:xfrm>
              <a:off x="10464884" y="-1856028"/>
              <a:ext cx="26670" cy="59054"/>
            </a:xfrm>
            <a:custGeom>
              <a:avLst/>
              <a:gdLst>
                <a:gd name="connsiteX0" fmla="*/ 0 w 26670"/>
                <a:gd name="connsiteY0" fmla="*/ 0 h 59054"/>
                <a:gd name="connsiteX1" fmla="*/ 21908 w 26670"/>
                <a:gd name="connsiteY1" fmla="*/ 25717 h 59054"/>
                <a:gd name="connsiteX2" fmla="*/ 26670 w 26670"/>
                <a:gd name="connsiteY2" fmla="*/ 59055 h 59054"/>
                <a:gd name="connsiteX3" fmla="*/ 0 w 26670"/>
                <a:gd name="connsiteY3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" h="59054">
                  <a:moveTo>
                    <a:pt x="0" y="0"/>
                  </a:moveTo>
                  <a:cubicBezTo>
                    <a:pt x="15240" y="2858"/>
                    <a:pt x="35243" y="2858"/>
                    <a:pt x="21908" y="25717"/>
                  </a:cubicBezTo>
                  <a:cubicBezTo>
                    <a:pt x="13335" y="40005"/>
                    <a:pt x="23813" y="47625"/>
                    <a:pt x="26670" y="59055"/>
                  </a:cubicBezTo>
                  <a:cubicBezTo>
                    <a:pt x="-15240" y="53340"/>
                    <a:pt x="17145" y="15240"/>
                    <a:pt x="0" y="0"/>
                  </a:cubicBezTo>
                  <a:close/>
                </a:path>
              </a:pathLst>
            </a:custGeom>
            <a:solidFill>
              <a:srgbClr val="B8BF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="" xmlns:a16="http://schemas.microsoft.com/office/drawing/2014/main" id="{7861824D-F86C-405E-8394-275B87C0FA2B}"/>
                </a:ext>
              </a:extLst>
            </p:cNvPr>
            <p:cNvSpPr/>
            <p:nvPr/>
          </p:nvSpPr>
          <p:spPr>
            <a:xfrm>
              <a:off x="10026017" y="-2904731"/>
              <a:ext cx="247415" cy="326094"/>
            </a:xfrm>
            <a:custGeom>
              <a:avLst/>
              <a:gdLst>
                <a:gd name="connsiteX0" fmla="*/ 209315 w 247415"/>
                <a:gd name="connsiteY0" fmla="*/ 142875 h 326094"/>
                <a:gd name="connsiteX1" fmla="*/ 155975 w 247415"/>
                <a:gd name="connsiteY1" fmla="*/ 253365 h 326094"/>
                <a:gd name="connsiteX2" fmla="*/ 10243 w 247415"/>
                <a:gd name="connsiteY2" fmla="*/ 324803 h 326094"/>
                <a:gd name="connsiteX3" fmla="*/ 1670 w 247415"/>
                <a:gd name="connsiteY3" fmla="*/ 128588 h 326094"/>
                <a:gd name="connsiteX4" fmla="*/ 18815 w 247415"/>
                <a:gd name="connsiteY4" fmla="*/ 46672 h 326094"/>
                <a:gd name="connsiteX5" fmla="*/ 71203 w 247415"/>
                <a:gd name="connsiteY5" fmla="*/ 120968 h 326094"/>
                <a:gd name="connsiteX6" fmla="*/ 175025 w 247415"/>
                <a:gd name="connsiteY6" fmla="*/ 82868 h 326094"/>
                <a:gd name="connsiteX7" fmla="*/ 247415 w 247415"/>
                <a:gd name="connsiteY7" fmla="*/ 0 h 326094"/>
                <a:gd name="connsiteX8" fmla="*/ 219793 w 247415"/>
                <a:gd name="connsiteY8" fmla="*/ 123825 h 326094"/>
                <a:gd name="connsiteX9" fmla="*/ 209315 w 247415"/>
                <a:gd name="connsiteY9" fmla="*/ 142875 h 326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415" h="326094">
                  <a:moveTo>
                    <a:pt x="209315" y="142875"/>
                  </a:moveTo>
                  <a:cubicBezTo>
                    <a:pt x="181693" y="175260"/>
                    <a:pt x="174073" y="216218"/>
                    <a:pt x="155975" y="253365"/>
                  </a:cubicBezTo>
                  <a:cubicBezTo>
                    <a:pt x="134068" y="298133"/>
                    <a:pt x="63583" y="333375"/>
                    <a:pt x="10243" y="324803"/>
                  </a:cubicBezTo>
                  <a:cubicBezTo>
                    <a:pt x="6433" y="260033"/>
                    <a:pt x="-4045" y="194310"/>
                    <a:pt x="1670" y="128588"/>
                  </a:cubicBezTo>
                  <a:cubicBezTo>
                    <a:pt x="4528" y="100013"/>
                    <a:pt x="6433" y="72390"/>
                    <a:pt x="18815" y="46672"/>
                  </a:cubicBezTo>
                  <a:cubicBezTo>
                    <a:pt x="19768" y="83820"/>
                    <a:pt x="37865" y="116205"/>
                    <a:pt x="71203" y="120968"/>
                  </a:cubicBezTo>
                  <a:cubicBezTo>
                    <a:pt x="107398" y="125730"/>
                    <a:pt x="147403" y="119063"/>
                    <a:pt x="175025" y="82868"/>
                  </a:cubicBezTo>
                  <a:cubicBezTo>
                    <a:pt x="196933" y="54293"/>
                    <a:pt x="205505" y="12382"/>
                    <a:pt x="247415" y="0"/>
                  </a:cubicBezTo>
                  <a:cubicBezTo>
                    <a:pt x="237890" y="40957"/>
                    <a:pt x="229318" y="81915"/>
                    <a:pt x="219793" y="123825"/>
                  </a:cubicBezTo>
                  <a:cubicBezTo>
                    <a:pt x="219793" y="132397"/>
                    <a:pt x="216935" y="139065"/>
                    <a:pt x="209315" y="142875"/>
                  </a:cubicBezTo>
                  <a:close/>
                </a:path>
              </a:pathLst>
            </a:custGeom>
            <a:solidFill>
              <a:srgbClr val="E0B7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="" xmlns:a16="http://schemas.microsoft.com/office/drawing/2014/main" id="{3136A4D8-B93C-4FEB-BA23-9E7CAC8F13FE}"/>
                </a:ext>
              </a:extLst>
            </p:cNvPr>
            <p:cNvSpPr/>
            <p:nvPr/>
          </p:nvSpPr>
          <p:spPr>
            <a:xfrm>
              <a:off x="10843980" y="-2902826"/>
              <a:ext cx="39052" cy="209617"/>
            </a:xfrm>
            <a:custGeom>
              <a:avLst/>
              <a:gdLst>
                <a:gd name="connsiteX0" fmla="*/ 1905 w 39052"/>
                <a:gd name="connsiteY0" fmla="*/ 208598 h 209617"/>
                <a:gd name="connsiteX1" fmla="*/ 0 w 39052"/>
                <a:gd name="connsiteY1" fmla="*/ 49530 h 209617"/>
                <a:gd name="connsiteX2" fmla="*/ 11430 w 39052"/>
                <a:gd name="connsiteY2" fmla="*/ 0 h 209617"/>
                <a:gd name="connsiteX3" fmla="*/ 39053 w 39052"/>
                <a:gd name="connsiteY3" fmla="*/ 190500 h 209617"/>
                <a:gd name="connsiteX4" fmla="*/ 1905 w 39052"/>
                <a:gd name="connsiteY4" fmla="*/ 208598 h 20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" h="209617">
                  <a:moveTo>
                    <a:pt x="1905" y="208598"/>
                  </a:moveTo>
                  <a:cubicBezTo>
                    <a:pt x="953" y="155257"/>
                    <a:pt x="953" y="101917"/>
                    <a:pt x="0" y="49530"/>
                  </a:cubicBezTo>
                  <a:cubicBezTo>
                    <a:pt x="5715" y="33338"/>
                    <a:pt x="-3810" y="14288"/>
                    <a:pt x="11430" y="0"/>
                  </a:cubicBezTo>
                  <a:cubicBezTo>
                    <a:pt x="20955" y="62865"/>
                    <a:pt x="19050" y="128588"/>
                    <a:pt x="39053" y="190500"/>
                  </a:cubicBezTo>
                  <a:cubicBezTo>
                    <a:pt x="25717" y="194310"/>
                    <a:pt x="20003" y="214313"/>
                    <a:pt x="1905" y="208598"/>
                  </a:cubicBezTo>
                  <a:close/>
                </a:path>
              </a:pathLst>
            </a:custGeom>
            <a:solidFill>
              <a:srgbClr val="56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="" xmlns:a16="http://schemas.microsoft.com/office/drawing/2014/main" id="{79B400CF-3147-4D22-9EDA-C20249014472}"/>
                </a:ext>
              </a:extLst>
            </p:cNvPr>
            <p:cNvSpPr/>
            <p:nvPr/>
          </p:nvSpPr>
          <p:spPr>
            <a:xfrm>
              <a:off x="10848351" y="-2696134"/>
              <a:ext cx="86115" cy="89626"/>
            </a:xfrm>
            <a:custGeom>
              <a:avLst/>
              <a:gdLst>
                <a:gd name="connsiteX0" fmla="*/ 86116 w 86115"/>
                <a:gd name="connsiteY0" fmla="*/ 77152 h 89626"/>
                <a:gd name="connsiteX1" fmla="*/ 53731 w 86115"/>
                <a:gd name="connsiteY1" fmla="*/ 89535 h 89626"/>
                <a:gd name="connsiteX2" fmla="*/ 35634 w 86115"/>
                <a:gd name="connsiteY2" fmla="*/ 78105 h 89626"/>
                <a:gd name="connsiteX3" fmla="*/ 1344 w 86115"/>
                <a:gd name="connsiteY3" fmla="*/ 44768 h 89626"/>
                <a:gd name="connsiteX4" fmla="*/ 38491 w 86115"/>
                <a:gd name="connsiteY4" fmla="*/ 0 h 89626"/>
                <a:gd name="connsiteX5" fmla="*/ 86116 w 86115"/>
                <a:gd name="connsiteY5" fmla="*/ 77152 h 8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15" h="89626">
                  <a:moveTo>
                    <a:pt x="86116" y="77152"/>
                  </a:moveTo>
                  <a:cubicBezTo>
                    <a:pt x="74686" y="80010"/>
                    <a:pt x="61351" y="77152"/>
                    <a:pt x="53731" y="89535"/>
                  </a:cubicBezTo>
                  <a:cubicBezTo>
                    <a:pt x="45159" y="90488"/>
                    <a:pt x="40396" y="83820"/>
                    <a:pt x="35634" y="78105"/>
                  </a:cubicBezTo>
                  <a:cubicBezTo>
                    <a:pt x="29919" y="61913"/>
                    <a:pt x="9916" y="58102"/>
                    <a:pt x="1344" y="44768"/>
                  </a:cubicBezTo>
                  <a:cubicBezTo>
                    <a:pt x="-5324" y="14288"/>
                    <a:pt x="13726" y="4763"/>
                    <a:pt x="38491" y="0"/>
                  </a:cubicBezTo>
                  <a:cubicBezTo>
                    <a:pt x="55636" y="23813"/>
                    <a:pt x="45159" y="66675"/>
                    <a:pt x="86116" y="77152"/>
                  </a:cubicBezTo>
                  <a:close/>
                </a:path>
              </a:pathLst>
            </a:custGeom>
            <a:solidFill>
              <a:srgbClr val="45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="" xmlns:a16="http://schemas.microsoft.com/office/drawing/2014/main" id="{17EA0592-DB66-43E7-85AB-A56B6B33277A}"/>
                </a:ext>
              </a:extLst>
            </p:cNvPr>
            <p:cNvSpPr/>
            <p:nvPr/>
          </p:nvSpPr>
          <p:spPr>
            <a:xfrm>
              <a:off x="10835130" y="-2718883"/>
              <a:ext cx="50759" cy="95655"/>
            </a:xfrm>
            <a:custGeom>
              <a:avLst/>
              <a:gdLst>
                <a:gd name="connsiteX0" fmla="*/ 50760 w 50759"/>
                <a:gd name="connsiteY0" fmla="*/ 21797 h 95655"/>
                <a:gd name="connsiteX1" fmla="*/ 21232 w 50759"/>
                <a:gd name="connsiteY1" fmla="*/ 74184 h 95655"/>
                <a:gd name="connsiteX2" fmla="*/ 18375 w 50759"/>
                <a:gd name="connsiteY2" fmla="*/ 95139 h 95655"/>
                <a:gd name="connsiteX3" fmla="*/ 2182 w 50759"/>
                <a:gd name="connsiteY3" fmla="*/ 77994 h 95655"/>
                <a:gd name="connsiteX4" fmla="*/ 8850 w 50759"/>
                <a:gd name="connsiteY4" fmla="*/ 41799 h 95655"/>
                <a:gd name="connsiteX5" fmla="*/ 10755 w 50759"/>
                <a:gd name="connsiteY5" fmla="*/ 25607 h 95655"/>
                <a:gd name="connsiteX6" fmla="*/ 47902 w 50759"/>
                <a:gd name="connsiteY6" fmla="*/ 6557 h 95655"/>
                <a:gd name="connsiteX7" fmla="*/ 50760 w 50759"/>
                <a:gd name="connsiteY7" fmla="*/ 21797 h 9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59" h="95655">
                  <a:moveTo>
                    <a:pt x="50760" y="21797"/>
                  </a:moveTo>
                  <a:cubicBezTo>
                    <a:pt x="46950" y="42752"/>
                    <a:pt x="4087" y="41799"/>
                    <a:pt x="21232" y="74184"/>
                  </a:cubicBezTo>
                  <a:cubicBezTo>
                    <a:pt x="25995" y="81804"/>
                    <a:pt x="25042" y="88472"/>
                    <a:pt x="18375" y="95139"/>
                  </a:cubicBezTo>
                  <a:cubicBezTo>
                    <a:pt x="5040" y="97044"/>
                    <a:pt x="-4485" y="94187"/>
                    <a:pt x="2182" y="77994"/>
                  </a:cubicBezTo>
                  <a:cubicBezTo>
                    <a:pt x="6945" y="65612"/>
                    <a:pt x="4087" y="53229"/>
                    <a:pt x="8850" y="41799"/>
                  </a:cubicBezTo>
                  <a:cubicBezTo>
                    <a:pt x="9802" y="36084"/>
                    <a:pt x="9802" y="31322"/>
                    <a:pt x="10755" y="25607"/>
                  </a:cubicBezTo>
                  <a:cubicBezTo>
                    <a:pt x="22185" y="17987"/>
                    <a:pt x="22185" y="-13446"/>
                    <a:pt x="47902" y="6557"/>
                  </a:cubicBezTo>
                  <a:cubicBezTo>
                    <a:pt x="48855" y="11319"/>
                    <a:pt x="49807" y="16082"/>
                    <a:pt x="50760" y="21797"/>
                  </a:cubicBezTo>
                  <a:close/>
                </a:path>
              </a:pathLst>
            </a:custGeom>
            <a:solidFill>
              <a:srgbClr val="3C20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="" xmlns:a16="http://schemas.microsoft.com/office/drawing/2014/main" id="{3D4D504D-649C-4DAC-B56D-81EF5B7816EE}"/>
                </a:ext>
              </a:extLst>
            </p:cNvPr>
            <p:cNvSpPr/>
            <p:nvPr/>
          </p:nvSpPr>
          <p:spPr>
            <a:xfrm>
              <a:off x="11124015" y="-2922829"/>
              <a:ext cx="17068" cy="39052"/>
            </a:xfrm>
            <a:custGeom>
              <a:avLst/>
              <a:gdLst>
                <a:gd name="connsiteX0" fmla="*/ 16193 w 17068"/>
                <a:gd name="connsiteY0" fmla="*/ 39053 h 39052"/>
                <a:gd name="connsiteX1" fmla="*/ 0 w 17068"/>
                <a:gd name="connsiteY1" fmla="*/ 0 h 39052"/>
                <a:gd name="connsiteX2" fmla="*/ 16193 w 17068"/>
                <a:gd name="connsiteY2" fmla="*/ 39053 h 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68" h="39052">
                  <a:moveTo>
                    <a:pt x="16193" y="39053"/>
                  </a:moveTo>
                  <a:cubicBezTo>
                    <a:pt x="6668" y="27623"/>
                    <a:pt x="0" y="15240"/>
                    <a:pt x="0" y="0"/>
                  </a:cubicBezTo>
                  <a:cubicBezTo>
                    <a:pt x="15240" y="8573"/>
                    <a:pt x="19050" y="22860"/>
                    <a:pt x="16193" y="39053"/>
                  </a:cubicBezTo>
                  <a:close/>
                </a:path>
              </a:pathLst>
            </a:custGeom>
            <a:solidFill>
              <a:srgbClr val="E2B6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="" xmlns:a16="http://schemas.microsoft.com/office/drawing/2014/main" id="{994B4454-3E25-46D7-B07B-3FFF9FA7FF86}"/>
                </a:ext>
              </a:extLst>
            </p:cNvPr>
            <p:cNvSpPr/>
            <p:nvPr/>
          </p:nvSpPr>
          <p:spPr>
            <a:xfrm>
              <a:off x="10235332" y="-2780906"/>
              <a:ext cx="165080" cy="172944"/>
            </a:xfrm>
            <a:custGeom>
              <a:avLst/>
              <a:gdLst>
                <a:gd name="connsiteX0" fmla="*/ 0 w 165080"/>
                <a:gd name="connsiteY0" fmla="*/ 19050 h 172944"/>
                <a:gd name="connsiteX1" fmla="*/ 9525 w 165080"/>
                <a:gd name="connsiteY1" fmla="*/ 0 h 172944"/>
                <a:gd name="connsiteX2" fmla="*/ 39052 w 165080"/>
                <a:gd name="connsiteY2" fmla="*/ 20002 h 172944"/>
                <a:gd name="connsiteX3" fmla="*/ 43815 w 165080"/>
                <a:gd name="connsiteY3" fmla="*/ 118110 h 172944"/>
                <a:gd name="connsiteX4" fmla="*/ 80010 w 165080"/>
                <a:gd name="connsiteY4" fmla="*/ 142875 h 172944"/>
                <a:gd name="connsiteX5" fmla="*/ 153352 w 165080"/>
                <a:gd name="connsiteY5" fmla="*/ 134303 h 172944"/>
                <a:gd name="connsiteX6" fmla="*/ 164782 w 165080"/>
                <a:gd name="connsiteY6" fmla="*/ 150495 h 172944"/>
                <a:gd name="connsiteX7" fmla="*/ 96202 w 165080"/>
                <a:gd name="connsiteY7" fmla="*/ 161925 h 172944"/>
                <a:gd name="connsiteX8" fmla="*/ 29527 w 165080"/>
                <a:gd name="connsiteY8" fmla="*/ 161925 h 172944"/>
                <a:gd name="connsiteX9" fmla="*/ 29527 w 165080"/>
                <a:gd name="connsiteY9" fmla="*/ 114300 h 172944"/>
                <a:gd name="connsiteX10" fmla="*/ 0 w 165080"/>
                <a:gd name="connsiteY10" fmla="*/ 19050 h 17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080" h="172944">
                  <a:moveTo>
                    <a:pt x="0" y="19050"/>
                  </a:moveTo>
                  <a:cubicBezTo>
                    <a:pt x="0" y="11430"/>
                    <a:pt x="0" y="3810"/>
                    <a:pt x="9525" y="0"/>
                  </a:cubicBezTo>
                  <a:cubicBezTo>
                    <a:pt x="23813" y="0"/>
                    <a:pt x="29527" y="13335"/>
                    <a:pt x="39052" y="20002"/>
                  </a:cubicBezTo>
                  <a:cubicBezTo>
                    <a:pt x="40957" y="52387"/>
                    <a:pt x="41910" y="85725"/>
                    <a:pt x="43815" y="118110"/>
                  </a:cubicBezTo>
                  <a:cubicBezTo>
                    <a:pt x="45720" y="140018"/>
                    <a:pt x="48577" y="159068"/>
                    <a:pt x="80010" y="142875"/>
                  </a:cubicBezTo>
                  <a:cubicBezTo>
                    <a:pt x="101917" y="131445"/>
                    <a:pt x="128588" y="130493"/>
                    <a:pt x="153352" y="134303"/>
                  </a:cubicBezTo>
                  <a:cubicBezTo>
                    <a:pt x="159067" y="138112"/>
                    <a:pt x="166688" y="140970"/>
                    <a:pt x="164782" y="150495"/>
                  </a:cubicBezTo>
                  <a:cubicBezTo>
                    <a:pt x="143827" y="167640"/>
                    <a:pt x="117157" y="149543"/>
                    <a:pt x="96202" y="161925"/>
                  </a:cubicBezTo>
                  <a:cubicBezTo>
                    <a:pt x="74295" y="163830"/>
                    <a:pt x="51435" y="185737"/>
                    <a:pt x="29527" y="161925"/>
                  </a:cubicBezTo>
                  <a:cubicBezTo>
                    <a:pt x="29527" y="145733"/>
                    <a:pt x="28575" y="130493"/>
                    <a:pt x="29527" y="114300"/>
                  </a:cubicBezTo>
                  <a:cubicBezTo>
                    <a:pt x="32385" y="79057"/>
                    <a:pt x="30480" y="45720"/>
                    <a:pt x="0" y="19050"/>
                  </a:cubicBezTo>
                  <a:close/>
                </a:path>
              </a:pathLst>
            </a:custGeom>
            <a:solidFill>
              <a:srgbClr val="47231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="" xmlns:a16="http://schemas.microsoft.com/office/drawing/2014/main" id="{360AF1F3-52C7-41BB-81DD-71905F9B7061}"/>
                </a:ext>
              </a:extLst>
            </p:cNvPr>
            <p:cNvSpPr/>
            <p:nvPr/>
          </p:nvSpPr>
          <p:spPr>
            <a:xfrm>
              <a:off x="10331534" y="-2647680"/>
              <a:ext cx="411803" cy="29651"/>
            </a:xfrm>
            <a:custGeom>
              <a:avLst/>
              <a:gdLst>
                <a:gd name="connsiteX0" fmla="*/ 0 w 411803"/>
                <a:gd name="connsiteY0" fmla="*/ 29651 h 29651"/>
                <a:gd name="connsiteX1" fmla="*/ 67628 w 411803"/>
                <a:gd name="connsiteY1" fmla="*/ 11554 h 29651"/>
                <a:gd name="connsiteX2" fmla="*/ 231458 w 411803"/>
                <a:gd name="connsiteY2" fmla="*/ 2029 h 29651"/>
                <a:gd name="connsiteX3" fmla="*/ 405765 w 411803"/>
                <a:gd name="connsiteY3" fmla="*/ 6791 h 29651"/>
                <a:gd name="connsiteX4" fmla="*/ 409575 w 411803"/>
                <a:gd name="connsiteY4" fmla="*/ 22031 h 29651"/>
                <a:gd name="connsiteX5" fmla="*/ 0 w 411803"/>
                <a:gd name="connsiteY5" fmla="*/ 29651 h 2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803" h="29651">
                  <a:moveTo>
                    <a:pt x="0" y="29651"/>
                  </a:moveTo>
                  <a:cubicBezTo>
                    <a:pt x="19050" y="9649"/>
                    <a:pt x="47625" y="29651"/>
                    <a:pt x="67628" y="11554"/>
                  </a:cubicBezTo>
                  <a:cubicBezTo>
                    <a:pt x="120968" y="-6544"/>
                    <a:pt x="177165" y="2029"/>
                    <a:pt x="231458" y="2029"/>
                  </a:cubicBezTo>
                  <a:cubicBezTo>
                    <a:pt x="289560" y="2029"/>
                    <a:pt x="347663" y="-3686"/>
                    <a:pt x="405765" y="6791"/>
                  </a:cubicBezTo>
                  <a:cubicBezTo>
                    <a:pt x="412433" y="10601"/>
                    <a:pt x="413385" y="15364"/>
                    <a:pt x="409575" y="22031"/>
                  </a:cubicBezTo>
                  <a:cubicBezTo>
                    <a:pt x="272415" y="15364"/>
                    <a:pt x="136208" y="17269"/>
                    <a:pt x="0" y="29651"/>
                  </a:cubicBezTo>
                  <a:close/>
                </a:path>
              </a:pathLst>
            </a:custGeom>
            <a:solidFill>
              <a:srgbClr val="6A41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="" xmlns:a16="http://schemas.microsoft.com/office/drawing/2014/main" id="{FA136E44-8CE3-4874-8D27-9EE16BAAE238}"/>
                </a:ext>
              </a:extLst>
            </p:cNvPr>
            <p:cNvSpPr/>
            <p:nvPr/>
          </p:nvSpPr>
          <p:spPr>
            <a:xfrm>
              <a:off x="10741109" y="-2678036"/>
              <a:ext cx="118357" cy="62329"/>
            </a:xfrm>
            <a:custGeom>
              <a:avLst/>
              <a:gdLst>
                <a:gd name="connsiteX0" fmla="*/ 0 w 118357"/>
                <a:gd name="connsiteY0" fmla="*/ 52388 h 62329"/>
                <a:gd name="connsiteX1" fmla="*/ 0 w 118357"/>
                <a:gd name="connsiteY1" fmla="*/ 41910 h 62329"/>
                <a:gd name="connsiteX2" fmla="*/ 38100 w 118357"/>
                <a:gd name="connsiteY2" fmla="*/ 32385 h 62329"/>
                <a:gd name="connsiteX3" fmla="*/ 103823 w 118357"/>
                <a:gd name="connsiteY3" fmla="*/ 0 h 62329"/>
                <a:gd name="connsiteX4" fmla="*/ 114300 w 118357"/>
                <a:gd name="connsiteY4" fmla="*/ 50483 h 62329"/>
                <a:gd name="connsiteX5" fmla="*/ 118110 w 118357"/>
                <a:gd name="connsiteY5" fmla="*/ 56198 h 62329"/>
                <a:gd name="connsiteX6" fmla="*/ 116205 w 118357"/>
                <a:gd name="connsiteY6" fmla="*/ 60008 h 62329"/>
                <a:gd name="connsiteX7" fmla="*/ 0 w 118357"/>
                <a:gd name="connsiteY7" fmla="*/ 52388 h 6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357" h="62329">
                  <a:moveTo>
                    <a:pt x="0" y="52388"/>
                  </a:moveTo>
                  <a:cubicBezTo>
                    <a:pt x="0" y="48577"/>
                    <a:pt x="0" y="45720"/>
                    <a:pt x="0" y="41910"/>
                  </a:cubicBezTo>
                  <a:cubicBezTo>
                    <a:pt x="10478" y="30480"/>
                    <a:pt x="26670" y="41910"/>
                    <a:pt x="38100" y="32385"/>
                  </a:cubicBezTo>
                  <a:cubicBezTo>
                    <a:pt x="64770" y="31433"/>
                    <a:pt x="98108" y="43815"/>
                    <a:pt x="103823" y="0"/>
                  </a:cubicBezTo>
                  <a:cubicBezTo>
                    <a:pt x="114300" y="15240"/>
                    <a:pt x="90488" y="38100"/>
                    <a:pt x="114300" y="50483"/>
                  </a:cubicBezTo>
                  <a:cubicBezTo>
                    <a:pt x="117158" y="52388"/>
                    <a:pt x="119063" y="54292"/>
                    <a:pt x="118110" y="56198"/>
                  </a:cubicBezTo>
                  <a:cubicBezTo>
                    <a:pt x="117158" y="59055"/>
                    <a:pt x="117158" y="60008"/>
                    <a:pt x="116205" y="60008"/>
                  </a:cubicBezTo>
                  <a:cubicBezTo>
                    <a:pt x="76200" y="65723"/>
                    <a:pt x="38100" y="60008"/>
                    <a:pt x="0" y="52388"/>
                  </a:cubicBezTo>
                  <a:close/>
                </a:path>
              </a:pathLst>
            </a:custGeom>
            <a:solidFill>
              <a:srgbClr val="5D36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="" xmlns:a16="http://schemas.microsoft.com/office/drawing/2014/main" id="{1E5D3C21-0F2C-4338-9973-04B7CB169A6E}"/>
                </a:ext>
              </a:extLst>
            </p:cNvPr>
            <p:cNvSpPr/>
            <p:nvPr/>
          </p:nvSpPr>
          <p:spPr>
            <a:xfrm>
              <a:off x="10854457" y="-2648613"/>
              <a:ext cx="28575" cy="30584"/>
            </a:xfrm>
            <a:custGeom>
              <a:avLst/>
              <a:gdLst>
                <a:gd name="connsiteX0" fmla="*/ 1905 w 28575"/>
                <a:gd name="connsiteY0" fmla="*/ 30584 h 30584"/>
                <a:gd name="connsiteX1" fmla="*/ 0 w 28575"/>
                <a:gd name="connsiteY1" fmla="*/ 21059 h 30584"/>
                <a:gd name="connsiteX2" fmla="*/ 1905 w 28575"/>
                <a:gd name="connsiteY2" fmla="*/ 3914 h 30584"/>
                <a:gd name="connsiteX3" fmla="*/ 28575 w 28575"/>
                <a:gd name="connsiteY3" fmla="*/ 29632 h 30584"/>
                <a:gd name="connsiteX4" fmla="*/ 1905 w 28575"/>
                <a:gd name="connsiteY4" fmla="*/ 30584 h 3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30584">
                  <a:moveTo>
                    <a:pt x="1905" y="30584"/>
                  </a:moveTo>
                  <a:cubicBezTo>
                    <a:pt x="1905" y="27727"/>
                    <a:pt x="952" y="23917"/>
                    <a:pt x="0" y="21059"/>
                  </a:cubicBezTo>
                  <a:cubicBezTo>
                    <a:pt x="952" y="15344"/>
                    <a:pt x="952" y="9629"/>
                    <a:pt x="1905" y="3914"/>
                  </a:cubicBezTo>
                  <a:cubicBezTo>
                    <a:pt x="33338" y="-10373"/>
                    <a:pt x="22860" y="18202"/>
                    <a:pt x="28575" y="29632"/>
                  </a:cubicBezTo>
                  <a:cubicBezTo>
                    <a:pt x="20002" y="24869"/>
                    <a:pt x="10477" y="25822"/>
                    <a:pt x="1905" y="30584"/>
                  </a:cubicBezTo>
                  <a:close/>
                </a:path>
              </a:pathLst>
            </a:custGeom>
            <a:solidFill>
              <a:srgbClr val="E1B6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="" xmlns:a16="http://schemas.microsoft.com/office/drawing/2014/main" id="{470D79B9-33D5-4852-861F-9D825D624EC2}"/>
                </a:ext>
              </a:extLst>
            </p:cNvPr>
            <p:cNvSpPr/>
            <p:nvPr/>
          </p:nvSpPr>
          <p:spPr>
            <a:xfrm>
              <a:off x="10454843" y="-1921751"/>
              <a:ext cx="111871" cy="50351"/>
            </a:xfrm>
            <a:custGeom>
              <a:avLst/>
              <a:gdLst>
                <a:gd name="connsiteX0" fmla="*/ 93862 w 111871"/>
                <a:gd name="connsiteY0" fmla="*/ 43815 h 50351"/>
                <a:gd name="connsiteX1" fmla="*/ 517 w 111871"/>
                <a:gd name="connsiteY1" fmla="*/ 19050 h 50351"/>
                <a:gd name="connsiteX2" fmla="*/ 27187 w 111871"/>
                <a:gd name="connsiteY2" fmla="*/ 0 h 50351"/>
                <a:gd name="connsiteX3" fmla="*/ 75765 w 111871"/>
                <a:gd name="connsiteY3" fmla="*/ 6668 h 50351"/>
                <a:gd name="connsiteX4" fmla="*/ 111007 w 111871"/>
                <a:gd name="connsiteY4" fmla="*/ 9525 h 50351"/>
                <a:gd name="connsiteX5" fmla="*/ 93862 w 111871"/>
                <a:gd name="connsiteY5" fmla="*/ 43815 h 5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1871" h="50351">
                  <a:moveTo>
                    <a:pt x="93862" y="43815"/>
                  </a:moveTo>
                  <a:cubicBezTo>
                    <a:pt x="56715" y="58103"/>
                    <a:pt x="26234" y="48578"/>
                    <a:pt x="517" y="19050"/>
                  </a:cubicBezTo>
                  <a:cubicBezTo>
                    <a:pt x="-3293" y="-5715"/>
                    <a:pt x="14804" y="1905"/>
                    <a:pt x="27187" y="0"/>
                  </a:cubicBezTo>
                  <a:cubicBezTo>
                    <a:pt x="42427" y="9525"/>
                    <a:pt x="60524" y="0"/>
                    <a:pt x="75765" y="6668"/>
                  </a:cubicBezTo>
                  <a:cubicBezTo>
                    <a:pt x="87194" y="7620"/>
                    <a:pt x="99577" y="8573"/>
                    <a:pt x="111007" y="9525"/>
                  </a:cubicBezTo>
                  <a:cubicBezTo>
                    <a:pt x="115769" y="26670"/>
                    <a:pt x="99577" y="32385"/>
                    <a:pt x="93862" y="43815"/>
                  </a:cubicBezTo>
                  <a:close/>
                </a:path>
              </a:pathLst>
            </a:custGeom>
            <a:solidFill>
              <a:srgbClr val="DACE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="" xmlns:a16="http://schemas.microsoft.com/office/drawing/2014/main" id="{D6CE0728-CEB3-47FA-A60E-136EE8C36CC5}"/>
                </a:ext>
              </a:extLst>
            </p:cNvPr>
            <p:cNvSpPr/>
            <p:nvPr/>
          </p:nvSpPr>
          <p:spPr>
            <a:xfrm>
              <a:off x="10597996" y="-1846769"/>
              <a:ext cx="64520" cy="90846"/>
            </a:xfrm>
            <a:custGeom>
              <a:avLst/>
              <a:gdLst>
                <a:gd name="connsiteX0" fmla="*/ 55483 w 64520"/>
                <a:gd name="connsiteY0" fmla="*/ 56463 h 90846"/>
                <a:gd name="connsiteX1" fmla="*/ 47863 w 64520"/>
                <a:gd name="connsiteY1" fmla="*/ 86943 h 90846"/>
                <a:gd name="connsiteX2" fmla="*/ 8811 w 64520"/>
                <a:gd name="connsiteY2" fmla="*/ 58368 h 90846"/>
                <a:gd name="connsiteX3" fmla="*/ 1191 w 64520"/>
                <a:gd name="connsiteY3" fmla="*/ 1218 h 90846"/>
                <a:gd name="connsiteX4" fmla="*/ 12621 w 64520"/>
                <a:gd name="connsiteY4" fmla="*/ 266 h 90846"/>
                <a:gd name="connsiteX5" fmla="*/ 55483 w 64520"/>
                <a:gd name="connsiteY5" fmla="*/ 56463 h 9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20" h="90846">
                  <a:moveTo>
                    <a:pt x="55483" y="56463"/>
                  </a:moveTo>
                  <a:cubicBezTo>
                    <a:pt x="74533" y="72655"/>
                    <a:pt x="59293" y="79323"/>
                    <a:pt x="47863" y="86943"/>
                  </a:cubicBezTo>
                  <a:cubicBezTo>
                    <a:pt x="16431" y="103136"/>
                    <a:pt x="25003" y="64083"/>
                    <a:pt x="8811" y="58368"/>
                  </a:cubicBezTo>
                  <a:cubicBezTo>
                    <a:pt x="-5477" y="41223"/>
                    <a:pt x="2143" y="20268"/>
                    <a:pt x="1191" y="1218"/>
                  </a:cubicBezTo>
                  <a:cubicBezTo>
                    <a:pt x="5000" y="1218"/>
                    <a:pt x="8811" y="266"/>
                    <a:pt x="12621" y="266"/>
                  </a:cubicBezTo>
                  <a:cubicBezTo>
                    <a:pt x="55483" y="-3545"/>
                    <a:pt x="45006" y="34555"/>
                    <a:pt x="55483" y="56463"/>
                  </a:cubicBezTo>
                  <a:close/>
                </a:path>
              </a:pathLst>
            </a:custGeom>
            <a:solidFill>
              <a:srgbClr val="3D60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="" xmlns:a16="http://schemas.microsoft.com/office/drawing/2014/main" id="{3BAC56D3-ADE4-4ED2-87E4-B6B91161CE28}"/>
                </a:ext>
              </a:extLst>
            </p:cNvPr>
            <p:cNvSpPr/>
            <p:nvPr/>
          </p:nvSpPr>
          <p:spPr>
            <a:xfrm>
              <a:off x="10610617" y="-1855567"/>
              <a:ext cx="56197" cy="65261"/>
            </a:xfrm>
            <a:custGeom>
              <a:avLst/>
              <a:gdLst>
                <a:gd name="connsiteX0" fmla="*/ 42863 w 56197"/>
                <a:gd name="connsiteY0" fmla="*/ 65261 h 65261"/>
                <a:gd name="connsiteX1" fmla="*/ 0 w 56197"/>
                <a:gd name="connsiteY1" fmla="*/ 9064 h 65261"/>
                <a:gd name="connsiteX2" fmla="*/ 56197 w 56197"/>
                <a:gd name="connsiteY2" fmla="*/ 37639 h 65261"/>
                <a:gd name="connsiteX3" fmla="*/ 42863 w 56197"/>
                <a:gd name="connsiteY3" fmla="*/ 65261 h 6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97" h="65261">
                  <a:moveTo>
                    <a:pt x="42863" y="65261"/>
                  </a:moveTo>
                  <a:cubicBezTo>
                    <a:pt x="11430" y="59546"/>
                    <a:pt x="34290" y="11921"/>
                    <a:pt x="0" y="9064"/>
                  </a:cubicBezTo>
                  <a:cubicBezTo>
                    <a:pt x="36195" y="-16654"/>
                    <a:pt x="41910" y="18589"/>
                    <a:pt x="56197" y="37639"/>
                  </a:cubicBezTo>
                  <a:cubicBezTo>
                    <a:pt x="55245" y="48116"/>
                    <a:pt x="49530" y="57641"/>
                    <a:pt x="42863" y="65261"/>
                  </a:cubicBezTo>
                  <a:close/>
                </a:path>
              </a:pathLst>
            </a:custGeom>
            <a:solidFill>
              <a:srgbClr val="719B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="" xmlns:a16="http://schemas.microsoft.com/office/drawing/2014/main" id="{54701679-061F-4874-88E2-6C1FB7A11676}"/>
                </a:ext>
              </a:extLst>
            </p:cNvPr>
            <p:cNvSpPr/>
            <p:nvPr/>
          </p:nvSpPr>
          <p:spPr>
            <a:xfrm>
              <a:off x="10064325" y="-3055226"/>
              <a:ext cx="29084" cy="27622"/>
            </a:xfrm>
            <a:custGeom>
              <a:avLst/>
              <a:gdLst>
                <a:gd name="connsiteX0" fmla="*/ 10035 w 29084"/>
                <a:gd name="connsiteY0" fmla="*/ 27622 h 27622"/>
                <a:gd name="connsiteX1" fmla="*/ 29085 w 29084"/>
                <a:gd name="connsiteY1" fmla="*/ 0 h 27622"/>
                <a:gd name="connsiteX2" fmla="*/ 10035 w 29084"/>
                <a:gd name="connsiteY2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84" h="27622">
                  <a:moveTo>
                    <a:pt x="10035" y="27622"/>
                  </a:moveTo>
                  <a:cubicBezTo>
                    <a:pt x="-17588" y="-4763"/>
                    <a:pt x="19560" y="6667"/>
                    <a:pt x="29085" y="0"/>
                  </a:cubicBezTo>
                  <a:cubicBezTo>
                    <a:pt x="27180" y="12382"/>
                    <a:pt x="21465" y="21907"/>
                    <a:pt x="10035" y="27622"/>
                  </a:cubicBezTo>
                  <a:close/>
                </a:path>
              </a:pathLst>
            </a:custGeom>
            <a:solidFill>
              <a:srgbClr val="E2C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="" xmlns:a16="http://schemas.microsoft.com/office/drawing/2014/main" id="{B7BB5D4C-EB2A-4563-945D-BFF71F9A6BEF}"/>
                </a:ext>
              </a:extLst>
            </p:cNvPr>
            <p:cNvSpPr/>
            <p:nvPr/>
          </p:nvSpPr>
          <p:spPr>
            <a:xfrm>
              <a:off x="10332487" y="-1931276"/>
              <a:ext cx="96689" cy="178117"/>
            </a:xfrm>
            <a:custGeom>
              <a:avLst/>
              <a:gdLst>
                <a:gd name="connsiteX0" fmla="*/ 36195 w 96689"/>
                <a:gd name="connsiteY0" fmla="*/ 150495 h 178117"/>
                <a:gd name="connsiteX1" fmla="*/ 0 w 96689"/>
                <a:gd name="connsiteY1" fmla="*/ 178118 h 178117"/>
                <a:gd name="connsiteX2" fmla="*/ 84772 w 96689"/>
                <a:gd name="connsiteY2" fmla="*/ 0 h 178117"/>
                <a:gd name="connsiteX3" fmla="*/ 85725 w 96689"/>
                <a:gd name="connsiteY3" fmla="*/ 64770 h 178117"/>
                <a:gd name="connsiteX4" fmla="*/ 36195 w 96689"/>
                <a:gd name="connsiteY4" fmla="*/ 150495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89" h="178117">
                  <a:moveTo>
                    <a:pt x="36195" y="150495"/>
                  </a:moveTo>
                  <a:cubicBezTo>
                    <a:pt x="22860" y="158115"/>
                    <a:pt x="17145" y="175260"/>
                    <a:pt x="0" y="178118"/>
                  </a:cubicBezTo>
                  <a:cubicBezTo>
                    <a:pt x="10478" y="111443"/>
                    <a:pt x="64770" y="67628"/>
                    <a:pt x="84772" y="0"/>
                  </a:cubicBezTo>
                  <a:cubicBezTo>
                    <a:pt x="100013" y="36195"/>
                    <a:pt x="100965" y="37148"/>
                    <a:pt x="85725" y="64770"/>
                  </a:cubicBezTo>
                  <a:cubicBezTo>
                    <a:pt x="69533" y="94298"/>
                    <a:pt x="52388" y="121920"/>
                    <a:pt x="36195" y="150495"/>
                  </a:cubicBezTo>
                  <a:close/>
                </a:path>
              </a:pathLst>
            </a:custGeom>
            <a:solidFill>
              <a:srgbClr val="C7C2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="" xmlns:a16="http://schemas.microsoft.com/office/drawing/2014/main" id="{AB73E26C-8EA3-4790-9ED9-A639980780EC}"/>
                </a:ext>
              </a:extLst>
            </p:cNvPr>
            <p:cNvSpPr/>
            <p:nvPr/>
          </p:nvSpPr>
          <p:spPr>
            <a:xfrm>
              <a:off x="10482982" y="-1924155"/>
              <a:ext cx="48577" cy="9747"/>
            </a:xfrm>
            <a:custGeom>
              <a:avLst/>
              <a:gdLst>
                <a:gd name="connsiteX0" fmla="*/ 48577 w 48577"/>
                <a:gd name="connsiteY0" fmla="*/ 9072 h 9747"/>
                <a:gd name="connsiteX1" fmla="*/ 0 w 48577"/>
                <a:gd name="connsiteY1" fmla="*/ 2404 h 9747"/>
                <a:gd name="connsiteX2" fmla="*/ 48577 w 48577"/>
                <a:gd name="connsiteY2" fmla="*/ 9072 h 9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9747">
                  <a:moveTo>
                    <a:pt x="48577" y="9072"/>
                  </a:moveTo>
                  <a:cubicBezTo>
                    <a:pt x="32385" y="9072"/>
                    <a:pt x="15240" y="12882"/>
                    <a:pt x="0" y="2404"/>
                  </a:cubicBezTo>
                  <a:cubicBezTo>
                    <a:pt x="17145" y="499"/>
                    <a:pt x="34290" y="-4263"/>
                    <a:pt x="48577" y="9072"/>
                  </a:cubicBezTo>
                  <a:close/>
                </a:path>
              </a:pathLst>
            </a:custGeom>
            <a:solidFill>
              <a:srgbClr val="6152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="" xmlns:a16="http://schemas.microsoft.com/office/drawing/2014/main" id="{B4E847C8-3312-4670-9CC4-9EC5957397D6}"/>
                </a:ext>
              </a:extLst>
            </p:cNvPr>
            <p:cNvSpPr/>
            <p:nvPr/>
          </p:nvSpPr>
          <p:spPr>
            <a:xfrm>
              <a:off x="10245748" y="-1513128"/>
              <a:ext cx="233758" cy="116088"/>
            </a:xfrm>
            <a:custGeom>
              <a:avLst/>
              <a:gdLst>
                <a:gd name="connsiteX0" fmla="*/ 115314 w 233758"/>
                <a:gd name="connsiteY0" fmla="*/ 66675 h 116088"/>
                <a:gd name="connsiteX1" fmla="*/ 81976 w 233758"/>
                <a:gd name="connsiteY1" fmla="*/ 65722 h 116088"/>
                <a:gd name="connsiteX2" fmla="*/ 50544 w 233758"/>
                <a:gd name="connsiteY2" fmla="*/ 85725 h 116088"/>
                <a:gd name="connsiteX3" fmla="*/ 1966 w 233758"/>
                <a:gd name="connsiteY3" fmla="*/ 81915 h 116088"/>
                <a:gd name="connsiteX4" fmla="*/ 30541 w 233758"/>
                <a:gd name="connsiteY4" fmla="*/ 43815 h 116088"/>
                <a:gd name="connsiteX5" fmla="*/ 65784 w 233758"/>
                <a:gd name="connsiteY5" fmla="*/ 0 h 116088"/>
                <a:gd name="connsiteX6" fmla="*/ 208659 w 233758"/>
                <a:gd name="connsiteY6" fmla="*/ 41910 h 116088"/>
                <a:gd name="connsiteX7" fmla="*/ 232471 w 233758"/>
                <a:gd name="connsiteY7" fmla="*/ 83820 h 116088"/>
                <a:gd name="connsiteX8" fmla="*/ 200086 w 233758"/>
                <a:gd name="connsiteY8" fmla="*/ 113347 h 116088"/>
                <a:gd name="connsiteX9" fmla="*/ 141984 w 233758"/>
                <a:gd name="connsiteY9" fmla="*/ 98108 h 116088"/>
                <a:gd name="connsiteX10" fmla="*/ 115314 w 233758"/>
                <a:gd name="connsiteY10" fmla="*/ 66675 h 11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758" h="116088">
                  <a:moveTo>
                    <a:pt x="115314" y="66675"/>
                  </a:moveTo>
                  <a:cubicBezTo>
                    <a:pt x="104836" y="53340"/>
                    <a:pt x="94359" y="57150"/>
                    <a:pt x="81976" y="65722"/>
                  </a:cubicBezTo>
                  <a:cubicBezTo>
                    <a:pt x="71499" y="73342"/>
                    <a:pt x="61021" y="84772"/>
                    <a:pt x="50544" y="85725"/>
                  </a:cubicBezTo>
                  <a:cubicBezTo>
                    <a:pt x="34351" y="86677"/>
                    <a:pt x="11491" y="105727"/>
                    <a:pt x="1966" y="81915"/>
                  </a:cubicBezTo>
                  <a:cubicBezTo>
                    <a:pt x="-4701" y="65722"/>
                    <a:pt x="5776" y="48577"/>
                    <a:pt x="30541" y="43815"/>
                  </a:cubicBezTo>
                  <a:cubicBezTo>
                    <a:pt x="47686" y="40005"/>
                    <a:pt x="68641" y="26670"/>
                    <a:pt x="65784" y="0"/>
                  </a:cubicBezTo>
                  <a:cubicBezTo>
                    <a:pt x="114361" y="10477"/>
                    <a:pt x="164844" y="13335"/>
                    <a:pt x="208659" y="41910"/>
                  </a:cubicBezTo>
                  <a:cubicBezTo>
                    <a:pt x="223899" y="51435"/>
                    <a:pt x="238186" y="62865"/>
                    <a:pt x="232471" y="83820"/>
                  </a:cubicBezTo>
                  <a:cubicBezTo>
                    <a:pt x="227709" y="99060"/>
                    <a:pt x="219136" y="115252"/>
                    <a:pt x="200086" y="113347"/>
                  </a:cubicBezTo>
                  <a:cubicBezTo>
                    <a:pt x="180084" y="111442"/>
                    <a:pt x="154366" y="127635"/>
                    <a:pt x="141984" y="98108"/>
                  </a:cubicBezTo>
                  <a:cubicBezTo>
                    <a:pt x="137221" y="84772"/>
                    <a:pt x="127696" y="74295"/>
                    <a:pt x="115314" y="66675"/>
                  </a:cubicBezTo>
                  <a:close/>
                </a:path>
              </a:pathLst>
            </a:custGeom>
            <a:solidFill>
              <a:srgbClr val="58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="" xmlns:a16="http://schemas.microsoft.com/office/drawing/2014/main" id="{2111F84A-2BE0-436D-8426-EC78313DACE1}"/>
                </a:ext>
              </a:extLst>
            </p:cNvPr>
            <p:cNvSpPr/>
            <p:nvPr/>
          </p:nvSpPr>
          <p:spPr>
            <a:xfrm>
              <a:off x="10509782" y="-2361873"/>
              <a:ext cx="215479" cy="96269"/>
            </a:xfrm>
            <a:custGeom>
              <a:avLst/>
              <a:gdLst>
                <a:gd name="connsiteX0" fmla="*/ 12252 w 215479"/>
                <a:gd name="connsiteY0" fmla="*/ 96269 h 96269"/>
                <a:gd name="connsiteX1" fmla="*/ 72260 w 215479"/>
                <a:gd name="connsiteY1" fmla="*/ 2924 h 96269"/>
                <a:gd name="connsiteX2" fmla="*/ 182750 w 215479"/>
                <a:gd name="connsiteY2" fmla="*/ 11497 h 96269"/>
                <a:gd name="connsiteX3" fmla="*/ 63687 w 215479"/>
                <a:gd name="connsiteY3" fmla="*/ 16259 h 96269"/>
                <a:gd name="connsiteX4" fmla="*/ 182750 w 215479"/>
                <a:gd name="connsiteY4" fmla="*/ 11497 h 96269"/>
                <a:gd name="connsiteX5" fmla="*/ 202752 w 215479"/>
                <a:gd name="connsiteY5" fmla="*/ 86744 h 96269"/>
                <a:gd name="connsiteX6" fmla="*/ 148460 w 215479"/>
                <a:gd name="connsiteY6" fmla="*/ 93412 h 96269"/>
                <a:gd name="connsiteX7" fmla="*/ 12252 w 215479"/>
                <a:gd name="connsiteY7" fmla="*/ 96269 h 96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479" h="96269">
                  <a:moveTo>
                    <a:pt x="12252" y="96269"/>
                  </a:moveTo>
                  <a:cubicBezTo>
                    <a:pt x="-13465" y="22927"/>
                    <a:pt x="-1083" y="1972"/>
                    <a:pt x="72260" y="2924"/>
                  </a:cubicBezTo>
                  <a:cubicBezTo>
                    <a:pt x="109407" y="3877"/>
                    <a:pt x="147507" y="-8506"/>
                    <a:pt x="182750" y="11497"/>
                  </a:cubicBezTo>
                  <a:cubicBezTo>
                    <a:pt x="142745" y="20069"/>
                    <a:pt x="102740" y="13402"/>
                    <a:pt x="63687" y="16259"/>
                  </a:cubicBezTo>
                  <a:cubicBezTo>
                    <a:pt x="103692" y="13402"/>
                    <a:pt x="143697" y="21022"/>
                    <a:pt x="182750" y="11497"/>
                  </a:cubicBezTo>
                  <a:cubicBezTo>
                    <a:pt x="238947" y="23879"/>
                    <a:pt x="206562" y="59122"/>
                    <a:pt x="202752" y="86744"/>
                  </a:cubicBezTo>
                  <a:cubicBezTo>
                    <a:pt x="185607" y="96269"/>
                    <a:pt x="167510" y="96269"/>
                    <a:pt x="148460" y="93412"/>
                  </a:cubicBezTo>
                  <a:cubicBezTo>
                    <a:pt x="102740" y="86744"/>
                    <a:pt x="57972" y="94364"/>
                    <a:pt x="12252" y="96269"/>
                  </a:cubicBezTo>
                  <a:close/>
                </a:path>
              </a:pathLst>
            </a:custGeom>
            <a:solidFill>
              <a:srgbClr val="EA6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="" xmlns:a16="http://schemas.microsoft.com/office/drawing/2014/main" id="{D0AE9E0E-74F1-4589-85B7-D263181278A8}"/>
                </a:ext>
              </a:extLst>
            </p:cNvPr>
            <p:cNvSpPr/>
            <p:nvPr/>
          </p:nvSpPr>
          <p:spPr>
            <a:xfrm>
              <a:off x="10522034" y="-2286092"/>
              <a:ext cx="190500" cy="73089"/>
            </a:xfrm>
            <a:custGeom>
              <a:avLst/>
              <a:gdLst>
                <a:gd name="connsiteX0" fmla="*/ 0 w 190500"/>
                <a:gd name="connsiteY0" fmla="*/ 20489 h 73089"/>
                <a:gd name="connsiteX1" fmla="*/ 140970 w 190500"/>
                <a:gd name="connsiteY1" fmla="*/ 5248 h 73089"/>
                <a:gd name="connsiteX2" fmla="*/ 190500 w 190500"/>
                <a:gd name="connsiteY2" fmla="*/ 11916 h 73089"/>
                <a:gd name="connsiteX3" fmla="*/ 0 w 190500"/>
                <a:gd name="connsiteY3" fmla="*/ 20489 h 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73089">
                  <a:moveTo>
                    <a:pt x="0" y="20489"/>
                  </a:moveTo>
                  <a:cubicBezTo>
                    <a:pt x="43815" y="-12849"/>
                    <a:pt x="94298" y="4296"/>
                    <a:pt x="140970" y="5248"/>
                  </a:cubicBezTo>
                  <a:cubicBezTo>
                    <a:pt x="156210" y="5248"/>
                    <a:pt x="174308" y="5248"/>
                    <a:pt x="190500" y="11916"/>
                  </a:cubicBezTo>
                  <a:cubicBezTo>
                    <a:pt x="150495" y="90021"/>
                    <a:pt x="54293" y="93831"/>
                    <a:pt x="0" y="20489"/>
                  </a:cubicBezTo>
                  <a:close/>
                </a:path>
              </a:pathLst>
            </a:custGeom>
            <a:solidFill>
              <a:srgbClr val="F293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="" xmlns:a16="http://schemas.microsoft.com/office/drawing/2014/main" id="{DBFBA492-6723-4EEA-87BC-8BA0638A7D61}"/>
                </a:ext>
              </a:extLst>
            </p:cNvPr>
            <p:cNvSpPr/>
            <p:nvPr/>
          </p:nvSpPr>
          <p:spPr>
            <a:xfrm>
              <a:off x="10387732" y="-2657888"/>
              <a:ext cx="390525" cy="21762"/>
            </a:xfrm>
            <a:custGeom>
              <a:avLst/>
              <a:gdLst>
                <a:gd name="connsiteX0" fmla="*/ 390525 w 390525"/>
                <a:gd name="connsiteY0" fmla="*/ 12238 h 21762"/>
                <a:gd name="connsiteX1" fmla="*/ 352425 w 390525"/>
                <a:gd name="connsiteY1" fmla="*/ 21763 h 21762"/>
                <a:gd name="connsiteX2" fmla="*/ 10477 w 390525"/>
                <a:gd name="connsiteY2" fmla="*/ 21763 h 21762"/>
                <a:gd name="connsiteX3" fmla="*/ 0 w 390525"/>
                <a:gd name="connsiteY3" fmla="*/ 12238 h 21762"/>
                <a:gd name="connsiteX4" fmla="*/ 390525 w 390525"/>
                <a:gd name="connsiteY4" fmla="*/ 12238 h 2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1762">
                  <a:moveTo>
                    <a:pt x="390525" y="12238"/>
                  </a:moveTo>
                  <a:cubicBezTo>
                    <a:pt x="380047" y="24620"/>
                    <a:pt x="365760" y="18905"/>
                    <a:pt x="352425" y="21763"/>
                  </a:cubicBezTo>
                  <a:cubicBezTo>
                    <a:pt x="238125" y="21763"/>
                    <a:pt x="124777" y="21763"/>
                    <a:pt x="10477" y="21763"/>
                  </a:cubicBezTo>
                  <a:cubicBezTo>
                    <a:pt x="6667" y="18905"/>
                    <a:pt x="3810" y="15095"/>
                    <a:pt x="0" y="12238"/>
                  </a:cubicBezTo>
                  <a:cubicBezTo>
                    <a:pt x="131445" y="-6812"/>
                    <a:pt x="260985" y="-1098"/>
                    <a:pt x="390525" y="12238"/>
                  </a:cubicBezTo>
                  <a:close/>
                </a:path>
              </a:pathLst>
            </a:custGeom>
            <a:solidFill>
              <a:srgbClr val="351C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="" xmlns:a16="http://schemas.microsoft.com/office/drawing/2014/main" id="{F4A00653-43AB-45BE-BDA9-3955458B6B71}"/>
                </a:ext>
              </a:extLst>
            </p:cNvPr>
            <p:cNvSpPr/>
            <p:nvPr/>
          </p:nvSpPr>
          <p:spPr>
            <a:xfrm>
              <a:off x="10539493" y="-1844598"/>
              <a:ext cx="38739" cy="108351"/>
            </a:xfrm>
            <a:custGeom>
              <a:avLst/>
              <a:gdLst>
                <a:gd name="connsiteX0" fmla="*/ 38739 w 38739"/>
                <a:gd name="connsiteY0" fmla="*/ 0 h 108351"/>
                <a:gd name="connsiteX1" fmla="*/ 35882 w 38739"/>
                <a:gd name="connsiteY1" fmla="*/ 80010 h 108351"/>
                <a:gd name="connsiteX2" fmla="*/ 11117 w 38739"/>
                <a:gd name="connsiteY2" fmla="*/ 107633 h 108351"/>
                <a:gd name="connsiteX3" fmla="*/ 2544 w 38739"/>
                <a:gd name="connsiteY3" fmla="*/ 75247 h 108351"/>
                <a:gd name="connsiteX4" fmla="*/ 38739 w 38739"/>
                <a:gd name="connsiteY4" fmla="*/ 0 h 108351"/>
                <a:gd name="connsiteX5" fmla="*/ 38739 w 38739"/>
                <a:gd name="connsiteY5" fmla="*/ 0 h 10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39" h="108351">
                  <a:moveTo>
                    <a:pt x="38739" y="0"/>
                  </a:moveTo>
                  <a:cubicBezTo>
                    <a:pt x="37787" y="26670"/>
                    <a:pt x="38739" y="53340"/>
                    <a:pt x="35882" y="80010"/>
                  </a:cubicBezTo>
                  <a:cubicBezTo>
                    <a:pt x="33977" y="92392"/>
                    <a:pt x="30167" y="112395"/>
                    <a:pt x="11117" y="107633"/>
                  </a:cubicBezTo>
                  <a:cubicBezTo>
                    <a:pt x="-5076" y="103822"/>
                    <a:pt x="639" y="86678"/>
                    <a:pt x="2544" y="75247"/>
                  </a:cubicBezTo>
                  <a:cubicBezTo>
                    <a:pt x="5402" y="45720"/>
                    <a:pt x="17784" y="20955"/>
                    <a:pt x="38739" y="0"/>
                  </a:cubicBezTo>
                  <a:cubicBezTo>
                    <a:pt x="38739" y="0"/>
                    <a:pt x="38739" y="0"/>
                    <a:pt x="38739" y="0"/>
                  </a:cubicBezTo>
                  <a:close/>
                </a:path>
              </a:pathLst>
            </a:custGeom>
            <a:solidFill>
              <a:srgbClr val="6F9A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="" xmlns:a16="http://schemas.microsoft.com/office/drawing/2014/main" id="{4745A80F-966F-4D4E-9FC8-D97FA8DB4C7E}"/>
                </a:ext>
              </a:extLst>
            </p:cNvPr>
            <p:cNvSpPr/>
            <p:nvPr/>
          </p:nvSpPr>
          <p:spPr>
            <a:xfrm>
              <a:off x="10508626" y="-1846503"/>
              <a:ext cx="41983" cy="41909"/>
            </a:xfrm>
            <a:custGeom>
              <a:avLst/>
              <a:gdLst>
                <a:gd name="connsiteX0" fmla="*/ 41983 w 41983"/>
                <a:gd name="connsiteY0" fmla="*/ 0 h 41909"/>
                <a:gd name="connsiteX1" fmla="*/ 11503 w 41983"/>
                <a:gd name="connsiteY1" fmla="*/ 41910 h 41909"/>
                <a:gd name="connsiteX2" fmla="*/ 73 w 41983"/>
                <a:gd name="connsiteY2" fmla="*/ 29527 h 41909"/>
                <a:gd name="connsiteX3" fmla="*/ 41983 w 41983"/>
                <a:gd name="connsiteY3" fmla="*/ 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3" h="41909">
                  <a:moveTo>
                    <a:pt x="41983" y="0"/>
                  </a:moveTo>
                  <a:cubicBezTo>
                    <a:pt x="33411" y="22860"/>
                    <a:pt x="30553" y="40005"/>
                    <a:pt x="11503" y="41910"/>
                  </a:cubicBezTo>
                  <a:cubicBezTo>
                    <a:pt x="7694" y="41910"/>
                    <a:pt x="-879" y="33338"/>
                    <a:pt x="73" y="29527"/>
                  </a:cubicBezTo>
                  <a:cubicBezTo>
                    <a:pt x="1978" y="7620"/>
                    <a:pt x="17219" y="2858"/>
                    <a:pt x="41983" y="0"/>
                  </a:cubicBezTo>
                  <a:close/>
                </a:path>
              </a:pathLst>
            </a:custGeom>
            <a:solidFill>
              <a:srgbClr val="7699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="" xmlns:a16="http://schemas.microsoft.com/office/drawing/2014/main" id="{1036A696-2E16-4978-9040-180DCE79EC30}"/>
                </a:ext>
              </a:extLst>
            </p:cNvPr>
            <p:cNvSpPr/>
            <p:nvPr/>
          </p:nvSpPr>
          <p:spPr>
            <a:xfrm>
              <a:off x="10605855" y="-1788683"/>
              <a:ext cx="39296" cy="48859"/>
            </a:xfrm>
            <a:custGeom>
              <a:avLst/>
              <a:gdLst>
                <a:gd name="connsiteX0" fmla="*/ 0 w 39296"/>
                <a:gd name="connsiteY0" fmla="*/ 281 h 48859"/>
                <a:gd name="connsiteX1" fmla="*/ 39053 w 39296"/>
                <a:gd name="connsiteY1" fmla="*/ 28856 h 48859"/>
                <a:gd name="connsiteX2" fmla="*/ 20003 w 39296"/>
                <a:gd name="connsiteY2" fmla="*/ 48859 h 48859"/>
                <a:gd name="connsiteX3" fmla="*/ 0 w 39296"/>
                <a:gd name="connsiteY3" fmla="*/ 281 h 4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" h="48859">
                  <a:moveTo>
                    <a:pt x="0" y="281"/>
                  </a:moveTo>
                  <a:cubicBezTo>
                    <a:pt x="22860" y="-3528"/>
                    <a:pt x="16192" y="32667"/>
                    <a:pt x="39053" y="28856"/>
                  </a:cubicBezTo>
                  <a:cubicBezTo>
                    <a:pt x="40957" y="43144"/>
                    <a:pt x="31432" y="46954"/>
                    <a:pt x="20003" y="48859"/>
                  </a:cubicBezTo>
                  <a:cubicBezTo>
                    <a:pt x="-953" y="38381"/>
                    <a:pt x="2857" y="17426"/>
                    <a:pt x="0" y="281"/>
                  </a:cubicBezTo>
                  <a:close/>
                </a:path>
              </a:pathLst>
            </a:custGeom>
            <a:solidFill>
              <a:srgbClr val="729A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="" xmlns:a16="http://schemas.microsoft.com/office/drawing/2014/main" id="{E64250C1-F392-4766-B359-2A0631AD76E8}"/>
                </a:ext>
              </a:extLst>
            </p:cNvPr>
            <p:cNvSpPr/>
            <p:nvPr/>
          </p:nvSpPr>
          <p:spPr>
            <a:xfrm>
              <a:off x="10560134" y="-2352645"/>
              <a:ext cx="132397" cy="13441"/>
            </a:xfrm>
            <a:custGeom>
              <a:avLst/>
              <a:gdLst>
                <a:gd name="connsiteX0" fmla="*/ 132398 w 132397"/>
                <a:gd name="connsiteY0" fmla="*/ 2269 h 13441"/>
                <a:gd name="connsiteX1" fmla="*/ 0 w 132397"/>
                <a:gd name="connsiteY1" fmla="*/ 7032 h 13441"/>
                <a:gd name="connsiteX2" fmla="*/ 132398 w 132397"/>
                <a:gd name="connsiteY2" fmla="*/ 2269 h 13441"/>
                <a:gd name="connsiteX3" fmla="*/ 132398 w 132397"/>
                <a:gd name="connsiteY3" fmla="*/ 2269 h 1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397" h="13441">
                  <a:moveTo>
                    <a:pt x="132398" y="2269"/>
                  </a:moveTo>
                  <a:cubicBezTo>
                    <a:pt x="88583" y="22272"/>
                    <a:pt x="44768" y="9889"/>
                    <a:pt x="0" y="7032"/>
                  </a:cubicBezTo>
                  <a:cubicBezTo>
                    <a:pt x="43815" y="-3446"/>
                    <a:pt x="88583" y="364"/>
                    <a:pt x="132398" y="2269"/>
                  </a:cubicBezTo>
                  <a:cubicBezTo>
                    <a:pt x="132398" y="2269"/>
                    <a:pt x="132398" y="2269"/>
                    <a:pt x="132398" y="2269"/>
                  </a:cubicBezTo>
                  <a:close/>
                </a:path>
              </a:pathLst>
            </a:custGeom>
            <a:solidFill>
              <a:srgbClr val="FDC0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11" name="组合 18">
            <a:extLst>
              <a:ext uri="{FF2B5EF4-FFF2-40B4-BE49-F238E27FC236}">
                <a16:creationId xmlns="" xmlns:a16="http://schemas.microsoft.com/office/drawing/2014/main" id="{901DE617-BF71-405A-B08A-474188FEA072}"/>
              </a:ext>
            </a:extLst>
          </p:cNvPr>
          <p:cNvGrpSpPr/>
          <p:nvPr/>
        </p:nvGrpSpPr>
        <p:grpSpPr>
          <a:xfrm>
            <a:off x="6967640" y="3496551"/>
            <a:ext cx="4809662" cy="1416933"/>
            <a:chOff x="1317" y="3053"/>
            <a:chExt cx="16681" cy="3765"/>
          </a:xfrm>
        </p:grpSpPr>
        <p:grpSp>
          <p:nvGrpSpPr>
            <p:cNvPr id="1012" name="组合 15">
              <a:extLst>
                <a:ext uri="{FF2B5EF4-FFF2-40B4-BE49-F238E27FC236}">
                  <a16:creationId xmlns="" xmlns:a16="http://schemas.microsoft.com/office/drawing/2014/main" id="{705CBDE4-9A96-4C46-BBB7-A61250191C37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014" name="圆角矩形 14">
                <a:extLst>
                  <a:ext uri="{FF2B5EF4-FFF2-40B4-BE49-F238E27FC236}">
                    <a16:creationId xmlns="" xmlns:a16="http://schemas.microsoft.com/office/drawing/2014/main" id="{91B2767E-308C-4478-A648-9304D6E1B5DF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15" name="圆角矩形 13">
                <a:extLst>
                  <a:ext uri="{FF2B5EF4-FFF2-40B4-BE49-F238E27FC236}">
                    <a16:creationId xmlns="" xmlns:a16="http://schemas.microsoft.com/office/drawing/2014/main" id="{DECE84B8-E4E6-4CEA-A077-E9967F6C4FE5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3" name="文本框 17">
              <a:extLst>
                <a:ext uri="{FF2B5EF4-FFF2-40B4-BE49-F238E27FC236}">
                  <a16:creationId xmlns="" xmlns:a16="http://schemas.microsoft.com/office/drawing/2014/main" id="{12325F43-3332-4605-8F95-B1CAC6C7A276}"/>
                </a:ext>
              </a:extLst>
            </p:cNvPr>
            <p:cNvSpPr txBox="1"/>
            <p:nvPr/>
          </p:nvSpPr>
          <p:spPr>
            <a:xfrm>
              <a:off x="3347" y="3454"/>
              <a:ext cx="14046" cy="2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xếp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16" name="图片 25" descr="卡通人物&#10;&#10;中度可信度描述已自动生成">
            <a:extLst>
              <a:ext uri="{FF2B5EF4-FFF2-40B4-BE49-F238E27FC236}">
                <a16:creationId xmlns="" xmlns:a16="http://schemas.microsoft.com/office/drawing/2014/main" id="{ADD53BF5-EEF7-405B-B6AD-0EBDFC3D76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email"/>
          <a:stretch>
            <a:fillRect/>
          </a:stretch>
        </p:blipFill>
        <p:spPr>
          <a:xfrm rot="19945025">
            <a:off x="6260049" y="3286232"/>
            <a:ext cx="1578110" cy="15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73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0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147632" y="273053"/>
            <a:ext cx="12339632" cy="6578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5858933"/>
            <a:ext cx="12192000" cy="9990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40" y="590754"/>
            <a:ext cx="1063853" cy="1355319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1214225" y="273053"/>
            <a:ext cx="9119947" cy="5210299"/>
            <a:chOff x="-558688" y="0"/>
            <a:chExt cx="9107943" cy="6858000"/>
          </a:xfrm>
        </p:grpSpPr>
        <p:pic>
          <p:nvPicPr>
            <p:cNvPr id="10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1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00875"/>
            <a:ext cx="2657903" cy="3460444"/>
          </a:xfrm>
          <a:prstGeom prst="rect">
            <a:avLst/>
          </a:prstGeom>
        </p:spPr>
      </p:pic>
      <p:pic>
        <p:nvPicPr>
          <p:cNvPr id="14" name="Picture 13" descr="Picture2">
            <a:extLst>
              <a:ext uri="{FF2B5EF4-FFF2-40B4-BE49-F238E27FC236}">
                <a16:creationId xmlns="" xmlns:a16="http://schemas.microsoft.com/office/drawing/2014/main" id="{FBC92D6C-B9FB-4EB1-B5E3-F57CE7B65A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6975" y="1047526"/>
            <a:ext cx="6802483" cy="387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4328784" y="2446174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mm x 3 = 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7467600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b="1" dirty="0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800" b="1" dirty="0">
                <a:solidFill>
                  <a:srgbClr val="A0D468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360 mm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accent3">
                      <a:lumMod val="50000"/>
                    </a:schemeClr>
                  </a:solidFill>
                  <a:latin typeface="iCiel Cadena" panose="02000503000000020004" pitchFamily="50" charset="0"/>
                </a:rPr>
                <a:t>KHỞI ĐỘNG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28" name="Picture 4" descr="LINE Official Stickers - Soft and Cute Chick (Animated) Example with GIF  Animation">
            <a:extLst>
              <a:ext uri="{FF2B5EF4-FFF2-40B4-BE49-F238E27FC236}">
                <a16:creationId xmlns=""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4328784" y="2446174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480 ml : 2 = 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7467600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240 ml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微软雅黑"/>
                  <a:cs typeface="+mn-cs"/>
                </a:rPr>
                <a:t>KHỞI ĐỘNG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28" name="Picture 4" descr="LINE Official Stickers - Soft and Cute Chick (Animated) Example with GIF  Animation">
            <a:extLst>
              <a:ext uri="{FF2B5EF4-FFF2-40B4-BE49-F238E27FC236}">
                <a16:creationId xmlns=""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1D8FD1F-5CAF-4309-ACA7-C04F3A301A19}"/>
              </a:ext>
            </a:extLst>
          </p:cNvPr>
          <p:cNvSpPr/>
          <p:nvPr/>
        </p:nvSpPr>
        <p:spPr>
          <a:xfrm>
            <a:off x="4328784" y="2446174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120 ml + 380 ml =?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DE3ED58-A2BB-44DC-9E9E-23C162EF5A1B}"/>
              </a:ext>
            </a:extLst>
          </p:cNvPr>
          <p:cNvSpPr/>
          <p:nvPr/>
        </p:nvSpPr>
        <p:spPr>
          <a:xfrm>
            <a:off x="4381500" y="4746891"/>
            <a:ext cx="7467600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500 ml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726917B-9177-4B1A-983F-9E97ED83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4D517D0-94D2-47E6-9CF9-E6049C1713E2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379837F2-C169-44C8-8F4C-ED9BE90C7999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iCiel Cadena" panose="02000503000000020004" pitchFamily="50" charset="0"/>
                  <a:ea typeface="微软雅黑"/>
                  <a:cs typeface="+mn-cs"/>
                </a:rPr>
                <a:t>KHỞI ĐỘNG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6BEE1F14-D29E-4115-854B-19BDECA05527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28" name="Picture 4" descr="LINE Official Stickers - Soft and Cute Chick (Animated) Example with GIF  Animation">
            <a:extLst>
              <a:ext uri="{FF2B5EF4-FFF2-40B4-BE49-F238E27FC236}">
                <a16:creationId xmlns="" xmlns:a16="http://schemas.microsoft.com/office/drawing/2014/main" id="{58733D6E-4B5F-4042-8199-55C679907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605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61B45C6-009B-4152-9EAC-ECD486C47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821" y="524576"/>
            <a:ext cx="701100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912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3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2450483" y="2836267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89"/>
            <a:r>
              <a:rPr lang="en-US" altLang="zh-CN" sz="66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LUYỆN TẬP</a:t>
            </a:r>
            <a:endParaRPr lang="zh-CN" altLang="zh-CN" sz="66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10" name="文本框 18"/>
          <p:cNvSpPr txBox="1"/>
          <p:nvPr/>
        </p:nvSpPr>
        <p:spPr>
          <a:xfrm>
            <a:off x="4415209" y="1538240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altLang="zh-CN" sz="6000" b="1" dirty="0">
                <a:solidFill>
                  <a:srgbClr val="00B05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02</a:t>
            </a:r>
            <a:endParaRPr lang="zh-CN" altLang="en-US" sz="6000" b="1" dirty="0">
              <a:solidFill>
                <a:srgbClr val="00B05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pic>
        <p:nvPicPr>
          <p:cNvPr id="11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5" y="3707291"/>
            <a:ext cx="2906667" cy="2994151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1"/>
            <a:ext cx="2224563" cy="18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3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410593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Đặt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rồi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 </a:t>
            </a:r>
            <a:r>
              <a:rPr lang="en-US" altLang="zh-CN" sz="3733" b="1" dirty="0" err="1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r>
              <a:rPr lang="en-US" altLang="zh-CN" sz="3733" b="1" dirty="0">
                <a:solidFill>
                  <a:srgbClr val="C00000"/>
                </a:solidFill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.</a:t>
            </a:r>
            <a:endParaRPr lang="zh-CN" altLang="en-US" sz="3733" b="1" dirty="0">
              <a:solidFill>
                <a:srgbClr val="C00000"/>
              </a:solidFill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2862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2B6C957-9AA2-4594-8F5A-F326650E872C}"/>
              </a:ext>
            </a:extLst>
          </p:cNvPr>
          <p:cNvSpPr/>
          <p:nvPr/>
        </p:nvSpPr>
        <p:spPr>
          <a:xfrm>
            <a:off x="1219200" y="15716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213 x 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17BD1EF9-3450-4BAF-A80C-C23641333A6B}"/>
              </a:ext>
            </a:extLst>
          </p:cNvPr>
          <p:cNvSpPr/>
          <p:nvPr/>
        </p:nvSpPr>
        <p:spPr>
          <a:xfrm>
            <a:off x="5019675" y="1533525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217 x 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C1C9686D-89F8-4E04-896F-8D8A2DAB3361}"/>
              </a:ext>
            </a:extLst>
          </p:cNvPr>
          <p:cNvSpPr/>
          <p:nvPr/>
        </p:nvSpPr>
        <p:spPr>
          <a:xfrm>
            <a:off x="8924925" y="1485900"/>
            <a:ext cx="2809875" cy="9906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161 x 5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B3F6D9B0-31FE-4940-913C-01BB192F7D00}"/>
              </a:ext>
            </a:extLst>
          </p:cNvPr>
          <p:cNvGrpSpPr/>
          <p:nvPr/>
        </p:nvGrpSpPr>
        <p:grpSpPr>
          <a:xfrm>
            <a:off x="1075627" y="3234861"/>
            <a:ext cx="2228850" cy="1446550"/>
            <a:chOff x="1400175" y="3105150"/>
            <a:chExt cx="2228850" cy="1446550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A31D597-E22E-48D1-B9A7-3D28D273E7F7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3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92856D24-190E-45AF-9962-1C8B1B93E2F7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A9185F78-850F-4AAD-A5FC-13D6AC8DC08E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41CCC005-3FAE-46C6-9E1F-F5634371660D}"/>
              </a:ext>
            </a:extLst>
          </p:cNvPr>
          <p:cNvSpPr txBox="1"/>
          <p:nvPr/>
        </p:nvSpPr>
        <p:spPr>
          <a:xfrm>
            <a:off x="2126700" y="45012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CB091B6-C916-4320-B858-0CF431F6DA12}"/>
              </a:ext>
            </a:extLst>
          </p:cNvPr>
          <p:cNvSpPr txBox="1"/>
          <p:nvPr/>
        </p:nvSpPr>
        <p:spPr>
          <a:xfrm>
            <a:off x="1810159" y="450013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FA19158-08F1-4468-BEAC-4E5055BEBEEC}"/>
              </a:ext>
            </a:extLst>
          </p:cNvPr>
          <p:cNvSpPr txBox="1"/>
          <p:nvPr/>
        </p:nvSpPr>
        <p:spPr>
          <a:xfrm>
            <a:off x="1502637" y="451102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87A30C64-E3B0-4F2A-8038-EAC701E93145}"/>
              </a:ext>
            </a:extLst>
          </p:cNvPr>
          <p:cNvGrpSpPr/>
          <p:nvPr/>
        </p:nvGrpSpPr>
        <p:grpSpPr>
          <a:xfrm>
            <a:off x="5457127" y="3139611"/>
            <a:ext cx="2228850" cy="1446550"/>
            <a:chOff x="1400175" y="3105150"/>
            <a:chExt cx="2228850" cy="1446550"/>
          </a:xfrm>
        </p:grpSpPr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29CC233E-6988-40F4-925E-5D52304B3273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217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4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F772D50C-E9B7-4ADF-9AEA-5CBFF918A69A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0D36F8AB-1DED-47BE-9E5B-C135A08AC31B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B1A3CBDA-7161-4489-A991-9906E1540112}"/>
              </a:ext>
            </a:extLst>
          </p:cNvPr>
          <p:cNvSpPr txBox="1"/>
          <p:nvPr/>
        </p:nvSpPr>
        <p:spPr>
          <a:xfrm>
            <a:off x="6527250" y="44059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87EE4F8-B4B2-4D7D-8753-691D3CF96502}"/>
              </a:ext>
            </a:extLst>
          </p:cNvPr>
          <p:cNvSpPr txBox="1"/>
          <p:nvPr/>
        </p:nvSpPr>
        <p:spPr>
          <a:xfrm>
            <a:off x="6210709" y="4404886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C7900D0F-8009-4C14-BCFE-7EE0F33510DF}"/>
              </a:ext>
            </a:extLst>
          </p:cNvPr>
          <p:cNvSpPr txBox="1"/>
          <p:nvPr/>
        </p:nvSpPr>
        <p:spPr>
          <a:xfrm>
            <a:off x="5903187" y="4415772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7B2384A3-3947-4CC5-894B-09B8B712BE02}"/>
              </a:ext>
            </a:extLst>
          </p:cNvPr>
          <p:cNvGrpSpPr/>
          <p:nvPr/>
        </p:nvGrpSpPr>
        <p:grpSpPr>
          <a:xfrm>
            <a:off x="9095677" y="2987211"/>
            <a:ext cx="2228850" cy="1446550"/>
            <a:chOff x="1400175" y="3105150"/>
            <a:chExt cx="2228850" cy="1446550"/>
          </a:xfrm>
        </p:grpSpPr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4C0004AA-C79E-4B4F-A52F-D3347A8CD0BB}"/>
                </a:ext>
              </a:extLst>
            </p:cNvPr>
            <p:cNvSpPr txBox="1"/>
            <p:nvPr/>
          </p:nvSpPr>
          <p:spPr>
            <a:xfrm>
              <a:off x="1532862" y="3105150"/>
              <a:ext cx="20961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161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  5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FB9718DC-4C6A-420A-A953-C9C4475678DC}"/>
                </a:ext>
              </a:extLst>
            </p:cNvPr>
            <p:cNvCxnSpPr>
              <a:cxnSpLocks/>
            </p:cNvCxnSpPr>
            <p:nvPr/>
          </p:nvCxnSpPr>
          <p:spPr>
            <a:xfrm>
              <a:off x="1838325" y="4410075"/>
              <a:ext cx="105797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96BCF2AF-809B-4A9A-BBBB-7D46358DC484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4113A93-56EB-4B32-905E-D6EA1A2AF2CC}"/>
              </a:ext>
            </a:extLst>
          </p:cNvPr>
          <p:cNvSpPr txBox="1"/>
          <p:nvPr/>
        </p:nvSpPr>
        <p:spPr>
          <a:xfrm>
            <a:off x="10137225" y="424406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300692E-95A2-4ED1-9F93-96D210C86CDF}"/>
              </a:ext>
            </a:extLst>
          </p:cNvPr>
          <p:cNvSpPr txBox="1"/>
          <p:nvPr/>
        </p:nvSpPr>
        <p:spPr>
          <a:xfrm>
            <a:off x="9820684" y="4242961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C2214DE8-7AE8-40D3-9A90-DAE8A0446693}"/>
              </a:ext>
            </a:extLst>
          </p:cNvPr>
          <p:cNvSpPr txBox="1"/>
          <p:nvPr/>
        </p:nvSpPr>
        <p:spPr>
          <a:xfrm>
            <a:off x="9513162" y="4253847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779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39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1"/>
          <p:cNvSpPr txBox="1"/>
          <p:nvPr/>
        </p:nvSpPr>
        <p:spPr>
          <a:xfrm>
            <a:off x="1380467" y="421598"/>
            <a:ext cx="20390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字魂27号-布丁体" panose="00000500000000000000" pitchFamily="2" charset="-122"/>
                <a:cs typeface="Arial" panose="020B0604020202020204"/>
                <a:sym typeface="字魂27号-布丁体" panose="00000500000000000000" pitchFamily="2" charset="-122"/>
              </a:rPr>
              <a:t>Tính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字魂27号-布丁体" panose="00000500000000000000" pitchFamily="2" charset="-122"/>
              <a:cs typeface="Arial" panose="020B0604020202020204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DB3994A-AE68-4FBE-B43B-59D1DAD0A7C2}"/>
              </a:ext>
            </a:extLst>
          </p:cNvPr>
          <p:cNvSpPr/>
          <p:nvPr/>
        </p:nvSpPr>
        <p:spPr>
          <a:xfrm>
            <a:off x="828674" y="485775"/>
            <a:ext cx="676275" cy="666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E18809B-C56E-4215-9000-B7467C135245}"/>
              </a:ext>
            </a:extLst>
          </p:cNvPr>
          <p:cNvGrpSpPr/>
          <p:nvPr/>
        </p:nvGrpSpPr>
        <p:grpSpPr>
          <a:xfrm>
            <a:off x="1219200" y="1571624"/>
            <a:ext cx="2257425" cy="2381251"/>
            <a:chOff x="1219200" y="1571624"/>
            <a:chExt cx="2257425" cy="238125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A2B6C957-9AA2-4594-8F5A-F326650E872C}"/>
                </a:ext>
              </a:extLst>
            </p:cNvPr>
            <p:cNvSpPr/>
            <p:nvPr/>
          </p:nvSpPr>
          <p:spPr>
            <a:xfrm>
              <a:off x="1219200" y="1571624"/>
              <a:ext cx="2257425" cy="2381251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28" name="TextBox 43">
              <a:extLst>
                <a:ext uri="{FF2B5EF4-FFF2-40B4-BE49-F238E27FC236}">
                  <a16:creationId xmlns="" xmlns:a16="http://schemas.microsoft.com/office/drawing/2014/main" id="{AFC9118A-5DFC-4416-9E8B-0BD9411DE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="" xmlns:a16="http://schemas.microsoft.com/office/drawing/2014/main" id="{0D6DE430-31DB-4805-9BF4-37B6EB434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69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="" xmlns:a16="http://schemas.microsoft.com/office/drawing/2014/main" id="{91771018-E8C3-493A-9F74-FBC1E24C3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40014D19-7B06-4122-B25C-50F433D64B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C212CDBF-0786-43FC-8F7C-6DF085B3C01B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7849CE88-5D7F-4812-AF96-405D32839D78}"/>
              </a:ext>
            </a:extLst>
          </p:cNvPr>
          <p:cNvGrpSpPr/>
          <p:nvPr/>
        </p:nvGrpSpPr>
        <p:grpSpPr>
          <a:xfrm>
            <a:off x="4933950" y="1552574"/>
            <a:ext cx="2257425" cy="2428876"/>
            <a:chOff x="1219200" y="1571624"/>
            <a:chExt cx="2257425" cy="242887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="" xmlns:a16="http://schemas.microsoft.com/office/drawing/2014/main" id="{6124CB43-9CFD-4B20-8D55-5853692C38E4}"/>
                </a:ext>
              </a:extLst>
            </p:cNvPr>
            <p:cNvSpPr/>
            <p:nvPr/>
          </p:nvSpPr>
          <p:spPr>
            <a:xfrm>
              <a:off x="1219200" y="1571624"/>
              <a:ext cx="2257425" cy="24288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4" name="TextBox 43">
              <a:extLst>
                <a:ext uri="{FF2B5EF4-FFF2-40B4-BE49-F238E27FC236}">
                  <a16:creationId xmlns="" xmlns:a16="http://schemas.microsoft.com/office/drawing/2014/main" id="{D075596E-5855-4AC0-9D7E-672E33E8D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65" name="TextBox 49">
              <a:extLst>
                <a:ext uri="{FF2B5EF4-FFF2-40B4-BE49-F238E27FC236}">
                  <a16:creationId xmlns="" xmlns:a16="http://schemas.microsoft.com/office/drawing/2014/main" id="{A0A7AD55-81D9-43CF-8B24-78FBF8A847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68</a:t>
              </a:r>
            </a:p>
          </p:txBody>
        </p:sp>
        <p:grpSp>
          <p:nvGrpSpPr>
            <p:cNvPr id="66" name="Group 66">
              <a:extLst>
                <a:ext uri="{FF2B5EF4-FFF2-40B4-BE49-F238E27FC236}">
                  <a16:creationId xmlns="" xmlns:a16="http://schemas.microsoft.com/office/drawing/2014/main" id="{B28F76C5-5E45-4950-BE85-78096A6BA7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0CBFA09F-0F59-46F2-A10C-BDA589E8C8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9C19C3B5-C3ED-4B97-AE6B-4FB11537FA71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7613625B-7080-4D0C-917D-00B7DDE08A94}"/>
              </a:ext>
            </a:extLst>
          </p:cNvPr>
          <p:cNvGrpSpPr/>
          <p:nvPr/>
        </p:nvGrpSpPr>
        <p:grpSpPr>
          <a:xfrm>
            <a:off x="8572500" y="1523999"/>
            <a:ext cx="2257425" cy="2466976"/>
            <a:chOff x="1219200" y="1571624"/>
            <a:chExt cx="2257425" cy="2466976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="" xmlns:a16="http://schemas.microsoft.com/office/drawing/2014/main" id="{6BCA9651-F5BF-456E-89D0-9F8D474370A4}"/>
                </a:ext>
              </a:extLst>
            </p:cNvPr>
            <p:cNvSpPr/>
            <p:nvPr/>
          </p:nvSpPr>
          <p:spPr>
            <a:xfrm>
              <a:off x="1219200" y="1571624"/>
              <a:ext cx="2257425" cy="246697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71" name="TextBox 43">
              <a:extLst>
                <a:ext uri="{FF2B5EF4-FFF2-40B4-BE49-F238E27FC236}">
                  <a16:creationId xmlns="" xmlns:a16="http://schemas.microsoft.com/office/drawing/2014/main" id="{D7FFFE86-DC19-44F4-870F-5A5B2B89F5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949" y="1779843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2" name="TextBox 49">
              <a:extLst>
                <a:ext uri="{FF2B5EF4-FFF2-40B4-BE49-F238E27FC236}">
                  <a16:creationId xmlns="" xmlns:a16="http://schemas.microsoft.com/office/drawing/2014/main" id="{00895DC2-54F3-4184-A6BC-9A5EB07AD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6023" y="1774011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latin typeface="+mn-lt"/>
                  <a:cs typeface="Times New Roman" panose="02020603050405020304" pitchFamily="18" charset="0"/>
                </a:rPr>
                <a:t>80</a:t>
              </a:r>
            </a:p>
          </p:txBody>
        </p:sp>
        <p:grpSp>
          <p:nvGrpSpPr>
            <p:cNvPr id="73" name="Group 66">
              <a:extLst>
                <a:ext uri="{FF2B5EF4-FFF2-40B4-BE49-F238E27FC236}">
                  <a16:creationId xmlns="" xmlns:a16="http://schemas.microsoft.com/office/drawing/2014/main" id="{2F931E04-B1D5-46AD-96E9-1FBFD0DA5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5130" y="1829494"/>
              <a:ext cx="819151" cy="1431301"/>
              <a:chOff x="2299" y="1252"/>
              <a:chExt cx="516" cy="656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42C77E90-BDF1-48B3-A56C-8663A0EE0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6F87F6D9-F773-48B5-8506-7BE227131957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76" name="TextBox 36">
            <a:extLst>
              <a:ext uri="{FF2B5EF4-FFF2-40B4-BE49-F238E27FC236}">
                <a16:creationId xmlns="" xmlns:a16="http://schemas.microsoft.com/office/drawing/2014/main" id="{57187936-4C99-4B25-A129-B4FF1A0F2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49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7" name="TextBox 36">
            <a:extLst>
              <a:ext uri="{FF2B5EF4-FFF2-40B4-BE49-F238E27FC236}">
                <a16:creationId xmlns="" xmlns:a16="http://schemas.microsoft.com/office/drawing/2014/main" id="{EA9EFCB6-DD22-4D32-BAED-AD7CD1A2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9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36">
            <a:extLst>
              <a:ext uri="{FF2B5EF4-FFF2-40B4-BE49-F238E27FC236}">
                <a16:creationId xmlns="" xmlns:a16="http://schemas.microsoft.com/office/drawing/2014/main" id="{8AC42A1C-AC05-4424-8FA1-73872F25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749" y="22834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9" name="TextBox 36">
            <a:extLst>
              <a:ext uri="{FF2B5EF4-FFF2-40B4-BE49-F238E27FC236}">
                <a16:creationId xmlns="" xmlns:a16="http://schemas.microsoft.com/office/drawing/2014/main" id="{AD517076-93E8-458E-9BDF-6C796A585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2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="" xmlns:a16="http://schemas.microsoft.com/office/drawing/2014/main" id="{09939DB4-8046-4733-998D-091B63DE3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274" y="2769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="" xmlns:a16="http://schemas.microsoft.com/office/drawing/2014/main" id="{82037674-0ABE-4DF6-9C51-73853A3EC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49" y="23787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="" xmlns:a16="http://schemas.microsoft.com/office/drawing/2014/main" id="{EFA6637D-C849-4AAD-8A86-7A3900B41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7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TextBox 36">
            <a:extLst>
              <a:ext uri="{FF2B5EF4-FFF2-40B4-BE49-F238E27FC236}">
                <a16:creationId xmlns="" xmlns:a16="http://schemas.microsoft.com/office/drawing/2014/main" id="{684199FF-D52B-4D7F-89B9-E6C8D2022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449" y="22453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4" name="TextBox 36">
            <a:extLst>
              <a:ext uri="{FF2B5EF4-FFF2-40B4-BE49-F238E27FC236}">
                <a16:creationId xmlns="" xmlns:a16="http://schemas.microsoft.com/office/drawing/2014/main" id="{483FE435-5548-4752-A8EB-B0D247786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374" y="238826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TextBox 36">
            <a:extLst>
              <a:ext uri="{FF2B5EF4-FFF2-40B4-BE49-F238E27FC236}">
                <a16:creationId xmlns="" xmlns:a16="http://schemas.microsoft.com/office/drawing/2014/main" id="{566216D7-8565-422B-BED0-5D8D726D7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974" y="27025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Box 36">
            <a:extLst>
              <a:ext uri="{FF2B5EF4-FFF2-40B4-BE49-F238E27FC236}">
                <a16:creationId xmlns="" xmlns:a16="http://schemas.microsoft.com/office/drawing/2014/main" id="{4920C06B-0C73-431D-99CD-40AD2294D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3174" y="2359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36">
            <a:extLst>
              <a:ext uri="{FF2B5EF4-FFF2-40B4-BE49-F238E27FC236}">
                <a16:creationId xmlns="" xmlns:a16="http://schemas.microsoft.com/office/drawing/2014/main" id="{310948C6-E3EF-4555-BD5A-BA4930C74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87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TextBox 36">
            <a:extLst>
              <a:ext uri="{FF2B5EF4-FFF2-40B4-BE49-F238E27FC236}">
                <a16:creationId xmlns="" xmlns:a16="http://schemas.microsoft.com/office/drawing/2014/main" id="{C26C3ACB-01FF-4D40-909A-D6602EF58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524" y="22168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36">
            <a:extLst>
              <a:ext uri="{FF2B5EF4-FFF2-40B4-BE49-F238E27FC236}">
                <a16:creationId xmlns="" xmlns:a16="http://schemas.microsoft.com/office/drawing/2014/main" id="{B4986022-58C8-47C8-8476-20544422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349" y="2369214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0" name="TextBox 36">
            <a:extLst>
              <a:ext uri="{FF2B5EF4-FFF2-40B4-BE49-F238E27FC236}">
                <a16:creationId xmlns="" xmlns:a16="http://schemas.microsoft.com/office/drawing/2014/main" id="{2997B46B-5B29-441E-A257-8740F778F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574" y="274068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latin typeface="+mn-lt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8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71549" y="0"/>
            <a:ext cx="11001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189"/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  <a:p>
            <a:pPr algn="just" defTabSz="457189"/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b)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Có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mấy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?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đỉnh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cạnh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mỗi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góc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vuông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đó</a:t>
            </a:r>
            <a:r>
              <a:rPr lang="en-US" altLang="zh-CN" sz="3200" b="1" dirty="0">
                <a:solidFill>
                  <a:srgbClr val="7030A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74307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1"/>
          <p:cNvSpPr txBox="1"/>
          <p:nvPr/>
        </p:nvSpPr>
        <p:spPr>
          <a:xfrm>
            <a:off x="981074" y="57150"/>
            <a:ext cx="11001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:</a:t>
            </a:r>
          </a:p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a)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trung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điểm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đoạn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thẳng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BC, ED, BM, 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9A83D5-9C33-4097-A1F8-5C02AB3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120"/>
            <a:ext cx="851503" cy="8515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C63D1D9-7C8A-461F-9290-B0554449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628774"/>
            <a:ext cx="3981450" cy="44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481A88DE-631D-4FF6-AA48-FC972F06CC12}"/>
              </a:ext>
            </a:extLst>
          </p:cNvPr>
          <p:cNvSpPr/>
          <p:nvPr/>
        </p:nvSpPr>
        <p:spPr>
          <a:xfrm>
            <a:off x="9220200" y="311467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54AD9E2-87F4-4BD6-B6D1-C160069A28CE}"/>
              </a:ext>
            </a:extLst>
          </p:cNvPr>
          <p:cNvSpPr txBox="1"/>
          <p:nvPr/>
        </p:nvSpPr>
        <p:spPr>
          <a:xfrm>
            <a:off x="142874" y="177165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BC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D1611436-CF9F-47CE-BC3A-640E58D6F2C3}"/>
              </a:ext>
            </a:extLst>
          </p:cNvPr>
          <p:cNvSpPr/>
          <p:nvPr/>
        </p:nvSpPr>
        <p:spPr>
          <a:xfrm>
            <a:off x="9229725" y="5495925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492E524-61CB-4DC8-83AA-BFAC9525CA28}"/>
              </a:ext>
            </a:extLst>
          </p:cNvPr>
          <p:cNvSpPr txBox="1"/>
          <p:nvPr/>
        </p:nvSpPr>
        <p:spPr>
          <a:xfrm>
            <a:off x="142874" y="26003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C71E73B-9E51-4A0A-98FF-EF3CF1247304}"/>
              </a:ext>
            </a:extLst>
          </p:cNvPr>
          <p:cNvSpPr/>
          <p:nvPr/>
        </p:nvSpPr>
        <p:spPr>
          <a:xfrm>
            <a:off x="8439150" y="31242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2D331F-F93C-4F6D-8E32-D620D2ECB0A3}"/>
              </a:ext>
            </a:extLst>
          </p:cNvPr>
          <p:cNvSpPr txBox="1"/>
          <p:nvPr/>
        </p:nvSpPr>
        <p:spPr>
          <a:xfrm>
            <a:off x="200024" y="3390900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44637D5-EF85-48A4-827E-8919D86C6376}"/>
              </a:ext>
            </a:extLst>
          </p:cNvPr>
          <p:cNvSpPr/>
          <p:nvPr/>
        </p:nvSpPr>
        <p:spPr>
          <a:xfrm>
            <a:off x="10048875" y="5524500"/>
            <a:ext cx="219075" cy="23812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7593E1B-329E-4DA8-9862-58BD39FCA9DF}"/>
              </a:ext>
            </a:extLst>
          </p:cNvPr>
          <p:cNvSpPr txBox="1"/>
          <p:nvPr/>
        </p:nvSpPr>
        <p:spPr>
          <a:xfrm>
            <a:off x="276224" y="4314825"/>
            <a:ext cx="69627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là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trung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điểm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của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đoạn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ND</a:t>
            </a:r>
          </a:p>
        </p:txBody>
      </p:sp>
    </p:spTree>
    <p:extLst>
      <p:ext uri="{BB962C8B-B14F-4D97-AF65-F5344CB8AC3E}">
        <p14:creationId xmlns:p14="http://schemas.microsoft.com/office/powerpoint/2010/main" val="33579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461</Words>
  <Application>Microsoft Office PowerPoint</Application>
  <PresentationFormat>Widescreen</PresentationFormat>
  <Paragraphs>114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Cambria</vt:lpstr>
      <vt:lpstr>iCiel Cadena</vt:lpstr>
      <vt:lpstr>Palatino Linotype</vt:lpstr>
      <vt:lpstr>Times New Roman</vt:lpstr>
      <vt:lpstr>字魂189号-星岩乐黑体</vt:lpstr>
      <vt:lpstr>字魂27号-布丁体</vt:lpstr>
      <vt:lpstr>方正正中黑简体</vt:lpstr>
      <vt:lpstr>等线</vt:lpstr>
      <vt:lpstr>包图主题2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34</cp:revision>
  <dcterms:created xsi:type="dcterms:W3CDTF">2022-09-25T08:19:11Z</dcterms:created>
  <dcterms:modified xsi:type="dcterms:W3CDTF">2024-12-16T21:11:41Z</dcterms:modified>
</cp:coreProperties>
</file>