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804" r:id="rId2"/>
    <p:sldMasterId id="2147483825" r:id="rId3"/>
    <p:sldMasterId id="2147483863" r:id="rId4"/>
    <p:sldMasterId id="2147483902" r:id="rId5"/>
    <p:sldMasterId id="2147483918" r:id="rId6"/>
    <p:sldMasterId id="2147483955" r:id="rId7"/>
    <p:sldMasterId id="2147483967" r:id="rId8"/>
  </p:sldMasterIdLst>
  <p:notesMasterIdLst>
    <p:notesMasterId r:id="rId26"/>
  </p:notesMasterIdLst>
  <p:sldIdLst>
    <p:sldId id="604" r:id="rId9"/>
    <p:sldId id="291" r:id="rId10"/>
    <p:sldId id="258" r:id="rId11"/>
    <p:sldId id="273" r:id="rId12"/>
    <p:sldId id="274" r:id="rId13"/>
    <p:sldId id="278" r:id="rId14"/>
    <p:sldId id="271" r:id="rId15"/>
    <p:sldId id="293" r:id="rId16"/>
    <p:sldId id="284" r:id="rId17"/>
    <p:sldId id="285" r:id="rId18"/>
    <p:sldId id="307" r:id="rId19"/>
    <p:sldId id="612" r:id="rId20"/>
    <p:sldId id="614" r:id="rId21"/>
    <p:sldId id="613" r:id="rId22"/>
    <p:sldId id="606" r:id="rId23"/>
    <p:sldId id="607" r:id="rId24"/>
    <p:sldId id="29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04FE-811D-4240-80C6-50EB2EBA5C2F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55B2-2A18-4893-B316-0B2F3FDDA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1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A55B2-2A18-4893-B316-0B2F3FDDA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2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77A0-ADB3-F698-CD3C-07425C3B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5E7A1-6DC9-3B80-3D8B-90F8F2F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9E8D-28B7-4880-42EA-BE808841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3883-A7B7-6DB4-48D8-8FFED862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48ED7-C0F8-409B-5C24-9EDF35C5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5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1962-3010-5314-4BEA-381E5C6D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1D471-8B86-2372-1FB7-CA8B0F953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584B0-6AC2-F562-7F16-45AF726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A0BD-8D81-7D7F-4C4E-71E09CF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D2D6A-314D-F671-8CEA-8E624B95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4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4046B2-9550-EB53-F352-0754ED98D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776C3-74F5-E4B7-F56F-F3A73EA4C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E1737-CFEC-557F-3AE0-A64AA350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A513-9CEB-B4FC-3181-7B3B23FA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6B004-701C-7209-03E2-7F23FD74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1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96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00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82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92C3-397A-FE48-011B-79765540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27A-CA98-E1EC-7DB8-054050BE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8A4E9-3123-362E-D067-703FAF47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5AF67-642A-50B8-28F5-80A4A09E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56D7-0DBF-3014-7ADB-A41B9FF2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46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27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8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9144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9144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5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50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AE06E7D-B7B3-405A-8309-609E60E51D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6D869A-28D0-4C4C-88BE-FBAE4D6EE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1"/>
            <a:ext cx="9144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9144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10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10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4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A2AA-4215-6246-718D-C55DF712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4C02-EAF5-7ABB-CA26-3CDD605A1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9C6EA-3F4F-B3AB-36E4-6098E48B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8F874-9C9C-CA75-482E-649AD5E2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249BA-2D60-2212-446E-37361F2A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3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90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7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79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71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10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3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1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4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1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6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3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8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8B38-73DC-77A7-9C41-9975A5E9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F50E-9F6B-08A1-B3FD-58D8E0B9A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780AE-EADE-9225-4EE4-22AFB54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2FC47-A5EA-7427-B5CF-2BC70048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39F83-0FE8-C929-9560-F53D0273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86981-624D-E8C0-9597-AF03EB2A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31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77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5"/>
            <a:ext cx="3886200" cy="908050"/>
          </a:xfrm>
        </p:spPr>
        <p:txBody>
          <a:bodyPr anchor="t"/>
          <a:lstStyle>
            <a:lvl1pPr algn="l">
              <a:defRPr sz="19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998">
                <a:solidFill>
                  <a:schemeClr val="tx1">
                    <a:tint val="75000"/>
                  </a:schemeClr>
                </a:solidFill>
              </a:defRPr>
            </a:lvl1pPr>
            <a:lvl2pPr marL="228321" indent="0">
              <a:buNone/>
              <a:defRPr sz="899">
                <a:solidFill>
                  <a:schemeClr val="tx1">
                    <a:tint val="75000"/>
                  </a:schemeClr>
                </a:solidFill>
              </a:defRPr>
            </a:lvl2pPr>
            <a:lvl3pPr marL="456642" indent="0">
              <a:buNone/>
              <a:defRPr sz="799">
                <a:solidFill>
                  <a:schemeClr val="tx1">
                    <a:tint val="75000"/>
                  </a:schemeClr>
                </a:solidFill>
              </a:defRPr>
            </a:lvl3pPr>
            <a:lvl4pPr marL="684964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4pPr>
            <a:lvl5pPr marL="913285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5pPr>
            <a:lvl6pPr marL="1141606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6pPr>
            <a:lvl7pPr marL="1369927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7pPr>
            <a:lvl8pPr marL="1598249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8pPr>
            <a:lvl9pPr marL="1826570" indent="0">
              <a:buNone/>
              <a:defRPr sz="6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4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398"/>
            </a:lvl1pPr>
            <a:lvl2pPr>
              <a:defRPr sz="1198"/>
            </a:lvl2pPr>
            <a:lvl3pPr>
              <a:defRPr sz="998"/>
            </a:lvl3pPr>
            <a:lvl4pPr>
              <a:defRPr sz="899"/>
            </a:lvl4pPr>
            <a:lvl5pPr>
              <a:defRPr sz="899"/>
            </a:lvl5pPr>
            <a:lvl6pPr>
              <a:defRPr sz="899"/>
            </a:lvl6pPr>
            <a:lvl7pPr>
              <a:defRPr sz="899"/>
            </a:lvl7pPr>
            <a:lvl8pPr>
              <a:defRPr sz="899"/>
            </a:lvl8pPr>
            <a:lvl9pPr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91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10"/>
            <a:ext cx="2020094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1023410"/>
            <a:ext cx="2020887" cy="426508"/>
          </a:xfrm>
        </p:spPr>
        <p:txBody>
          <a:bodyPr anchor="b"/>
          <a:lstStyle>
            <a:lvl1pPr marL="0" indent="0">
              <a:buNone/>
              <a:defRPr sz="1198" b="1"/>
            </a:lvl1pPr>
            <a:lvl2pPr marL="228321" indent="0">
              <a:buNone/>
              <a:defRPr sz="998" b="1"/>
            </a:lvl2pPr>
            <a:lvl3pPr marL="456642" indent="0">
              <a:buNone/>
              <a:defRPr sz="899" b="1"/>
            </a:lvl3pPr>
            <a:lvl4pPr marL="684964" indent="0">
              <a:buNone/>
              <a:defRPr sz="799" b="1"/>
            </a:lvl4pPr>
            <a:lvl5pPr marL="913285" indent="0">
              <a:buNone/>
              <a:defRPr sz="799" b="1"/>
            </a:lvl5pPr>
            <a:lvl6pPr marL="1141606" indent="0">
              <a:buNone/>
              <a:defRPr sz="799" b="1"/>
            </a:lvl6pPr>
            <a:lvl7pPr marL="1369927" indent="0">
              <a:buNone/>
              <a:defRPr sz="799" b="1"/>
            </a:lvl7pPr>
            <a:lvl8pPr marL="1598249" indent="0">
              <a:buNone/>
              <a:defRPr sz="799" b="1"/>
            </a:lvl8pPr>
            <a:lvl9pPr marL="1826570" indent="0">
              <a:buNone/>
              <a:defRPr sz="7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449917"/>
            <a:ext cx="2020887" cy="2634192"/>
          </a:xfrm>
        </p:spPr>
        <p:txBody>
          <a:bodyPr/>
          <a:lstStyle>
            <a:lvl1pPr>
              <a:defRPr sz="1198"/>
            </a:lvl1pPr>
            <a:lvl2pPr>
              <a:defRPr sz="998"/>
            </a:lvl2pPr>
            <a:lvl3pPr>
              <a:defRPr sz="899"/>
            </a:lvl3pPr>
            <a:lvl4pPr>
              <a:defRPr sz="799"/>
            </a:lvl4pPr>
            <a:lvl5pPr>
              <a:defRPr sz="799"/>
            </a:lvl5pPr>
            <a:lvl6pPr>
              <a:defRPr sz="799"/>
            </a:lvl6pPr>
            <a:lvl7pPr>
              <a:defRPr sz="799"/>
            </a:lvl7pPr>
            <a:lvl8pPr>
              <a:defRPr sz="799"/>
            </a:lvl8pPr>
            <a:lvl9pPr>
              <a:defRPr sz="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7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4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0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4"/>
            <a:ext cx="1504157" cy="774700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598"/>
            </a:lvl1pPr>
            <a:lvl2pPr>
              <a:defRPr sz="1398"/>
            </a:lvl2pPr>
            <a:lvl3pPr>
              <a:defRPr sz="1198"/>
            </a:lvl3pPr>
            <a:lvl4pPr>
              <a:defRPr sz="998"/>
            </a:lvl4pPr>
            <a:lvl5pPr>
              <a:defRPr sz="998"/>
            </a:lvl5pPr>
            <a:lvl6pPr>
              <a:defRPr sz="998"/>
            </a:lvl6pPr>
            <a:lvl7pPr>
              <a:defRPr sz="998"/>
            </a:lvl7pPr>
            <a:lvl8pPr>
              <a:defRPr sz="998"/>
            </a:lvl8pPr>
            <a:lvl9pPr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8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9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598"/>
            </a:lvl1pPr>
            <a:lvl2pPr marL="228321" indent="0">
              <a:buNone/>
              <a:defRPr sz="1398"/>
            </a:lvl2pPr>
            <a:lvl3pPr marL="456642" indent="0">
              <a:buNone/>
              <a:defRPr sz="1198"/>
            </a:lvl3pPr>
            <a:lvl4pPr marL="684964" indent="0">
              <a:buNone/>
              <a:defRPr sz="998"/>
            </a:lvl4pPr>
            <a:lvl5pPr marL="913285" indent="0">
              <a:buNone/>
              <a:defRPr sz="998"/>
            </a:lvl5pPr>
            <a:lvl6pPr marL="1141606" indent="0">
              <a:buNone/>
              <a:defRPr sz="998"/>
            </a:lvl6pPr>
            <a:lvl7pPr marL="1369927" indent="0">
              <a:buNone/>
              <a:defRPr sz="998"/>
            </a:lvl7pPr>
            <a:lvl8pPr marL="1598249" indent="0">
              <a:buNone/>
              <a:defRPr sz="998"/>
            </a:lvl8pPr>
            <a:lvl9pPr marL="1826570" indent="0">
              <a:buNone/>
              <a:defRPr sz="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699"/>
            </a:lvl1pPr>
            <a:lvl2pPr marL="228321" indent="0">
              <a:buNone/>
              <a:defRPr sz="599"/>
            </a:lvl2pPr>
            <a:lvl3pPr marL="456642" indent="0">
              <a:buNone/>
              <a:defRPr sz="499"/>
            </a:lvl3pPr>
            <a:lvl4pPr marL="684964" indent="0">
              <a:buNone/>
              <a:defRPr sz="449"/>
            </a:lvl4pPr>
            <a:lvl5pPr marL="913285" indent="0">
              <a:buNone/>
              <a:defRPr sz="449"/>
            </a:lvl5pPr>
            <a:lvl6pPr marL="1141606" indent="0">
              <a:buNone/>
              <a:defRPr sz="449"/>
            </a:lvl6pPr>
            <a:lvl7pPr marL="1369927" indent="0">
              <a:buNone/>
              <a:defRPr sz="449"/>
            </a:lvl7pPr>
            <a:lvl8pPr marL="1598249" indent="0">
              <a:buNone/>
              <a:defRPr sz="449"/>
            </a:lvl8pPr>
            <a:lvl9pPr marL="1826570" indent="0">
              <a:buNone/>
              <a:defRPr sz="4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11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56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ED2E4-5E43-1CA9-F87C-78CBB56F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1CBDF-E660-EE36-CC91-05C78E9D8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C8FF-20B6-67DE-3DDC-DB03B2F88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DF912-7048-101F-1D14-AE85F7CB5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4923C-5535-C06C-2E4B-7A4DE692A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930DC-AA6C-AAD5-92AF-450D2405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E75D84-6334-3246-6C95-5F39233D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4AC90E-674E-8559-45C6-3680F3E4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74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97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717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53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676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193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305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609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226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52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79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F3C9-78AD-06D0-240C-76F4B214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A498D-F1C5-6C93-E2AE-D676C135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C79AD-6845-1FF7-E76D-AEFE1F41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0D58E-7B85-1232-9BC1-F6281FF0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6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376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0352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849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5"/>
            <a:ext cx="9144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4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3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bg>
      <p:bgPr>
        <a:solidFill>
          <a:srgbClr val="F4F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9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128F1-95CC-1EA0-93C5-60FABF82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BD7D3-F920-8D96-394D-F1C840A8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2F5D-DB03-F862-97B2-B58A7717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63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23443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122444" y="1"/>
            <a:ext cx="1021556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535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4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8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8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2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8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EC32-7DBE-D510-B130-B90EDB0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53A2-1FBB-A748-421A-7C76702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BC61D-4780-3DD9-2D7D-0A4B6BCC0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BB7F8-AFD2-C92F-D87B-DE5AD991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F104-7B06-0248-1AB6-668A894B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E9EA3-EA4B-0089-EE0B-9145DB49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49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65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3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13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01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712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06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36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83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E34D-E253-1719-E138-0E78C5CB4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AF11-8503-4C70-C9B4-0AC95BD2D0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425C9-E190-2416-1CF3-CF9904826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41F29-CC81-3AE1-FE8F-4322B692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1B217-7AA1-A8BA-F8A3-C7F8ED21B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23D69-FBD5-223E-193E-37530F94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935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88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893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553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3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73569-38C6-1BF8-1C80-8970178E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A30A-CB26-2004-D2FE-2B518B27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77907-CBD6-208B-A70B-405F4061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4372B95-65F7-406C-9F9B-C89D249FD1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D5CA-FF74-6104-E5B7-92C0832ED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EDED-B385-E2D2-DC96-FF4B542EB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8D8334-6268-46B0-85EF-7DD42D1D21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E99BF91-CBAF-4138-BA50-0ECA45BADF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46D1DE-7B50-410B-A29F-8022C275B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5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1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456642" rtl="0" eaLnBrk="1" latinLnBrk="0" hangingPunct="1">
        <a:spcBef>
          <a:spcPct val="0"/>
        </a:spcBef>
        <a:buNone/>
        <a:defRPr sz="2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1" indent="-171241" algn="l" defTabSz="456642" rtl="0" eaLnBrk="1" latinLnBrk="0" hangingPunct="1">
        <a:spcBef>
          <a:spcPct val="20000"/>
        </a:spcBef>
        <a:buFont typeface="Arial" pitchFamily="34" charset="0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1pPr>
      <a:lvl2pPr marL="371022" indent="-142701" algn="l" defTabSz="456642" rtl="0" eaLnBrk="1" latinLnBrk="0" hangingPunct="1">
        <a:spcBef>
          <a:spcPct val="20000"/>
        </a:spcBef>
        <a:buFont typeface="Arial" pitchFamily="34" charset="0"/>
        <a:buChar char="–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570803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1198" kern="1200">
          <a:solidFill>
            <a:schemeClr val="tx1"/>
          </a:solidFill>
          <a:latin typeface="+mn-lt"/>
          <a:ea typeface="+mn-ea"/>
          <a:cs typeface="+mn-cs"/>
        </a:defRPr>
      </a:lvl3pPr>
      <a:lvl4pPr marL="799124" indent="-114161" algn="l" defTabSz="456642" rtl="0" eaLnBrk="1" latinLnBrk="0" hangingPunct="1">
        <a:spcBef>
          <a:spcPct val="20000"/>
        </a:spcBef>
        <a:buFont typeface="Arial" pitchFamily="34" charset="0"/>
        <a:buChar char="–"/>
        <a:defRPr sz="998" kern="1200">
          <a:solidFill>
            <a:schemeClr val="tx1"/>
          </a:solidFill>
          <a:latin typeface="+mn-lt"/>
          <a:ea typeface="+mn-ea"/>
          <a:cs typeface="+mn-cs"/>
        </a:defRPr>
      </a:lvl4pPr>
      <a:lvl5pPr marL="1027446" indent="-114161" algn="l" defTabSz="456642" rtl="0" eaLnBrk="1" latinLnBrk="0" hangingPunct="1">
        <a:spcBef>
          <a:spcPct val="20000"/>
        </a:spcBef>
        <a:buFont typeface="Arial" pitchFamily="34" charset="0"/>
        <a:buChar char="»"/>
        <a:defRPr sz="998" kern="1200">
          <a:solidFill>
            <a:schemeClr val="tx1"/>
          </a:solidFill>
          <a:latin typeface="+mn-lt"/>
          <a:ea typeface="+mn-ea"/>
          <a:cs typeface="+mn-cs"/>
        </a:defRPr>
      </a:lvl5pPr>
      <a:lvl6pPr marL="1255767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6pPr>
      <a:lvl7pPr marL="1484088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7pPr>
      <a:lvl8pPr marL="1712409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8pPr>
      <a:lvl9pPr marL="1940731" indent="-114161" algn="l" defTabSz="456642" rtl="0" eaLnBrk="1" latinLnBrk="0" hangingPunct="1">
        <a:spcBef>
          <a:spcPct val="20000"/>
        </a:spcBef>
        <a:buFont typeface="Arial" pitchFamily="34" charset="0"/>
        <a:buChar char="•"/>
        <a:defRPr sz="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321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642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4964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285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1606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69927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8249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6570" algn="l" defTabSz="456642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4829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2025/1/9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266701" y="254000"/>
            <a:ext cx="8610599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735" y="365125"/>
            <a:ext cx="722724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79" r:id="rId5"/>
    <p:sldLayoutId id="2147483887" r:id="rId6"/>
    <p:sldLayoutId id="214748388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DD2A-5E50-47D6-A5D6-4C6B1A304B6B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444E-806D-43B3-9969-4CB5EF364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09/01/2025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1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5.png"/><Relationship Id="rId18" Type="http://schemas.openxmlformats.org/officeDocument/2006/relationships/image" Target="../media/image25.svg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7.svg"/><Relationship Id="rId19" Type="http://schemas.openxmlformats.org/officeDocument/2006/relationships/image" Target="../media/image18.png"/><Relationship Id="rId4" Type="http://schemas.openxmlformats.org/officeDocument/2006/relationships/image" Target="../media/image11.svg"/><Relationship Id="rId9" Type="http://schemas.openxmlformats.org/officeDocument/2006/relationships/image" Target="../media/image13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11" Type="http://schemas.openxmlformats.org/officeDocument/2006/relationships/image" Target="../media/image57.gif"/><Relationship Id="rId5" Type="http://schemas.openxmlformats.org/officeDocument/2006/relationships/slide" Target="slide15.xml"/><Relationship Id="rId10" Type="http://schemas.openxmlformats.org/officeDocument/2006/relationships/image" Target="../media/image56.gif"/><Relationship Id="rId4" Type="http://schemas.openxmlformats.org/officeDocument/2006/relationships/image" Target="../media/image52.gif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EF269E0-D3FF-443C-6CF2-CC50CAF6DB5D}"/>
              </a:ext>
            </a:extLst>
          </p:cNvPr>
          <p:cNvGrpSpPr/>
          <p:nvPr/>
        </p:nvGrpSpPr>
        <p:grpSpPr>
          <a:xfrm>
            <a:off x="1204426" y="1633346"/>
            <a:ext cx="7237989" cy="4189605"/>
            <a:chOff x="0" y="0"/>
            <a:chExt cx="14512418" cy="111864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C1BD2A-A948-2818-5E52-4B4E5056557D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5BE8290-7845-EA69-486F-2B80166CBF7D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E72DE138-6374-2010-F56F-52F8F74F71EC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EB5D294-0877-8586-01AE-95027EA3C5F1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CB95E91-0275-DE7C-84A8-093360A3365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F01816-8B23-A019-81DE-5E46188AE264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defTabSz="456574"/>
                <a:endParaRPr lang="en-US" sz="899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1" name="Picture 13">
            <a:extLst>
              <a:ext uri="{FF2B5EF4-FFF2-40B4-BE49-F238E27FC236}">
                <a16:creationId xmlns:a16="http://schemas.microsoft.com/office/drawing/2014/main" id="{BF853AED-C7EC-F433-30CF-C593E8A56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1330" y="1354781"/>
            <a:ext cx="4134157" cy="679402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811AF129-A145-2668-CE11-D50545FF8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04985">
            <a:off x="854230" y="1296858"/>
            <a:ext cx="939748" cy="76119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E9BAD8B2-A5F9-2783-DC45-6E02A7891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35591">
            <a:off x="38463" y="3417318"/>
            <a:ext cx="1687723" cy="1162082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AB3FA2DD-8911-CAE8-721F-198D702379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85161" y="1578819"/>
            <a:ext cx="851503" cy="678106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205881D3-F27D-A7F7-8B00-4B3BA7420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43469" y="1440295"/>
            <a:ext cx="1736643" cy="955154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3DB45526-4208-CEE3-9A93-C613D37EF1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5254" y="4846266"/>
            <a:ext cx="1359877" cy="89921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2EAAD981-A9B1-E010-B2C0-DE36DF4CCD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44061" y="4434622"/>
            <a:ext cx="619403" cy="1238807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1A66929B-987A-CE34-F28B-19362CAA02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961510" y="3487838"/>
            <a:ext cx="912474" cy="912474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3055C05A-1393-FA37-1C87-AF47B2A3E51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023152">
            <a:off x="1680784" y="4505181"/>
            <a:ext cx="1213171" cy="1389572"/>
          </a:xfrm>
          <a:prstGeom prst="rect">
            <a:avLst/>
          </a:prstGeom>
        </p:spPr>
      </p:pic>
      <p:pic>
        <p:nvPicPr>
          <p:cNvPr id="20" name="Picture 23">
            <a:extLst>
              <a:ext uri="{FF2B5EF4-FFF2-40B4-BE49-F238E27FC236}">
                <a16:creationId xmlns:a16="http://schemas.microsoft.com/office/drawing/2014/main" id="{69603729-70E4-2C81-C9BE-2C0B24FB8D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46416" y="999111"/>
            <a:ext cx="361442" cy="3614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C90E28-B982-1509-711E-E9B6A1738B57}"/>
              </a:ext>
            </a:extLst>
          </p:cNvPr>
          <p:cNvSpPr txBox="1"/>
          <p:nvPr/>
        </p:nvSpPr>
        <p:spPr>
          <a:xfrm>
            <a:off x="2212318" y="3470035"/>
            <a:ext cx="5420128" cy="709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6642">
              <a:lnSpc>
                <a:spcPts val="5064"/>
              </a:lnSpc>
            </a:pPr>
            <a:r>
              <a:rPr lang="en-US" sz="6461" b="1" spc="78" dirty="0">
                <a:solidFill>
                  <a:srgbClr val="00B050"/>
                </a:solidFill>
                <a:latin typeface="Sigmar One"/>
              </a:rPr>
              <a:t>TOÁN 3</a:t>
            </a:r>
          </a:p>
        </p:txBody>
      </p:sp>
    </p:spTree>
    <p:extLst>
      <p:ext uri="{BB962C8B-B14F-4D97-AF65-F5344CB8AC3E}">
        <p14:creationId xmlns:p14="http://schemas.microsoft.com/office/powerpoint/2010/main" val="2854859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4" y="138627"/>
            <a:ext cx="2822943" cy="1271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BD937E-5F73-B97A-CE7E-FD63A972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45" y="1229448"/>
            <a:ext cx="3578662" cy="12010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DA80EA7-D314-F158-64B5-233CE2F94082}"/>
              </a:ext>
            </a:extLst>
          </p:cNvPr>
          <p:cNvGrpSpPr/>
          <p:nvPr/>
        </p:nvGrpSpPr>
        <p:grpSpPr>
          <a:xfrm>
            <a:off x="1295400" y="2438400"/>
            <a:ext cx="990600" cy="1524000"/>
            <a:chOff x="3794919" y="3429000"/>
            <a:chExt cx="990600" cy="1524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56176CF-7FCB-0C03-A275-20098EBACEEC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C0E978-5B9D-DEE0-ED2C-8658C48C7DB7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1AA1CA1-20B9-F986-F47F-2D303DD4B262}"/>
              </a:ext>
            </a:extLst>
          </p:cNvPr>
          <p:cNvSpPr/>
          <p:nvPr/>
        </p:nvSpPr>
        <p:spPr>
          <a:xfrm>
            <a:off x="295771" y="2612387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2524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4DF95E-143A-8F41-5BE1-C35A8D61AC27}"/>
              </a:ext>
            </a:extLst>
          </p:cNvPr>
          <p:cNvSpPr/>
          <p:nvPr/>
        </p:nvSpPr>
        <p:spPr>
          <a:xfrm>
            <a:off x="1447800" y="2599492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452524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F5D5E-AEEE-40EF-D6CE-0BBFDA4B66F1}"/>
              </a:ext>
            </a:extLst>
          </p:cNvPr>
          <p:cNvGrpSpPr/>
          <p:nvPr/>
        </p:nvGrpSpPr>
        <p:grpSpPr>
          <a:xfrm>
            <a:off x="4572000" y="2438400"/>
            <a:ext cx="990600" cy="1524000"/>
            <a:chOff x="3794919" y="3429000"/>
            <a:chExt cx="990600" cy="15240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AD5DCA5-15B5-529D-A519-27C38CB23C7A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CF3257-CAE2-DC29-6779-734C1C8FF97F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AE3F8-B0B1-F07F-6B76-EECB8C79E2B9}"/>
              </a:ext>
            </a:extLst>
          </p:cNvPr>
          <p:cNvSpPr/>
          <p:nvPr/>
        </p:nvSpPr>
        <p:spPr>
          <a:xfrm>
            <a:off x="3496171" y="2599492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4D5A80-EBCB-A8E2-C6A9-101674135BBF}"/>
              </a:ext>
            </a:extLst>
          </p:cNvPr>
          <p:cNvSpPr/>
          <p:nvPr/>
        </p:nvSpPr>
        <p:spPr>
          <a:xfrm>
            <a:off x="4724400" y="2599492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FD59E92-B5C4-FB96-758B-5D901AC146A1}"/>
              </a:ext>
            </a:extLst>
          </p:cNvPr>
          <p:cNvGrpSpPr/>
          <p:nvPr/>
        </p:nvGrpSpPr>
        <p:grpSpPr>
          <a:xfrm>
            <a:off x="7620000" y="2438400"/>
            <a:ext cx="990600" cy="1524000"/>
            <a:chOff x="3794919" y="3429000"/>
            <a:chExt cx="990600" cy="15240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599F6B5-0D30-8CAC-9CDB-881F5C32643E}"/>
                </a:ext>
              </a:extLst>
            </p:cNvPr>
            <p:cNvCxnSpPr/>
            <p:nvPr/>
          </p:nvCxnSpPr>
          <p:spPr>
            <a:xfrm>
              <a:off x="3794919" y="3429000"/>
              <a:ext cx="0" cy="15240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86820E-8798-BE6A-8220-045013F2C1D8}"/>
                </a:ext>
              </a:extLst>
            </p:cNvPr>
            <p:cNvCxnSpPr/>
            <p:nvPr/>
          </p:nvCxnSpPr>
          <p:spPr>
            <a:xfrm>
              <a:off x="3794919" y="4228917"/>
              <a:ext cx="99060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F5E19D2-B559-46CD-1865-E574FFBAE245}"/>
              </a:ext>
            </a:extLst>
          </p:cNvPr>
          <p:cNvSpPr/>
          <p:nvPr/>
        </p:nvSpPr>
        <p:spPr>
          <a:xfrm>
            <a:off x="6527444" y="2686378"/>
            <a:ext cx="9996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F1535D-88D3-2047-AF04-EE743BEA37BB}"/>
              </a:ext>
            </a:extLst>
          </p:cNvPr>
          <p:cNvSpPr/>
          <p:nvPr/>
        </p:nvSpPr>
        <p:spPr>
          <a:xfrm>
            <a:off x="7772400" y="2667000"/>
            <a:ext cx="492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83EE4CC-54E3-3948-1866-DDDEE95F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3" y="2398194"/>
            <a:ext cx="8890510" cy="3128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72F39-3821-1EA2-7D92-166E6A4CCC4D}"/>
              </a:ext>
            </a:extLst>
          </p:cNvPr>
          <p:cNvSpPr txBox="1"/>
          <p:nvPr/>
        </p:nvSpPr>
        <p:spPr>
          <a:xfrm>
            <a:off x="8610600" y="28588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6143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3" grpId="0"/>
      <p:bldP spid="37" grpId="0"/>
      <p:bldP spid="3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DBEB5C-7C17-D10F-2910-DC770984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05698"/>
            <a:ext cx="8610600" cy="5579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AF356-F284-2BA6-62AA-869454038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32"/>
            <a:ext cx="2822943" cy="127126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D9A101-0CB0-36FC-907E-8FC2E3C612B9}"/>
              </a:ext>
            </a:extLst>
          </p:cNvPr>
          <p:cNvSpPr/>
          <p:nvPr/>
        </p:nvSpPr>
        <p:spPr>
          <a:xfrm>
            <a:off x="-76200" y="1295400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B83A3-F3E2-6AC7-6923-3AA852DB6185}"/>
              </a:ext>
            </a:extLst>
          </p:cNvPr>
          <p:cNvSpPr txBox="1"/>
          <p:nvPr/>
        </p:nvSpPr>
        <p:spPr>
          <a:xfrm>
            <a:off x="533400" y="1219200"/>
            <a:ext cx="8629650" cy="56323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+ 42 + 28 = 100 (mm)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+ 200 + 100 = 500 (g)</a:t>
            </a:r>
          </a:p>
          <a:p>
            <a:pPr algn="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100 mm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b) 500 g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2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EAF356-F284-2BA6-62AA-86945403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32"/>
            <a:ext cx="2822943" cy="1271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52BB8-CA09-EA0C-A7D9-4830BD7C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1143000"/>
            <a:ext cx="6130611" cy="1398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C547EC-1B1A-BDA4-6DC4-F358DAD707E7}"/>
              </a:ext>
            </a:extLst>
          </p:cNvPr>
          <p:cNvSpPr/>
          <p:nvPr/>
        </p:nvSpPr>
        <p:spPr>
          <a:xfrm>
            <a:off x="684083" y="1463608"/>
            <a:ext cx="4408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Tính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giá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trị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biểu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E5FFED-0591-64AA-FCB7-93A53C9FD7AE}"/>
              </a:ext>
            </a:extLst>
          </p:cNvPr>
          <p:cNvSpPr/>
          <p:nvPr/>
        </p:nvSpPr>
        <p:spPr>
          <a:xfrm>
            <a:off x="124662" y="1390255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62C2A-AD0E-37B6-62DA-F6805866D106}"/>
              </a:ext>
            </a:extLst>
          </p:cNvPr>
          <p:cNvSpPr txBox="1"/>
          <p:nvPr/>
        </p:nvSpPr>
        <p:spPr>
          <a:xfrm>
            <a:off x="457200" y="2819400"/>
            <a:ext cx="36576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a) 96 : 3 x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21597-6669-EBA2-6A69-587E1336A087}"/>
              </a:ext>
            </a:extLst>
          </p:cNvPr>
          <p:cNvSpPr txBox="1"/>
          <p:nvPr/>
        </p:nvSpPr>
        <p:spPr>
          <a:xfrm>
            <a:off x="4601308" y="2819400"/>
            <a:ext cx="41148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b) 60 : (2 x 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88D992-9D39-3218-AC3E-2C466DE524AA}"/>
              </a:ext>
            </a:extLst>
          </p:cNvPr>
          <p:cNvSpPr txBox="1"/>
          <p:nvPr/>
        </p:nvSpPr>
        <p:spPr>
          <a:xfrm>
            <a:off x="152768" y="2629532"/>
            <a:ext cx="426646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a) 96 : 3 x 5 = 32 x 5</a:t>
            </a:r>
          </a:p>
          <a:p>
            <a:pPr algn="ctr"/>
            <a:r>
              <a:rPr lang="en-US" sz="3600" dirty="0"/>
              <a:t>             = 160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4BB5AF-C234-3E0D-6DFD-2AD0DB517D8C}"/>
              </a:ext>
            </a:extLst>
          </p:cNvPr>
          <p:cNvSpPr txBox="1"/>
          <p:nvPr/>
        </p:nvSpPr>
        <p:spPr>
          <a:xfrm>
            <a:off x="4572000" y="2629531"/>
            <a:ext cx="440192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b) 60 : (2 x 3) = 60 : 6</a:t>
            </a:r>
          </a:p>
          <a:p>
            <a:pPr algn="ctr"/>
            <a:r>
              <a:rPr lang="en-US" sz="3600" dirty="0"/>
              <a:t>               = 10</a:t>
            </a:r>
          </a:p>
        </p:txBody>
      </p:sp>
    </p:spTree>
    <p:extLst>
      <p:ext uri="{BB962C8B-B14F-4D97-AF65-F5344CB8AC3E}">
        <p14:creationId xmlns:p14="http://schemas.microsoft.com/office/powerpoint/2010/main" val="19150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14D9F-92BB-9729-86C6-1000F7B0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" y="-11115"/>
            <a:ext cx="2971800" cy="1338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2D87-894B-2677-F1CE-F737FCA37728}"/>
              </a:ext>
            </a:extLst>
          </p:cNvPr>
          <p:cNvSpPr txBox="1"/>
          <p:nvPr/>
        </p:nvSpPr>
        <p:spPr>
          <a:xfrm>
            <a:off x="609600" y="1327187"/>
            <a:ext cx="8534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FA8F27-804C-CF82-46CC-FE18216A6A55}"/>
              </a:ext>
            </a:extLst>
          </p:cNvPr>
          <p:cNvSpPr/>
          <p:nvPr/>
        </p:nvSpPr>
        <p:spPr>
          <a:xfrm>
            <a:off x="-21102" y="1413272"/>
            <a:ext cx="711591" cy="658036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FA4DAB-7E3E-00C1-2332-BF26128C5E2A}"/>
              </a:ext>
            </a:extLst>
          </p:cNvPr>
          <p:cNvCxnSpPr/>
          <p:nvPr/>
        </p:nvCxnSpPr>
        <p:spPr>
          <a:xfrm>
            <a:off x="4800600" y="2590800"/>
            <a:ext cx="4338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E9192B-EBC0-F25A-7877-025D5DB3312B}"/>
              </a:ext>
            </a:extLst>
          </p:cNvPr>
          <p:cNvCxnSpPr>
            <a:cxnSpLocks/>
          </p:cNvCxnSpPr>
          <p:nvPr/>
        </p:nvCxnSpPr>
        <p:spPr>
          <a:xfrm>
            <a:off x="807133" y="3200400"/>
            <a:ext cx="399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562DE-7C2F-2CB0-ECB1-ADA58ED949D4}"/>
              </a:ext>
            </a:extLst>
          </p:cNvPr>
          <p:cNvCxnSpPr>
            <a:cxnSpLocks/>
          </p:cNvCxnSpPr>
          <p:nvPr/>
        </p:nvCxnSpPr>
        <p:spPr>
          <a:xfrm>
            <a:off x="2631244" y="3733800"/>
            <a:ext cx="6508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406F9-3165-247B-A39A-0C1810420805}"/>
              </a:ext>
            </a:extLst>
          </p:cNvPr>
          <p:cNvCxnSpPr>
            <a:cxnSpLocks/>
          </p:cNvCxnSpPr>
          <p:nvPr/>
        </p:nvCxnSpPr>
        <p:spPr>
          <a:xfrm>
            <a:off x="690489" y="4343400"/>
            <a:ext cx="8224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80CF00-431A-1240-FD71-023DEC59D748}"/>
              </a:ext>
            </a:extLst>
          </p:cNvPr>
          <p:cNvCxnSpPr>
            <a:cxnSpLocks/>
          </p:cNvCxnSpPr>
          <p:nvPr/>
        </p:nvCxnSpPr>
        <p:spPr>
          <a:xfrm>
            <a:off x="1600200" y="5029200"/>
            <a:ext cx="7539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9E4A0B-2BD8-A150-2CEB-74387C278A6A}"/>
              </a:ext>
            </a:extLst>
          </p:cNvPr>
          <p:cNvCxnSpPr>
            <a:cxnSpLocks/>
          </p:cNvCxnSpPr>
          <p:nvPr/>
        </p:nvCxnSpPr>
        <p:spPr>
          <a:xfrm>
            <a:off x="690489" y="5638800"/>
            <a:ext cx="3957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14D9F-92BB-9729-86C6-1000F7B0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" y="-11115"/>
            <a:ext cx="2971800" cy="1338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82D87-894B-2677-F1CE-F737FCA37728}"/>
              </a:ext>
            </a:extLst>
          </p:cNvPr>
          <p:cNvSpPr txBox="1"/>
          <p:nvPr/>
        </p:nvSpPr>
        <p:spPr>
          <a:xfrm>
            <a:off x="609600" y="1327187"/>
            <a:ext cx="853440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FA8F27-804C-CF82-46CC-FE18216A6A55}"/>
              </a:ext>
            </a:extLst>
          </p:cNvPr>
          <p:cNvSpPr/>
          <p:nvPr/>
        </p:nvSpPr>
        <p:spPr>
          <a:xfrm>
            <a:off x="-21102" y="1413272"/>
            <a:ext cx="711591" cy="658036"/>
          </a:xfrm>
          <a:prstGeom prst="ellipse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Nunito Black" pitchFamily="2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E4BEE-2750-6533-262C-46CAF3A88368}"/>
              </a:ext>
            </a:extLst>
          </p:cNvPr>
          <p:cNvSpPr txBox="1"/>
          <p:nvPr/>
        </p:nvSpPr>
        <p:spPr>
          <a:xfrm>
            <a:off x="695178" y="1428512"/>
            <a:ext cx="8448822" cy="498598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CC370-C83C-1680-21B6-1802379DE203}"/>
              </a:ext>
            </a:extLst>
          </p:cNvPr>
          <p:cNvSpPr/>
          <p:nvPr/>
        </p:nvSpPr>
        <p:spPr>
          <a:xfrm>
            <a:off x="2743200" y="2061174"/>
            <a:ext cx="1143000" cy="738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EC07E-5AD3-44CD-B433-3C8C22E12AD0}"/>
              </a:ext>
            </a:extLst>
          </p:cNvPr>
          <p:cNvSpPr/>
          <p:nvPr/>
        </p:nvSpPr>
        <p:spPr>
          <a:xfrm>
            <a:off x="4292404" y="2446694"/>
            <a:ext cx="3198642" cy="1162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DE67F-DCC2-ACBB-BEB9-E046C8F60F56}"/>
              </a:ext>
            </a:extLst>
          </p:cNvPr>
          <p:cNvSpPr txBox="1"/>
          <p:nvPr/>
        </p:nvSpPr>
        <p:spPr>
          <a:xfrm>
            <a:off x="652388" y="1447159"/>
            <a:ext cx="8448822" cy="57554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66E4A-D62E-8697-E930-EF0BC9C7A9C2}"/>
              </a:ext>
            </a:extLst>
          </p:cNvPr>
          <p:cNvSpPr txBox="1"/>
          <p:nvPr/>
        </p:nvSpPr>
        <p:spPr>
          <a:xfrm>
            <a:off x="304801" y="3418530"/>
            <a:ext cx="8839200" cy="35394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3 = 60 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+ 60 = 80 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32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80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6FCF4-D887-87CA-40F8-00F4B54BD2E6}"/>
              </a:ext>
            </a:extLst>
          </p:cNvPr>
          <p:cNvSpPr txBox="1"/>
          <p:nvPr/>
        </p:nvSpPr>
        <p:spPr>
          <a:xfrm>
            <a:off x="4038600" y="3436387"/>
            <a:ext cx="15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2642616" y="857256"/>
            <a:ext cx="6501384" cy="51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769204" y="692677"/>
            <a:ext cx="5524500" cy="2403101"/>
          </a:xfrm>
          <a:prstGeom prst="rect">
            <a:avLst/>
          </a:prstGeom>
        </p:spPr>
        <p:txBody>
          <a:bodyPr vert="horz" lIns="45720" tIns="22860" rIns="45720" bIns="22860" rtlCol="0" anchor="b">
            <a:normAutofit lnSpcReduction="10000"/>
          </a:bodyPr>
          <a:lstStyle/>
          <a:p>
            <a:pPr indent="-114306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9600" b="1" dirty="0" err="1">
                <a:solidFill>
                  <a:srgbClr val="008687"/>
                </a:solidFill>
                <a:latin typeface="Sigmar One" panose="00000500000000000000" pitchFamily="2" charset="0"/>
              </a:rPr>
              <a:t>Vận</a:t>
            </a:r>
            <a:r>
              <a:rPr lang="en-US" sz="9600" b="1" dirty="0">
                <a:solidFill>
                  <a:srgbClr val="008687"/>
                </a:solidFill>
                <a:latin typeface="Sigmar One" panose="00000500000000000000" pitchFamily="2" charset="0"/>
              </a:rPr>
              <a:t> </a:t>
            </a:r>
            <a:r>
              <a:rPr lang="en-US" sz="9600" b="1" dirty="0" err="1">
                <a:solidFill>
                  <a:srgbClr val="008687"/>
                </a:solidFill>
                <a:latin typeface="Sigmar One" panose="00000500000000000000" pitchFamily="2" charset="0"/>
              </a:rPr>
              <a:t>dụng</a:t>
            </a:r>
            <a:endParaRPr lang="en-US" sz="9600" b="1" dirty="0">
              <a:solidFill>
                <a:srgbClr val="008687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772" y="3320532"/>
            <a:ext cx="1522476" cy="14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9942788-B230-6B2C-023A-24E9D3FED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8003" y="1040068"/>
            <a:ext cx="8789941" cy="47861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45665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1EC77F6D-BD51-1D77-2A37-14E2E13833E1}"/>
              </a:ext>
            </a:extLst>
          </p:cNvPr>
          <p:cNvGrpSpPr>
            <a:grpSpLocks/>
          </p:cNvGrpSpPr>
          <p:nvPr/>
        </p:nvGrpSpPr>
        <p:grpSpPr bwMode="auto">
          <a:xfrm>
            <a:off x="7920550" y="1726187"/>
            <a:ext cx="1065447" cy="1015505"/>
            <a:chOff x="0" y="0"/>
            <a:chExt cx="5299444" cy="5455915"/>
          </a:xfrm>
        </p:grpSpPr>
        <p:pic>
          <p:nvPicPr>
            <p:cNvPr id="4110" name="Picture 4">
              <a:extLst>
                <a:ext uri="{FF2B5EF4-FFF2-40B4-BE49-F238E27FC236}">
                  <a16:creationId xmlns:a16="http://schemas.microsoft.com/office/drawing/2014/main" id="{89780BD8-BEF1-DE65-254F-4201FE421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2685209" y="4159019"/>
              <a:ext cx="1141512" cy="1079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">
              <a:extLst>
                <a:ext uri="{FF2B5EF4-FFF2-40B4-BE49-F238E27FC236}">
                  <a16:creationId xmlns:a16="http://schemas.microsoft.com/office/drawing/2014/main" id="{DA59045C-9800-6ED2-B7C7-96308792D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901">
              <a:off x="100549" y="2619350"/>
              <a:ext cx="573710" cy="54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6">
              <a:extLst>
                <a:ext uri="{FF2B5EF4-FFF2-40B4-BE49-F238E27FC236}">
                  <a16:creationId xmlns:a16="http://schemas.microsoft.com/office/drawing/2014/main" id="{314F2CFB-D100-C21F-EF07-61C3C6076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14447">
              <a:off x="1815771" y="574979"/>
              <a:ext cx="3182032" cy="212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1908FE-ECCA-C9CB-F57A-8A5F1FC46F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49193" y="1066285"/>
            <a:ext cx="662474" cy="659747"/>
          </a:xfrm>
          <a:prstGeom prst="ellipse">
            <a:avLst/>
          </a:prstGeom>
        </p:spPr>
      </p:pic>
      <p:pic>
        <p:nvPicPr>
          <p:cNvPr id="4101" name="Picture 2">
            <a:extLst>
              <a:ext uri="{FF2B5EF4-FFF2-40B4-BE49-F238E27FC236}">
                <a16:creationId xmlns:a16="http://schemas.microsoft.com/office/drawing/2014/main" id="{07F600B7-AEA7-AAD2-71E9-35F93E4F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025">
            <a:off x="402962" y="5433849"/>
            <a:ext cx="322251" cy="21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B5BBD1E7-7AD0-1DF5-50CA-E2CC07F7A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35" y="4432614"/>
            <a:ext cx="1103499" cy="152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>
            <a:extLst>
              <a:ext uri="{FF2B5EF4-FFF2-40B4-BE49-F238E27FC236}">
                <a16:creationId xmlns:a16="http://schemas.microsoft.com/office/drawing/2014/main" id="{106CC5DB-A641-7F34-2D57-0174479307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28" y="4888046"/>
            <a:ext cx="1209331" cy="114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DCA79C-D765-2446-5D74-CB5027C75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827" y="0"/>
            <a:ext cx="6533322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7AEA6-8F83-62B0-6024-309BCF15CDE0}"/>
              </a:ext>
            </a:extLst>
          </p:cNvPr>
          <p:cNvSpPr txBox="1"/>
          <p:nvPr/>
        </p:nvSpPr>
        <p:spPr>
          <a:xfrm>
            <a:off x="1456266" y="4119133"/>
            <a:ext cx="653332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xúc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n-US" sz="45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" y="3355348"/>
            <a:ext cx="1429593" cy="2541500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50" y="2426475"/>
            <a:ext cx="2190677" cy="2190677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58" y="2521307"/>
            <a:ext cx="1533418" cy="2284995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25" y="2344383"/>
            <a:ext cx="2035288" cy="2338983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584" y="3716050"/>
            <a:ext cx="1399478" cy="192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2967459" y="4419407"/>
            <a:ext cx="2506122" cy="1561185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</a:t>
                </a:r>
                <a:r>
                  <a:rPr lang="en-US" sz="105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5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</a:t>
                </a:r>
                <a:endParaRPr lang="en-US" sz="105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166455" y="1551432"/>
            <a:ext cx="7236260" cy="14442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VÀ THẦY CÔ  VÀO GIỜ HỌC SAU</a:t>
            </a:r>
          </a:p>
        </p:txBody>
      </p:sp>
    </p:spTree>
    <p:extLst>
      <p:ext uri="{BB962C8B-B14F-4D97-AF65-F5344CB8AC3E}">
        <p14:creationId xmlns:p14="http://schemas.microsoft.com/office/powerpoint/2010/main" val="353751827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858180"/>
            <a:ext cx="9140694" cy="51416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42" y="1508162"/>
            <a:ext cx="5303980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2525486" y="857250"/>
            <a:ext cx="6618515" cy="51435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QUAY AM THANH">
            <a:hlinkClick r:id="" action="ppaction://media"/>
            <a:extLst>
              <a:ext uri="{FF2B5EF4-FFF2-40B4-BE49-F238E27FC236}">
                <a16:creationId xmlns:a16="http://schemas.microsoft.com/office/drawing/2014/main" id="{872A0AEC-0F5A-48B6-B37D-C196329F9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6409" y="5359515"/>
            <a:ext cx="457200" cy="457200"/>
          </a:xfrm>
          <a:prstGeom prst="rect">
            <a:avLst/>
          </a:prstGeom>
        </p:spPr>
      </p:pic>
      <p:pic>
        <p:nvPicPr>
          <p:cNvPr id="3" name="QUAY AM THANH">
            <a:hlinkClick r:id="" action="ppaction://media"/>
            <a:extLst>
              <a:ext uri="{FF2B5EF4-FFF2-40B4-BE49-F238E27FC236}">
                <a16:creationId xmlns:a16="http://schemas.microsoft.com/office/drawing/2014/main" id="{DCCC8B94-82E1-4371-925A-680F88191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6409" y="4511854"/>
            <a:ext cx="457200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E7A085-11CC-4961-384B-970FBF554709}"/>
              </a:ext>
            </a:extLst>
          </p:cNvPr>
          <p:cNvSpPr/>
          <p:nvPr/>
        </p:nvSpPr>
        <p:spPr>
          <a:xfrm>
            <a:off x="304800" y="1981200"/>
            <a:ext cx="86437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AI ĐÚNG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300 x 3=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900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600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300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900 : 9=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891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100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90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909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3836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7712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68409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24414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470504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00715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trị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 12 x (12 – 9)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31926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36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53389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38412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322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37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8613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38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892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39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338366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01116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01986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53344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438412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D387B6-880E-36BD-5301-FF15F95949B9}"/>
              </a:ext>
            </a:extLst>
          </p:cNvPr>
          <p:cNvSpPr txBox="1"/>
          <p:nvPr/>
        </p:nvSpPr>
        <p:spPr>
          <a:xfrm>
            <a:off x="1142998" y="1828800"/>
            <a:ext cx="7381875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7: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44F45-6BD3-336C-CE45-D4DD36C7D63A}"/>
              </a:ext>
            </a:extLst>
          </p:cNvPr>
          <p:cNvSpPr/>
          <p:nvPr/>
        </p:nvSpPr>
        <p:spPr>
          <a:xfrm>
            <a:off x="1971200" y="2864713"/>
            <a:ext cx="5725473" cy="9002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44: ÔN TẬP CHUNG (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6BDC8D66-FF52-2817-7A39-EBB3F6AF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6" y="3993287"/>
            <a:ext cx="2530649" cy="18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50493" y="827335"/>
            <a:ext cx="9147182" cy="5143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731802" y="2184789"/>
            <a:ext cx="3186239" cy="1464710"/>
          </a:xfrm>
          <a:prstGeom prst="rect">
            <a:avLst/>
          </a:prstGeom>
          <a:noFill/>
        </p:spPr>
        <p:txBody>
          <a:bodyPr vert="horz" lIns="45720" tIns="22860" rIns="45720" bIns="22860" rtlCol="0" anchor="ctr">
            <a:normAutofit fontScale="70000" lnSpcReduction="20000"/>
          </a:bodyPr>
          <a:lstStyle/>
          <a:p>
            <a:pPr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Luyện</a:t>
            </a:r>
            <a:r>
              <a:rPr lang="en-US" sz="8500" b="1" dirty="0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 </a:t>
            </a:r>
            <a:r>
              <a:rPr lang="en-US" sz="8500" b="1" dirty="0" err="1">
                <a:solidFill>
                  <a:srgbClr val="F79646">
                    <a:lumMod val="75000"/>
                  </a:srgbClr>
                </a:solidFill>
                <a:latin typeface="Sigmar One" panose="00000500000000000000" pitchFamily="2" charset="0"/>
              </a:rPr>
              <a:t>tập</a:t>
            </a:r>
            <a:endParaRPr lang="en-US" sz="8500" b="1" dirty="0">
              <a:solidFill>
                <a:srgbClr val="F79646">
                  <a:lumMod val="75000"/>
                </a:srgbClr>
              </a:solidFill>
              <a:latin typeface="Sigmar One" panose="00000500000000000000" pitchFamily="2" charset="0"/>
            </a:endParaRPr>
          </a:p>
          <a:p>
            <a:pPr indent="-114306" algn="ctr" defTabSz="457154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/>
            </a:pPr>
            <a:endParaRPr lang="en-US" sz="27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0200" y="3429000"/>
            <a:ext cx="1611862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9" y="381000"/>
            <a:ext cx="2707326" cy="12192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74841" y="2734201"/>
            <a:ext cx="1778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x 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10965" y="2734201"/>
            <a:ext cx="1771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 x 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75694" y="2718727"/>
            <a:ext cx="211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x 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14841" y="3488305"/>
            <a:ext cx="120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72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 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77448" y="3698856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750311" y="4724400"/>
            <a:ext cx="781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01783" y="4716959"/>
            <a:ext cx="1860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60948" y="3775516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>
            <a:off x="4233811" y="4694625"/>
            <a:ext cx="820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183238" y="3467740"/>
            <a:ext cx="1263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120348" y="4706215"/>
            <a:ext cx="1047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89937" y="3785330"/>
            <a:ext cx="27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7239000" y="4688183"/>
            <a:ext cx="770604" cy="64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151619" y="4657856"/>
            <a:ext cx="1291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33152" y="3477553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</a:t>
            </a:r>
          </a:p>
        </p:txBody>
      </p:sp>
      <p:pic>
        <p:nvPicPr>
          <p:cNvPr id="140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7522129" y="5475656"/>
            <a:ext cx="1621871" cy="12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84C57-B5A2-31A2-1A60-AD2CD6A4A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55" y="1619085"/>
            <a:ext cx="4072805" cy="13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0" grpId="0"/>
      <p:bldP spid="61" grpId="0"/>
      <p:bldP spid="64" grpId="0"/>
      <p:bldP spid="65" grpId="0"/>
      <p:bldP spid="66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514</Words>
  <Application>Microsoft Office PowerPoint</Application>
  <PresentationFormat>On-screen Show (4:3)</PresentationFormat>
  <Paragraphs>98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宋体</vt:lpstr>
      <vt:lpstr>.VnArial</vt:lpstr>
      <vt:lpstr>Arial</vt:lpstr>
      <vt:lpstr>Calibri</vt:lpstr>
      <vt:lpstr>Calibri Light</vt:lpstr>
      <vt:lpstr>等线</vt:lpstr>
      <vt:lpstr>Nunito Black</vt:lpstr>
      <vt:lpstr>Open Sans</vt:lpstr>
      <vt:lpstr>Open Sans Extrabold</vt:lpstr>
      <vt:lpstr>Sigmar One</vt:lpstr>
      <vt:lpstr>Tahoma</vt:lpstr>
      <vt:lpstr>Times New Roman</vt:lpstr>
      <vt:lpstr>杨任东竹石体-Medium</vt:lpstr>
      <vt:lpstr>2_Office Theme</vt:lpstr>
      <vt:lpstr>12_Office Theme</vt:lpstr>
      <vt:lpstr>9_Office Theme</vt:lpstr>
      <vt:lpstr>11_Office Theme</vt:lpstr>
      <vt:lpstr>Default Design</vt:lpstr>
      <vt:lpstr>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 LIEN</cp:lastModifiedBy>
  <cp:revision>138</cp:revision>
  <dcterms:created xsi:type="dcterms:W3CDTF">2020-08-05T14:38:50Z</dcterms:created>
  <dcterms:modified xsi:type="dcterms:W3CDTF">2025-01-09T14:21:14Z</dcterms:modified>
</cp:coreProperties>
</file>