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Override1.xml" ContentType="application/vnd.openxmlformats-officedocument.themeOverride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  <p:sldMasterId id="2147483686" r:id="rId3"/>
    <p:sldMasterId id="2147483694" r:id="rId4"/>
    <p:sldMasterId id="2147483706" r:id="rId5"/>
  </p:sldMasterIdLst>
  <p:notesMasterIdLst>
    <p:notesMasterId r:id="rId17"/>
  </p:notesMasterIdLst>
  <p:sldIdLst>
    <p:sldId id="302" r:id="rId6"/>
    <p:sldId id="298" r:id="rId7"/>
    <p:sldId id="292" r:id="rId8"/>
    <p:sldId id="260" r:id="rId9"/>
    <p:sldId id="336" r:id="rId10"/>
    <p:sldId id="332" r:id="rId11"/>
    <p:sldId id="333" r:id="rId12"/>
    <p:sldId id="301" r:id="rId13"/>
    <p:sldId id="262" r:id="rId14"/>
    <p:sldId id="300" r:id="rId15"/>
    <p:sldId id="33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p" initials="Bap" lastIdx="1" clrIdx="0">
    <p:extLst>
      <p:ext uri="{19B8F6BF-5375-455C-9EA6-DF929625EA0E}">
        <p15:presenceInfo xmlns:p15="http://schemas.microsoft.com/office/powerpoint/2012/main" userId="Bap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58E"/>
    <a:srgbClr val="F7CA4F"/>
    <a:srgbClr val="FFB848"/>
    <a:srgbClr val="FFC233"/>
    <a:srgbClr val="FFEAAC"/>
    <a:srgbClr val="C64700"/>
    <a:srgbClr val="DB9231"/>
    <a:srgbClr val="F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95" autoAdjust="0"/>
  </p:normalViewPr>
  <p:slideViewPr>
    <p:cSldViewPr>
      <p:cViewPr varScale="1">
        <p:scale>
          <a:sx n="86" d="100"/>
          <a:sy n="86" d="100"/>
        </p:scale>
        <p:origin x="88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9" d="100"/>
        <a:sy n="7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588BA0-3ECB-4EC5-B475-7AE560D2535D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086AB8-6C17-4552-8B07-77DB6E0C89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720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09350-700E-4B0C-A3E5-C1D9554BB8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5FB096-5C12-4D67-9A50-27E1F7F99E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5A4A05-0477-4D9E-A8DB-731A2BD50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25E0-8F25-4BC0-ADD0-87EF17F80CAD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C7CB5D-2637-421C-B549-485DE900B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9F00F-B768-4068-B350-E434E40B8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A58AF-24B6-4497-A32B-0C9CE7E8C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820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117A70-5DF0-4706-BE97-83CEB6072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79E524-5B41-4E0F-B34D-657C6152FC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66EED4-FE8F-471A-B4C5-9F11D9177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25E0-8F25-4BC0-ADD0-87EF17F80CAD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CD0A23-611E-4FF7-A46E-75C1BA08A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8C4916-7F47-4A0E-AFCA-3213F13F8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A58AF-24B6-4497-A32B-0C9CE7E8C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118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23A9D7-7BB4-4421-88D5-027FE48D16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D12F70-FBF9-4564-8CBD-5D21E1650B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7164B2-7A17-4FC3-95C7-182EBA991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25E0-8F25-4BC0-ADD0-87EF17F80CAD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91C72C-44BD-44E1-9058-C64C8CB56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DDA14B-2151-42B8-A27C-F14E1DA47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A58AF-24B6-4497-A32B-0C9CE7E8C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328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B96367-B3A1-4FAA-9855-793EB5F4A3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04C45BC-A8DA-41C5-8C72-14382B1597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C678B73-2387-42F1-B51B-C78B6EA2F18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7EF63-31EF-429D-9A41-B39277A8D1D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微软雅黑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14CFBC-58B0-4C5D-91F0-7AF806E1B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D1B0DC4-0463-470E-99CD-E11ED445F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14C6EA-0B73-4255-8AB9-45B31BBFEA2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微软雅黑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238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1F3142-081E-4A14-A836-451E126EA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3839F1-3C85-42A5-A507-C501A90791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1168DB7-797F-40DD-9C3A-C33A4A026F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7EF63-31EF-429D-9A41-B39277A8D1D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微软雅黑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F24AA37-88A1-4607-93E1-3C629C861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956B922-DCD3-4953-BA8C-E7DF51347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14C6EA-0B73-4255-8AB9-45B31BBFEA2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微软雅黑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055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CA621C-C1FA-41DB-AB51-4D2B588C5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E794BED-3139-4120-ABB9-54FAF77E40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7F1055-1717-4F96-8499-5C4121FF6F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7EF63-31EF-429D-9A41-B39277A8D1D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微软雅黑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C15731-50AD-4310-8152-56B184DF5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EB441DE-64C3-435A-9EB2-374BA697C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14C6EA-0B73-4255-8AB9-45B31BBFEA2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微软雅黑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4446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704E1C-8EB2-4523-ABA8-3B33B74CE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F3EED9A-820A-4C81-9F8C-A95AB4C743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5295E2B-E898-4184-B856-3ED5A72462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43CA20A-81BC-4F22-9249-4CDFB3D184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7EF63-31EF-429D-9A41-B39277A8D1D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微软雅黑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4A5F470-9B06-4EA6-8EB5-03CE9CDBF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20549D9-F23B-4687-9235-3E5685A2C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14C6EA-0B73-4255-8AB9-45B31BBFEA2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微软雅黑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326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E06E65-EF7B-49BA-838C-ECB5682E9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E9AB878-E8D6-4913-AAC9-EB4DA300A3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014C5A2-9077-42B0-BBF6-07402078F6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1718F37-2884-481E-A3A9-BED1571476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1973291-C8A0-4C84-970C-2046AE0437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C1E4BC9-40BB-4BF6-AD9A-FF011CC7D0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7EF63-31EF-429D-9A41-B39277A8D1D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微软雅黑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60289C9-B3BD-4A3A-939E-624BB457F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4D35BB6-B9C9-4622-A0F6-41FCED816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14C6EA-0B73-4255-8AB9-45B31BBFEA2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微软雅黑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579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E06E65-EF7B-49BA-838C-ECB5682E9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E9AB878-E8D6-4913-AAC9-EB4DA300A3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014C5A2-9077-42B0-BBF6-07402078F6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1718F37-2884-481E-A3A9-BED1571476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1973291-C8A0-4C84-970C-2046AE0437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C1E4BC9-40BB-4BF6-AD9A-FF011CC7D0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7EF63-31EF-429D-9A41-B39277A8D1D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微软雅黑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60289C9-B3BD-4A3A-939E-624BB457F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4D35BB6-B9C9-4622-A0F6-41FCED816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14C6EA-0B73-4255-8AB9-45B31BBFEA2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微软雅黑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4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F0502020204030204"/>
                <a:ea typeface="微软雅黑" panose="020B0503020204020204" pitchFamily="34" charset="-122"/>
                <a:cs typeface="+mn-cs"/>
                <a:hlinkClick r:id="rId2"/>
              </a:rPr>
              <a:t>节日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F0502020204030204"/>
                <a:ea typeface="微软雅黑" panose="020B0503020204020204" pitchFamily="34" charset="-122"/>
                <a:cs typeface="+mn-cs"/>
                <a:hlinkClick r:id="rId2"/>
              </a:rPr>
              <a:t>PPT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F0502020204030204"/>
                <a:ea typeface="微软雅黑" panose="020B0503020204020204" pitchFamily="34" charset="-122"/>
                <a:cs typeface="+mn-cs"/>
                <a:hlinkClick r:id="rId2"/>
              </a:rPr>
              <a:t>模板</a:t>
            </a:r>
            <a:r>
              <a:rPr kumimoji="0" lang="zh-CN" altLang="en-US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F0502020204030204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F0502020204030204"/>
                <a:ea typeface="微软雅黑" panose="020B0503020204020204" pitchFamily="34" charset="-122"/>
                <a:cs typeface="+mn-cs"/>
              </a:rPr>
              <a:t>http://www.1ppt.com/jieri/</a:t>
            </a:r>
          </a:p>
        </p:txBody>
      </p:sp>
    </p:spTree>
    <p:extLst>
      <p:ext uri="{BB962C8B-B14F-4D97-AF65-F5344CB8AC3E}">
        <p14:creationId xmlns:p14="http://schemas.microsoft.com/office/powerpoint/2010/main" val="85477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BA1136-B371-424C-B423-2A649DA18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B22CEC5-A753-4E07-8110-FAA99F8DB7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7EF63-31EF-429D-9A41-B39277A8D1D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微软雅黑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DEFF429-2417-4C48-BB63-09E22856F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416FD3E-3060-4234-8FD8-1F464EF2C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14C6EA-0B73-4255-8AB9-45B31BBFEA2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微软雅黑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940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DC4ED2A-EE37-4E75-BAF3-0896F4DB7F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7EF63-31EF-429D-9A41-B39277A8D1D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微软雅黑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4FECF55-7803-4178-ABF8-636960924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F1529DA-ACDB-46BB-A391-C52F10598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14C6EA-0B73-4255-8AB9-45B31BBFEA2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微软雅黑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708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9F497-ADE5-44AD-9B5C-12C5D94BE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E5E7B7-14A7-4AEE-A40D-9DFA2CA51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13D514-E1C1-4667-91D0-8A7B2C58A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25E0-8F25-4BC0-ADD0-87EF17F80CAD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7B63D8-9E4F-43DA-8B36-53E5D4405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1707D3-F83F-45BB-86AA-F8CDC32CD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A58AF-24B6-4497-A32B-0C9CE7E8C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7245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2EF69D-AFB6-4C3C-9F76-F169F4151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94A54B8-81F9-4AD4-A97E-50980CE775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955E496-4D09-4E0E-9B31-0E78334633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8FE1CD1-32A2-4F3E-A722-5CB46D290C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7EF63-31EF-429D-9A41-B39277A8D1D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微软雅黑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BD56418-C15B-4F78-BAFD-28F30F1C0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D8E97B0-3186-44B2-817B-1356352F9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14C6EA-0B73-4255-8AB9-45B31BBFEA2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微软雅黑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9087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A890DA-8199-4B47-8924-F9E27DF06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726CDFB-96D1-4E2E-9267-835C5D7AD4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E1C721D-052A-4A61-A37B-4BF737E48E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786C56-E9BE-411D-B13A-533E1603A0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7EF63-31EF-429D-9A41-B39277A8D1D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微软雅黑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3A0988-A182-4CFE-ABAA-1C46D356A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0D4DED2-65F9-4D21-AB4C-9B8F0AA96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14C6EA-0B73-4255-8AB9-45B31BBFEA2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微软雅黑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8683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D7565D-F5E3-4B2F-95C7-8597B1BCF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93BB3DC-42B3-4A04-8DAD-E91BFEF1C4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C0CFD9B-330D-4FCE-954A-B22E94F56AD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7EF63-31EF-429D-9A41-B39277A8D1D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微软雅黑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FCDD5F-6071-4A1D-A6DB-8F40981E5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6AA5C96-0D7D-49B7-A0E1-35242CEA0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14C6EA-0B73-4255-8AB9-45B31BBFEA2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微软雅黑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2633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AB79F9A-99D7-4D37-A099-B155B76287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6658A96-5138-4CD9-827A-8A89BE7D31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32226A5-27EB-4465-AE8F-E936BC5B00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A7EF63-31EF-429D-9A41-B39277A8D1D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微软雅黑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0667A8A-742D-42FD-8682-27F39F575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14A4C51-AFC6-425D-A2DF-3B9A5C37D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14C6EA-0B73-4255-8AB9-45B31BBFEA2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微软雅黑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1704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3010E27-BB68-4C79-B06A-F330A984CB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" y="0"/>
            <a:ext cx="12191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350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045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053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503A523-488E-42A2-845A-2A40DFAE87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1858" y="0"/>
            <a:ext cx="3330142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085CD8F-448A-4DE7-9829-43E7EAC527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976025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AD733B7-4922-4915-BC3E-D9D96F9D012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813691"/>
            <a:ext cx="12192000" cy="104430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D75C745-896E-44FD-8E18-CA68B00A22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866756"/>
            <a:ext cx="2451384" cy="199124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1298408-F831-4A7B-BD2D-C3E88703F7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658350" y="4866756"/>
            <a:ext cx="2533351" cy="199124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E2726D2-166A-4ED3-A7B5-65C18E7D9F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99" y="5813691"/>
            <a:ext cx="12192000" cy="1044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5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E7E6E47-BB1F-43FE-956A-EC56990E7B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" y="0"/>
            <a:ext cx="12191701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D75C745-896E-44FD-8E18-CA68B00A22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98" y="4533901"/>
            <a:ext cx="12192598" cy="232409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503A523-488E-42A2-845A-2A40DFAE878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1858" y="0"/>
            <a:ext cx="3330142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085CD8F-448A-4DE7-9829-43E7EAC527C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976025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AD733B7-4922-4915-BC3E-D9D96F9D012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813690"/>
            <a:ext cx="12192000" cy="104430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E2726D2-166A-4ED3-A7B5-65C18E7D9F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99" y="5813691"/>
            <a:ext cx="12192000" cy="1044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67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1485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D43F2-68F2-451B-936B-7E740A9E0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4629C5-A859-4AC2-B016-6B053451CA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E89A62-E802-4D13-8A76-2A7646437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25E0-8F25-4BC0-ADD0-87EF17F80CAD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4A9199-291E-44A7-BED3-C6263BAC1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A6A6BC-FCBB-4D8C-AA6A-EA9B8E2FA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A58AF-24B6-4497-A32B-0C9CE7E8C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3247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0627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0182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9098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104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886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5563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0268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654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238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9752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A10B5-DB23-4E33-B736-161657400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9C0811-2C17-492A-BE42-FB301509C4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5FA9F3-2A5C-4E0E-B47B-0E6381F1B0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631903-ED01-49C1-A7AE-569F4B353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25E0-8F25-4BC0-ADD0-87EF17F80CAD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563C52-21EF-4DC5-BA8A-FB7687386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8D0B79-BF35-4E75-B826-37157BC60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A58AF-24B6-4497-A32B-0C9CE7E8C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562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0857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1B199B-0AC4-4C7C-A0F9-CE5F1976B6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EA590E3-EA33-445B-833A-CE05FFB8B5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6DE320-F4E0-4275-8330-DBFD343349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B67AEB-E9FD-4F71-8D43-C3BD7E9C8E3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思源黑体 CN Regular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50D7A7-86CE-4BBD-A8FD-BCFA6FA37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7F3FAB-CE11-4192-8BAA-E2A09D12F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B2BCC6-712D-418C-BF95-59EDD8864B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思源黑体 CN Regular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1499825"/>
      </p:ext>
    </p:extLst>
  </p:cSld>
  <p:clrMapOvr>
    <a:masterClrMapping/>
  </p:clrMapOvr>
  <p:transition spd="slow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1200E2-0CBE-4AEF-951C-CB2FADFD5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D828E96-1601-4D0B-8BB1-B9ABA3CDB4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A15BEA-CC5F-4558-904F-DE96431BED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B67AEB-E9FD-4F71-8D43-C3BD7E9C8E3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思源黑体 CN Regular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39F226-FFF3-41CC-BDEA-CC9F38961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DF6A2FB-4991-4BC2-9551-587195D51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B2BCC6-712D-418C-BF95-59EDD8864B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思源黑体 CN Regular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0181910"/>
      </p:ext>
    </p:extLst>
  </p:cSld>
  <p:clrMapOvr>
    <a:masterClrMapping/>
  </p:clrMapOvr>
  <p:transition spd="slow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18A79D-D2AD-446B-9CE1-4AC544F9C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33955D8-E1DF-4782-B0E5-6EF553352C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1688045-2883-4A9D-948F-3C5B5548CC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B67AEB-E9FD-4F71-8D43-C3BD7E9C8E3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思源黑体 CN Regular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249EFAC-5EBD-4360-BE7A-9883EFE28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DFA7CA2-A4AF-43A6-B5A0-48D0C3DED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B2BCC6-712D-418C-BF95-59EDD8864B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思源黑体 CN Regular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8718409"/>
      </p:ext>
    </p:extLst>
  </p:cSld>
  <p:clrMapOvr>
    <a:masterClrMapping/>
  </p:clrMapOvr>
  <p:transition spd="slow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32C429-77CD-4CA7-B792-BA914FC15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1FF9CC-5E0A-46BA-AEC0-E229A600E9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0C2703F-737A-4B37-8B4E-5010898768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7111D34-E945-4756-AD7F-22E73C7023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B67AEB-E9FD-4F71-8D43-C3BD7E9C8E3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思源黑体 CN Regular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94FFA2A-ABCB-43B5-80B6-2AA87CE49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26AE415-25A5-445B-963B-E24993E69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B2BCC6-712D-418C-BF95-59EDD8864B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思源黑体 CN Regular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8849484"/>
      </p:ext>
    </p:extLst>
  </p:cSld>
  <p:clrMapOvr>
    <a:masterClrMapping/>
  </p:clrMapOvr>
  <p:transition spd="slow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0CFFD6-F26E-45A0-B658-4858C978C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DC4DE01-1EBA-4A2F-A99F-5C383299CD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1C700FE-95A0-4CC7-AFA4-B7F1759E4D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22490CE-C526-4B62-AB97-BDE9DF0902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8543E69-DA03-4A5A-B281-734BA07A60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52E7F58-82F6-4465-8095-DBAE50A869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B67AEB-E9FD-4F71-8D43-C3BD7E9C8E3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思源黑体 CN Regular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080AEC4-8140-4BC7-8AB6-97E32E556C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E9AB299-A6A9-4F30-81C2-3DEB6514F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B2BCC6-712D-418C-BF95-59EDD8864B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思源黑体 CN Regular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4601600"/>
      </p:ext>
    </p:extLst>
  </p:cSld>
  <p:clrMapOvr>
    <a:masterClrMapping/>
  </p:clrMapOvr>
  <p:transition spd="slow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5278714"/>
      </p:ext>
    </p:extLst>
  </p:cSld>
  <p:clrMapOvr>
    <a:masterClrMapping/>
  </p:clrMapOvr>
  <p:transition spd="slow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0A848CE-FF0C-482E-9A8E-9A29309DC8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B67AEB-E9FD-4F71-8D43-C3BD7E9C8E3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思源黑体 CN Regular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BF32BAD-2D21-4B37-A171-518E5A10E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FB698CF-DEF2-4343-82BA-CD0954605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B2BCC6-712D-418C-BF95-59EDD8864B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思源黑体 CN Regular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6765252"/>
      </p:ext>
    </p:extLst>
  </p:cSld>
  <p:clrMapOvr>
    <a:masterClrMapping/>
  </p:clrMapOvr>
  <p:transition spd="slow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E5EB4A-0C14-4418-B8AB-4247185F0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3AACAC0-5A19-49A7-9B83-0CF4157946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F5CDE3-D72A-4393-8AD6-7F6AF2D8F2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01D0F9A-B9B1-4D71-A50A-E5F5AFFFC9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B67AEB-E9FD-4F71-8D43-C3BD7E9C8E3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思源黑体 CN Regular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3F6ABCD-AFD4-4509-AC3B-F3D8A1AD7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0050E3F-7657-461E-A14E-36864ADE8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B2BCC6-712D-418C-BF95-59EDD8864B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思源黑体 CN Regular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9567441"/>
      </p:ext>
    </p:extLst>
  </p:cSld>
  <p:clrMapOvr>
    <a:masterClrMapping/>
  </p:clrMapOvr>
  <p:transition spd="slow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97BE21-9438-4ACD-A74E-EDEDA7266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EB51099-5EEA-4A5D-BD30-C0427FA73C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2228F75-76BB-4240-AE28-D507FC2CB3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34FA160-EFA2-46E7-B40B-6579694669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B67AEB-E9FD-4F71-8D43-C3BD7E9C8E3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思源黑体 CN Regular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4C1EF44-FEAE-4375-8B1F-6032247DB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37B3723-590E-426F-8A7D-374E736E0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B2BCC6-712D-418C-BF95-59EDD8864B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思源黑体 CN Regular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1162954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9DE74-8031-4332-8E16-3409E2C7E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9FDC92-24BF-48A5-AB77-35421E2D84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C0D8D8-D2AD-4D40-A50E-F5FDC9765A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379F8E-2343-4787-8CB2-CA9F4B1BF6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671229-BFD5-4122-8DEB-286482231E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ECD559C-289E-406C-A9F8-0B8D213ED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25E0-8F25-4BC0-ADD0-87EF17F80CAD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8DC19D-B160-4B22-B4E6-7B87291FA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E00B05-62D7-4898-9CC6-471BC0294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A58AF-24B6-4497-A32B-0C9CE7E8C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86340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641B4C-FA4A-481A-862F-6621F3EC6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E91CCA5-60B9-4F1A-A6FA-EA63CDBB39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29B6C0C-2A4E-4ADD-A731-AD309E0C41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B67AEB-E9FD-4F71-8D43-C3BD7E9C8E3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思源黑体 CN Regular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111878A-111D-468C-B634-46C8A3636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2983A19-A37B-4F92-AA32-3255CFDCE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B2BCC6-712D-418C-BF95-59EDD8864B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思源黑体 CN Regular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3708834"/>
      </p:ext>
    </p:extLst>
  </p:cSld>
  <p:clrMapOvr>
    <a:masterClrMapping/>
  </p:clrMapOvr>
  <p:transition spd="slow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20BD831-F214-47D2-B326-17713C91FA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ABFD754-FC6C-48B0-9633-03533B6C49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189ADC-A323-4DAE-8080-BC45D1CB0BC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B67AEB-E9FD-4F71-8D43-C3BD7E9C8E3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思源黑体 CN Regular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2025/10/1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DA0525-3079-48C1-A823-DBBF7DE80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8FBB0C-EAA3-410C-90C5-F73FF1789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B2BCC6-712D-418C-BF95-59EDD8864B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思源黑体 CN Regular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思源黑体 CN Regula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8594851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E807E-ECD4-4B27-A799-A20627211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0F5F57-B950-4801-9F75-A326E47F3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25E0-8F25-4BC0-ADD0-87EF17F80CAD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8A790C-CE61-4CFE-9EC7-F541DC9F4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DBEF2D-B19A-48C9-BB06-72983D20A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A58AF-24B6-4497-A32B-0C9CE7E8C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828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7C0122E-0E2E-46B0-A3DC-0A42EC85C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25E0-8F25-4BC0-ADD0-87EF17F80CAD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FA9ECA-94A7-4F30-A71D-D8716A85B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CD885A-E635-4E4B-91BD-42210EBBF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A58AF-24B6-4497-A32B-0C9CE7E8C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686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6D3D8-330B-40CF-BAA1-832D9582D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1E54ED-B6B5-49DC-ADF0-8B0B36BB45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36CEA5-8091-4C7C-B74E-6705BC2EBF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783EA5-A629-487C-9BE5-597FDEF32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25E0-8F25-4BC0-ADD0-87EF17F80CAD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9D0DD7-D414-4006-910E-3BF43BA79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0D499A-5565-4E7B-A65F-AF9E5A16C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A58AF-24B6-4497-A32B-0C9CE7E8C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180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4A9340-D308-4C9F-BFD3-B349FE80B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A6672E-850B-4ADC-8B76-F56BB091F7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921A86-6D7D-4587-A214-3230EB881B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291C2F-4234-4789-AE81-88F08EEEC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325E0-8F25-4BC0-ADD0-87EF17F80CAD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A54AAD-31FB-4CD5-B625-1A83C7D38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D839D6-E2CC-453D-A3DD-C72759025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A58AF-24B6-4497-A32B-0C9CE7E8C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933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6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9Slide.vn - 2019">
            <a:extLst>
              <a:ext uri="{FF2B5EF4-FFF2-40B4-BE49-F238E27FC236}">
                <a16:creationId xmlns:a16="http://schemas.microsoft.com/office/drawing/2014/main" id="{8E070DC5-10CD-4C1E-AA6C-12C9C495AC4C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93B65D-6905-4436-B008-309F5580E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218471-A023-4997-A3CC-A775C02785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F0CE99-F86D-4D30-93D0-B7BCB2BE15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325E0-8F25-4BC0-ADD0-87EF17F80CAD}" type="datetimeFigureOut">
              <a:rPr lang="en-US" smtClean="0"/>
              <a:t>10/1/2025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816C23-6405-4FA7-87DB-C944DB9733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779DC0-A053-4865-B989-7CF0C0035A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A58AF-24B6-4497-A32B-0C9CE7E8C99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3AE83ABA-8E80-8EE7-2C88-78AD0A93C0F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0" y="76200"/>
            <a:ext cx="1314152" cy="1314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218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23F59B1A-D9D8-CF75-1BA6-7352F0F0BB7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0" y="76200"/>
            <a:ext cx="1314152" cy="1314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317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E671EAEF-3654-51EF-120A-47195A1A29E0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0" y="76200"/>
            <a:ext cx="1314152" cy="1314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61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5867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2453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3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7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.png"/><Relationship Id="rId5" Type="http://schemas.openxmlformats.org/officeDocument/2006/relationships/image" Target="../media/image29.png"/><Relationship Id="rId4" Type="http://schemas.openxmlformats.org/officeDocument/2006/relationships/image" Target="../media/image2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62982623-F549-4A30-8BAF-06B51D0669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204" y="-60892"/>
            <a:ext cx="12192000" cy="684917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552" y="811390"/>
            <a:ext cx="10058400" cy="481788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6830" y="102777"/>
            <a:ext cx="1079144" cy="97595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154" y="1789588"/>
            <a:ext cx="1120797" cy="87265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364274"/>
            <a:ext cx="2937345" cy="2536576"/>
          </a:xfrm>
          <a:prstGeom prst="rect">
            <a:avLst/>
          </a:prstGeom>
        </p:spPr>
      </p:pic>
      <p:sp>
        <p:nvSpPr>
          <p:cNvPr id="15" name="Freeform 576">
            <a:extLst>
              <a:ext uri="{FF2B5EF4-FFF2-40B4-BE49-F238E27FC236}">
                <a16:creationId xmlns:a16="http://schemas.microsoft.com/office/drawing/2014/main" id="{CA1EE368-162B-45E5-A5D0-655337C2D5DD}"/>
              </a:ext>
            </a:extLst>
          </p:cNvPr>
          <p:cNvSpPr>
            <a:spLocks/>
          </p:cNvSpPr>
          <p:nvPr/>
        </p:nvSpPr>
        <p:spPr bwMode="auto">
          <a:xfrm rot="10800000">
            <a:off x="11102666" y="866868"/>
            <a:ext cx="1118538" cy="682345"/>
          </a:xfrm>
          <a:custGeom>
            <a:avLst/>
            <a:gdLst>
              <a:gd name="T0" fmla="*/ 158 w 181"/>
              <a:gd name="T1" fmla="*/ 11 h 89"/>
              <a:gd name="T2" fmla="*/ 141 w 181"/>
              <a:gd name="T3" fmla="*/ 19 h 89"/>
              <a:gd name="T4" fmla="*/ 142 w 181"/>
              <a:gd name="T5" fmla="*/ 19 h 89"/>
              <a:gd name="T6" fmla="*/ 117 w 181"/>
              <a:gd name="T7" fmla="*/ 0 h 89"/>
              <a:gd name="T8" fmla="*/ 95 w 181"/>
              <a:gd name="T9" fmla="*/ 11 h 89"/>
              <a:gd name="T10" fmla="*/ 66 w 181"/>
              <a:gd name="T11" fmla="*/ 4 h 89"/>
              <a:gd name="T12" fmla="*/ 24 w 181"/>
              <a:gd name="T13" fmla="*/ 24 h 89"/>
              <a:gd name="T14" fmla="*/ 14 w 181"/>
              <a:gd name="T15" fmla="*/ 20 h 89"/>
              <a:gd name="T16" fmla="*/ 0 w 181"/>
              <a:gd name="T17" fmla="*/ 35 h 89"/>
              <a:gd name="T18" fmla="*/ 14 w 181"/>
              <a:gd name="T19" fmla="*/ 50 h 89"/>
              <a:gd name="T20" fmla="*/ 24 w 181"/>
              <a:gd name="T21" fmla="*/ 46 h 89"/>
              <a:gd name="T22" fmla="*/ 62 w 181"/>
              <a:gd name="T23" fmla="*/ 64 h 89"/>
              <a:gd name="T24" fmla="*/ 108 w 181"/>
              <a:gd name="T25" fmla="*/ 89 h 89"/>
              <a:gd name="T26" fmla="*/ 157 w 181"/>
              <a:gd name="T27" fmla="*/ 57 h 89"/>
              <a:gd name="T28" fmla="*/ 158 w 181"/>
              <a:gd name="T29" fmla="*/ 57 h 89"/>
              <a:gd name="T30" fmla="*/ 181 w 181"/>
              <a:gd name="T31" fmla="*/ 34 h 89"/>
              <a:gd name="T32" fmla="*/ 158 w 181"/>
              <a:gd name="T33" fmla="*/ 11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1" h="89">
                <a:moveTo>
                  <a:pt x="158" y="11"/>
                </a:moveTo>
                <a:cubicBezTo>
                  <a:pt x="152" y="11"/>
                  <a:pt x="146" y="14"/>
                  <a:pt x="141" y="19"/>
                </a:cubicBezTo>
                <a:cubicBezTo>
                  <a:pt x="141" y="19"/>
                  <a:pt x="142" y="19"/>
                  <a:pt x="142" y="19"/>
                </a:cubicBezTo>
                <a:cubicBezTo>
                  <a:pt x="142" y="8"/>
                  <a:pt x="131" y="0"/>
                  <a:pt x="117" y="0"/>
                </a:cubicBezTo>
                <a:cubicBezTo>
                  <a:pt x="107" y="0"/>
                  <a:pt x="99" y="5"/>
                  <a:pt x="95" y="11"/>
                </a:cubicBezTo>
                <a:cubicBezTo>
                  <a:pt x="87" y="7"/>
                  <a:pt x="77" y="4"/>
                  <a:pt x="66" y="4"/>
                </a:cubicBezTo>
                <a:cubicBezTo>
                  <a:pt x="47" y="4"/>
                  <a:pt x="30" y="12"/>
                  <a:pt x="24" y="24"/>
                </a:cubicBezTo>
                <a:cubicBezTo>
                  <a:pt x="21" y="21"/>
                  <a:pt x="18" y="20"/>
                  <a:pt x="14" y="20"/>
                </a:cubicBezTo>
                <a:cubicBezTo>
                  <a:pt x="6" y="20"/>
                  <a:pt x="0" y="27"/>
                  <a:pt x="0" y="35"/>
                </a:cubicBezTo>
                <a:cubicBezTo>
                  <a:pt x="0" y="43"/>
                  <a:pt x="6" y="50"/>
                  <a:pt x="14" y="50"/>
                </a:cubicBezTo>
                <a:cubicBezTo>
                  <a:pt x="18" y="50"/>
                  <a:pt x="22" y="48"/>
                  <a:pt x="24" y="46"/>
                </a:cubicBezTo>
                <a:cubicBezTo>
                  <a:pt x="31" y="56"/>
                  <a:pt x="45" y="63"/>
                  <a:pt x="62" y="64"/>
                </a:cubicBezTo>
                <a:cubicBezTo>
                  <a:pt x="69" y="79"/>
                  <a:pt x="87" y="89"/>
                  <a:pt x="108" y="89"/>
                </a:cubicBezTo>
                <a:cubicBezTo>
                  <a:pt x="133" y="89"/>
                  <a:pt x="153" y="75"/>
                  <a:pt x="157" y="57"/>
                </a:cubicBezTo>
                <a:cubicBezTo>
                  <a:pt x="158" y="57"/>
                  <a:pt x="158" y="57"/>
                  <a:pt x="158" y="57"/>
                </a:cubicBezTo>
                <a:cubicBezTo>
                  <a:pt x="171" y="57"/>
                  <a:pt x="181" y="47"/>
                  <a:pt x="181" y="34"/>
                </a:cubicBezTo>
                <a:cubicBezTo>
                  <a:pt x="181" y="22"/>
                  <a:pt x="171" y="11"/>
                  <a:pt x="158" y="11"/>
                </a:cubicBezTo>
                <a:close/>
              </a:path>
            </a:pathLst>
          </a:custGeom>
          <a:solidFill>
            <a:srgbClr val="A4DCCB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sp>
        <p:nvSpPr>
          <p:cNvPr id="16" name="Freeform 6">
            <a:extLst>
              <a:ext uri="{FF2B5EF4-FFF2-40B4-BE49-F238E27FC236}">
                <a16:creationId xmlns:a16="http://schemas.microsoft.com/office/drawing/2014/main" id="{5A9A565C-D48C-4C20-8D3C-B235233B29D6}"/>
              </a:ext>
            </a:extLst>
          </p:cNvPr>
          <p:cNvSpPr>
            <a:spLocks/>
          </p:cNvSpPr>
          <p:nvPr/>
        </p:nvSpPr>
        <p:spPr bwMode="auto">
          <a:xfrm>
            <a:off x="9544030" y="-34018"/>
            <a:ext cx="2155047" cy="798047"/>
          </a:xfrm>
          <a:custGeom>
            <a:avLst/>
            <a:gdLst>
              <a:gd name="T0" fmla="*/ 159 w 818"/>
              <a:gd name="T1" fmla="*/ 145 h 303"/>
              <a:gd name="T2" fmla="*/ 184 w 818"/>
              <a:gd name="T3" fmla="*/ 127 h 303"/>
              <a:gd name="T4" fmla="*/ 215 w 818"/>
              <a:gd name="T5" fmla="*/ 132 h 303"/>
              <a:gd name="T6" fmla="*/ 233 w 818"/>
              <a:gd name="T7" fmla="*/ 117 h 303"/>
              <a:gd name="T8" fmla="*/ 249 w 818"/>
              <a:gd name="T9" fmla="*/ 117 h 303"/>
              <a:gd name="T10" fmla="*/ 282 w 818"/>
              <a:gd name="T11" fmla="*/ 61 h 303"/>
              <a:gd name="T12" fmla="*/ 336 w 818"/>
              <a:gd name="T13" fmla="*/ 64 h 303"/>
              <a:gd name="T14" fmla="*/ 403 w 818"/>
              <a:gd name="T15" fmla="*/ 10 h 303"/>
              <a:gd name="T16" fmla="*/ 460 w 818"/>
              <a:gd name="T17" fmla="*/ 53 h 303"/>
              <a:gd name="T18" fmla="*/ 541 w 818"/>
              <a:gd name="T19" fmla="*/ 34 h 303"/>
              <a:gd name="T20" fmla="*/ 595 w 818"/>
              <a:gd name="T21" fmla="*/ 72 h 303"/>
              <a:gd name="T22" fmla="*/ 669 w 818"/>
              <a:gd name="T23" fmla="*/ 77 h 303"/>
              <a:gd name="T24" fmla="*/ 707 w 818"/>
              <a:gd name="T25" fmla="*/ 115 h 303"/>
              <a:gd name="T26" fmla="*/ 795 w 818"/>
              <a:gd name="T27" fmla="*/ 133 h 303"/>
              <a:gd name="T28" fmla="*/ 802 w 818"/>
              <a:gd name="T29" fmla="*/ 191 h 303"/>
              <a:gd name="T30" fmla="*/ 772 w 818"/>
              <a:gd name="T31" fmla="*/ 249 h 303"/>
              <a:gd name="T32" fmla="*/ 705 w 818"/>
              <a:gd name="T33" fmla="*/ 253 h 303"/>
              <a:gd name="T34" fmla="*/ 667 w 818"/>
              <a:gd name="T35" fmla="*/ 275 h 303"/>
              <a:gd name="T36" fmla="*/ 603 w 818"/>
              <a:gd name="T37" fmla="*/ 264 h 303"/>
              <a:gd name="T38" fmla="*/ 561 w 818"/>
              <a:gd name="T39" fmla="*/ 290 h 303"/>
              <a:gd name="T40" fmla="*/ 518 w 818"/>
              <a:gd name="T41" fmla="*/ 284 h 303"/>
              <a:gd name="T42" fmla="*/ 450 w 818"/>
              <a:gd name="T43" fmla="*/ 302 h 303"/>
              <a:gd name="T44" fmla="*/ 388 w 818"/>
              <a:gd name="T45" fmla="*/ 277 h 303"/>
              <a:gd name="T46" fmla="*/ 331 w 818"/>
              <a:gd name="T47" fmla="*/ 298 h 303"/>
              <a:gd name="T48" fmla="*/ 285 w 818"/>
              <a:gd name="T49" fmla="*/ 278 h 303"/>
              <a:gd name="T50" fmla="*/ 242 w 818"/>
              <a:gd name="T51" fmla="*/ 286 h 303"/>
              <a:gd name="T52" fmla="*/ 194 w 818"/>
              <a:gd name="T53" fmla="*/ 252 h 303"/>
              <a:gd name="T54" fmla="*/ 131 w 818"/>
              <a:gd name="T55" fmla="*/ 263 h 303"/>
              <a:gd name="T56" fmla="*/ 92 w 818"/>
              <a:gd name="T57" fmla="*/ 228 h 303"/>
              <a:gd name="T58" fmla="*/ 21 w 818"/>
              <a:gd name="T59" fmla="*/ 224 h 303"/>
              <a:gd name="T60" fmla="*/ 56 w 818"/>
              <a:gd name="T61" fmla="*/ 171 h 303"/>
              <a:gd name="T62" fmla="*/ 88 w 818"/>
              <a:gd name="T63" fmla="*/ 172 h 303"/>
              <a:gd name="T64" fmla="*/ 107 w 818"/>
              <a:gd name="T65" fmla="*/ 148 h 303"/>
              <a:gd name="T66" fmla="*/ 159 w 818"/>
              <a:gd name="T67" fmla="*/ 14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18" h="303">
                <a:moveTo>
                  <a:pt x="159" y="145"/>
                </a:moveTo>
                <a:cubicBezTo>
                  <a:pt x="159" y="145"/>
                  <a:pt x="166" y="131"/>
                  <a:pt x="184" y="127"/>
                </a:cubicBezTo>
                <a:cubicBezTo>
                  <a:pt x="200" y="123"/>
                  <a:pt x="215" y="132"/>
                  <a:pt x="215" y="132"/>
                </a:cubicBezTo>
                <a:cubicBezTo>
                  <a:pt x="215" y="132"/>
                  <a:pt x="225" y="120"/>
                  <a:pt x="233" y="117"/>
                </a:cubicBezTo>
                <a:cubicBezTo>
                  <a:pt x="240" y="115"/>
                  <a:pt x="249" y="117"/>
                  <a:pt x="249" y="117"/>
                </a:cubicBezTo>
                <a:cubicBezTo>
                  <a:pt x="249" y="117"/>
                  <a:pt x="246" y="71"/>
                  <a:pt x="282" y="61"/>
                </a:cubicBezTo>
                <a:cubicBezTo>
                  <a:pt x="315" y="51"/>
                  <a:pt x="336" y="64"/>
                  <a:pt x="336" y="64"/>
                </a:cubicBezTo>
                <a:cubicBezTo>
                  <a:pt x="336" y="64"/>
                  <a:pt x="353" y="0"/>
                  <a:pt x="403" y="10"/>
                </a:cubicBezTo>
                <a:cubicBezTo>
                  <a:pt x="453" y="20"/>
                  <a:pt x="460" y="53"/>
                  <a:pt x="460" y="53"/>
                </a:cubicBezTo>
                <a:cubicBezTo>
                  <a:pt x="460" y="53"/>
                  <a:pt x="495" y="21"/>
                  <a:pt x="541" y="34"/>
                </a:cubicBezTo>
                <a:cubicBezTo>
                  <a:pt x="577" y="45"/>
                  <a:pt x="595" y="72"/>
                  <a:pt x="595" y="72"/>
                </a:cubicBezTo>
                <a:cubicBezTo>
                  <a:pt x="595" y="72"/>
                  <a:pt x="640" y="61"/>
                  <a:pt x="669" y="77"/>
                </a:cubicBezTo>
                <a:cubicBezTo>
                  <a:pt x="698" y="92"/>
                  <a:pt x="707" y="115"/>
                  <a:pt x="707" y="115"/>
                </a:cubicBezTo>
                <a:cubicBezTo>
                  <a:pt x="707" y="115"/>
                  <a:pt x="773" y="95"/>
                  <a:pt x="795" y="133"/>
                </a:cubicBezTo>
                <a:cubicBezTo>
                  <a:pt x="818" y="171"/>
                  <a:pt x="802" y="191"/>
                  <a:pt x="802" y="191"/>
                </a:cubicBezTo>
                <a:cubicBezTo>
                  <a:pt x="802" y="191"/>
                  <a:pt x="808" y="237"/>
                  <a:pt x="772" y="249"/>
                </a:cubicBezTo>
                <a:cubicBezTo>
                  <a:pt x="728" y="264"/>
                  <a:pt x="705" y="253"/>
                  <a:pt x="705" y="253"/>
                </a:cubicBezTo>
                <a:cubicBezTo>
                  <a:pt x="705" y="253"/>
                  <a:pt x="703" y="267"/>
                  <a:pt x="667" y="275"/>
                </a:cubicBezTo>
                <a:cubicBezTo>
                  <a:pt x="631" y="283"/>
                  <a:pt x="603" y="264"/>
                  <a:pt x="603" y="264"/>
                </a:cubicBezTo>
                <a:cubicBezTo>
                  <a:pt x="603" y="264"/>
                  <a:pt x="596" y="290"/>
                  <a:pt x="561" y="290"/>
                </a:cubicBezTo>
                <a:cubicBezTo>
                  <a:pt x="526" y="290"/>
                  <a:pt x="518" y="284"/>
                  <a:pt x="518" y="284"/>
                </a:cubicBezTo>
                <a:cubicBezTo>
                  <a:pt x="518" y="284"/>
                  <a:pt x="485" y="303"/>
                  <a:pt x="450" y="302"/>
                </a:cubicBezTo>
                <a:cubicBezTo>
                  <a:pt x="418" y="301"/>
                  <a:pt x="388" y="277"/>
                  <a:pt x="388" y="277"/>
                </a:cubicBezTo>
                <a:cubicBezTo>
                  <a:pt x="388" y="277"/>
                  <a:pt x="369" y="300"/>
                  <a:pt x="331" y="298"/>
                </a:cubicBezTo>
                <a:cubicBezTo>
                  <a:pt x="291" y="296"/>
                  <a:pt x="293" y="280"/>
                  <a:pt x="285" y="278"/>
                </a:cubicBezTo>
                <a:cubicBezTo>
                  <a:pt x="278" y="277"/>
                  <a:pt x="260" y="290"/>
                  <a:pt x="242" y="286"/>
                </a:cubicBezTo>
                <a:cubicBezTo>
                  <a:pt x="220" y="282"/>
                  <a:pt x="194" y="252"/>
                  <a:pt x="194" y="252"/>
                </a:cubicBezTo>
                <a:cubicBezTo>
                  <a:pt x="194" y="252"/>
                  <a:pt x="154" y="270"/>
                  <a:pt x="131" y="263"/>
                </a:cubicBezTo>
                <a:cubicBezTo>
                  <a:pt x="108" y="256"/>
                  <a:pt x="92" y="228"/>
                  <a:pt x="92" y="228"/>
                </a:cubicBezTo>
                <a:cubicBezTo>
                  <a:pt x="80" y="238"/>
                  <a:pt x="42" y="233"/>
                  <a:pt x="21" y="224"/>
                </a:cubicBezTo>
                <a:cubicBezTo>
                  <a:pt x="0" y="215"/>
                  <a:pt x="16" y="172"/>
                  <a:pt x="56" y="171"/>
                </a:cubicBezTo>
                <a:cubicBezTo>
                  <a:pt x="71" y="170"/>
                  <a:pt x="88" y="172"/>
                  <a:pt x="88" y="172"/>
                </a:cubicBezTo>
                <a:cubicBezTo>
                  <a:pt x="88" y="172"/>
                  <a:pt x="101" y="155"/>
                  <a:pt x="107" y="148"/>
                </a:cubicBezTo>
                <a:cubicBezTo>
                  <a:pt x="118" y="138"/>
                  <a:pt x="140" y="136"/>
                  <a:pt x="159" y="145"/>
                </a:cubicBezTo>
              </a:path>
            </a:pathLst>
          </a:custGeom>
          <a:solidFill>
            <a:srgbClr val="A4DCCB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F0502020204030204"/>
              <a:cs typeface="+mn-cs"/>
            </a:endParaRPr>
          </a:p>
        </p:txBody>
      </p:sp>
      <p:pic>
        <p:nvPicPr>
          <p:cNvPr id="17" name="CẤM BUÔN BÁN, CẤM REUP">
            <a:hlinkClick r:id="" action="ppaction://noaction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387" y="1964444"/>
            <a:ext cx="1574155" cy="279849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6735" y="-34018"/>
            <a:ext cx="1690816" cy="16908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A53B7D-53FA-BCE7-8197-3A7E0544335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71600" y="1828800"/>
            <a:ext cx="9461812" cy="34079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336B889-A376-8A7F-B877-72A740581C7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00600" y="914400"/>
            <a:ext cx="2908044" cy="5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456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:circle/>
      </p:transition>
    </mc:Choice>
    <mc:Fallback xmlns="">
      <p:transition spd="slow" advClick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2.22222E-6 L -4.375E-6 0.00046 C 0.00105 -0.00371 0.00196 -0.00741 0.00313 -0.01088 C 0.00378 -0.01297 0.00482 -0.01459 0.00547 -0.01667 C 0.00573 -0.01783 0.00573 -0.01945 0.00612 -0.0206 C 0.00665 -0.02246 0.00717 -0.02408 0.00769 -0.02616 C 0.00834 -0.02894 0.0086 -0.03195 0.00925 -0.03472 C 0.00977 -0.03634 0.01029 -0.0382 0.01081 -0.04005 C 0.01107 -0.04121 0.01133 -0.04259 0.01159 -0.04422 C 0.01368 -0.06158 0.01342 -0.05949 0.01472 -0.07315 C 0.01407 -0.09213 0.0142 -0.11111 0.01316 -0.12963 C 0.0129 -0.13264 0.01133 -0.13426 0.01081 -0.13658 C 0.01016 -0.13889 0.01042 -0.14144 0.01003 -0.14352 C 0.00925 -0.14653 0.00782 -0.14908 0.00704 -0.15185 C 0.00651 -0.15324 0.00651 -0.15486 0.00612 -0.15602 C 0.00547 -0.15834 0.00469 -0.16065 0.00391 -0.16297 C 0.00248 -0.16713 0.0017 -0.16852 -4.375E-6 -0.17246 C -0.00156 -0.18102 -0.00182 -0.18403 -0.00364 -0.19074 C -0.00416 -0.19236 -0.00481 -0.19329 -0.0052 -0.19468 C -0.00585 -0.19884 -0.00612 -0.20301 -0.00677 -0.20718 C -0.00716 -0.20834 -0.00807 -0.20972 -0.00833 -0.21134 C -0.00937 -0.21621 -0.00872 -0.22014 -0.00976 -0.22523 C -0.01315 -0.23843 -0.00976 -0.21713 -0.01289 -0.23611 C -0.01328 -0.23843 -0.01354 -0.24074 -0.01367 -0.24306 C -0.01406 -0.24491 -0.01445 -0.24676 -0.01445 -0.24861 C -0.01484 -0.25185 -0.01497 -0.25602 -0.01523 -0.25996 C -0.01549 -0.26297 -0.01588 -0.26621 -0.01588 -0.26922 C -0.01549 -0.28611 -0.01523 -0.30324 -0.01445 -0.32037 C -0.01419 -0.32801 -0.01328 -0.32801 -0.01132 -0.33542 C -0.01015 -0.34051 -0.0108 -0.34144 -0.00976 -0.34792 C -0.00937 -0.35255 -0.00794 -0.35857 -0.00677 -0.3632 C -0.00677 -0.36412 -0.0052 -0.38148 -0.00455 -0.38634 C -0.00429 -0.38797 -0.00403 -0.38935 -0.00364 -0.39051 C -0.00065 -0.42778 -0.0013 -0.41343 -0.00299 -0.47639 C -0.00325 -0.48102 -0.00416 -0.48542 -0.00455 -0.49005 C -0.00559 -0.50278 -0.00559 -0.5206 -0.00755 -0.53148 L -0.00911 -0.53982 L -0.01132 -0.53426 " pathEditMode="relative" rAng="0" ptsTypes="AAAAAAAAAAAAAAAAAAAAAAAAAAAAAAAAAAAAAA">
                                      <p:cBhvr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26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DFDC0F15-BC01-35AE-B938-D0346C7B869E}"/>
              </a:ext>
            </a:extLst>
          </p:cNvPr>
          <p:cNvSpPr/>
          <p:nvPr/>
        </p:nvSpPr>
        <p:spPr>
          <a:xfrm flipH="1">
            <a:off x="5029200" y="244123"/>
            <a:ext cx="5694940" cy="1410364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So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sánh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lịch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hoạt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hằng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ngày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bạn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nhóm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</p:txBody>
      </p:sp>
      <p:grpSp>
        <p:nvGrpSpPr>
          <p:cNvPr id="6" name="Google Shape;1023;p13">
            <a:extLst>
              <a:ext uri="{FF2B5EF4-FFF2-40B4-BE49-F238E27FC236}">
                <a16:creationId xmlns:a16="http://schemas.microsoft.com/office/drawing/2014/main" id="{E87A84C0-677A-3677-B956-37A58D178D6C}"/>
              </a:ext>
            </a:extLst>
          </p:cNvPr>
          <p:cNvGrpSpPr/>
          <p:nvPr/>
        </p:nvGrpSpPr>
        <p:grpSpPr>
          <a:xfrm>
            <a:off x="304800" y="1600200"/>
            <a:ext cx="4876800" cy="3276600"/>
            <a:chOff x="5876916" y="975793"/>
            <a:chExt cx="4684259" cy="2641495"/>
          </a:xfrm>
        </p:grpSpPr>
        <p:grpSp>
          <p:nvGrpSpPr>
            <p:cNvPr id="7" name="Google Shape;1024;p13">
              <a:extLst>
                <a:ext uri="{FF2B5EF4-FFF2-40B4-BE49-F238E27FC236}">
                  <a16:creationId xmlns:a16="http://schemas.microsoft.com/office/drawing/2014/main" id="{431DD792-6B32-712F-C3DF-06DB463D3D68}"/>
                </a:ext>
              </a:extLst>
            </p:cNvPr>
            <p:cNvGrpSpPr/>
            <p:nvPr/>
          </p:nvGrpSpPr>
          <p:grpSpPr>
            <a:xfrm>
              <a:off x="5876916" y="975793"/>
              <a:ext cx="4684259" cy="2113916"/>
              <a:chOff x="2387762" y="551055"/>
              <a:chExt cx="7051289" cy="3182111"/>
            </a:xfrm>
          </p:grpSpPr>
          <p:pic>
            <p:nvPicPr>
              <p:cNvPr id="10" name="Google Shape;1025;p13" descr="2">
                <a:extLst>
                  <a:ext uri="{FF2B5EF4-FFF2-40B4-BE49-F238E27FC236}">
                    <a16:creationId xmlns:a16="http://schemas.microsoft.com/office/drawing/2014/main" id="{4B9F5FCC-6BC6-C458-101B-FA6F9E14D3E5}"/>
                  </a:ext>
                </a:extLst>
              </p:cNvPr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4238307" y="551055"/>
                <a:ext cx="3689350" cy="31273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" name="Google Shape;1026;p13" descr="1">
                <a:extLst>
                  <a:ext uri="{FF2B5EF4-FFF2-40B4-BE49-F238E27FC236}">
                    <a16:creationId xmlns:a16="http://schemas.microsoft.com/office/drawing/2014/main" id="{373D915B-8E34-203E-A66F-CDD293434C3D}"/>
                  </a:ext>
                </a:extLst>
              </p:cNvPr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5999058" y="790165"/>
                <a:ext cx="3439993" cy="291563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7" name="Google Shape;1027;p13" descr="3">
                <a:extLst>
                  <a:ext uri="{FF2B5EF4-FFF2-40B4-BE49-F238E27FC236}">
                    <a16:creationId xmlns:a16="http://schemas.microsoft.com/office/drawing/2014/main" id="{37EC7C07-4569-E32B-4D14-844F26BD357C}"/>
                  </a:ext>
                </a:extLst>
              </p:cNvPr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 flipH="1">
                <a:off x="2387762" y="872971"/>
                <a:ext cx="3374585" cy="286019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9" name="Google Shape;1028;p13">
              <a:extLst>
                <a:ext uri="{FF2B5EF4-FFF2-40B4-BE49-F238E27FC236}">
                  <a16:creationId xmlns:a16="http://schemas.microsoft.com/office/drawing/2014/main" id="{202AEEBF-FEC8-DC96-56B7-CC5989D71753}"/>
                </a:ext>
              </a:extLst>
            </p:cNvPr>
            <p:cNvSpPr/>
            <p:nvPr/>
          </p:nvSpPr>
          <p:spPr>
            <a:xfrm>
              <a:off x="6714251" y="2510908"/>
              <a:ext cx="3495263" cy="110638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857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 b="1" dirty="0" err="1">
                  <a:solidFill>
                    <a:srgbClr val="C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Thảo</a:t>
              </a:r>
              <a:r>
                <a:rPr lang="en-US" sz="3200" b="1" dirty="0">
                  <a:solidFill>
                    <a:srgbClr val="C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</a:t>
              </a:r>
              <a:r>
                <a:rPr lang="en-US" sz="3200" b="1" dirty="0" err="1">
                  <a:solidFill>
                    <a:srgbClr val="C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luận</a:t>
              </a:r>
              <a:endParaRPr lang="en-US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 b="1" dirty="0" err="1">
                  <a:solidFill>
                    <a:srgbClr val="C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nhóm</a:t>
              </a:r>
              <a:r>
                <a:rPr lang="en-US" sz="3200" b="1" dirty="0">
                  <a:solidFill>
                    <a:srgbClr val="C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4</a:t>
              </a:r>
              <a:endParaRPr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8" name="Speech Bubble: Rectangle with Corners Rounded 17">
            <a:extLst>
              <a:ext uri="{FF2B5EF4-FFF2-40B4-BE49-F238E27FC236}">
                <a16:creationId xmlns:a16="http://schemas.microsoft.com/office/drawing/2014/main" id="{C46D52FF-E01D-7381-012E-5B49BF25C079}"/>
              </a:ext>
            </a:extLst>
          </p:cNvPr>
          <p:cNvSpPr/>
          <p:nvPr/>
        </p:nvSpPr>
        <p:spPr>
          <a:xfrm flipH="1">
            <a:off x="5029200" y="2047234"/>
            <a:ext cx="5694940" cy="1066009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Nêu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sự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giống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khác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19" name="Speech Bubble: Rectangle with Corners Rounded 18">
            <a:extLst>
              <a:ext uri="{FF2B5EF4-FFF2-40B4-BE49-F238E27FC236}">
                <a16:creationId xmlns:a16="http://schemas.microsoft.com/office/drawing/2014/main" id="{761756A4-49DA-7849-6722-AB954CF10521}"/>
              </a:ext>
            </a:extLst>
          </p:cNvPr>
          <p:cNvSpPr/>
          <p:nvPr/>
        </p:nvSpPr>
        <p:spPr>
          <a:xfrm flipH="1">
            <a:off x="5115560" y="3472301"/>
            <a:ext cx="5694940" cy="1066009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thích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về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sự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khác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giống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nhau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ấy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20" name="Speech Bubble: Rectangle with Corners Rounded 19">
            <a:extLst>
              <a:ext uri="{FF2B5EF4-FFF2-40B4-BE49-F238E27FC236}">
                <a16:creationId xmlns:a16="http://schemas.microsoft.com/office/drawing/2014/main" id="{7879652F-D3B8-41EF-5FFA-92B1DBFCE077}"/>
              </a:ext>
            </a:extLst>
          </p:cNvPr>
          <p:cNvSpPr/>
          <p:nvPr/>
        </p:nvSpPr>
        <p:spPr>
          <a:xfrm flipH="1">
            <a:off x="5334000" y="5101388"/>
            <a:ext cx="5694940" cy="1066009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Góp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ý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cho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thời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gian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biểu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bạn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572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19" grpId="0" animBg="1"/>
      <p:bldP spid="20" grpId="0" animBg="1"/>
    </p:bldLst>
  </p:timing>
  <p:extLst>
    <p:ext uri="{E180D4A7-C9FB-4DFB-919C-405C955672EB}">
      <p14:showEvtLst xmlns:p14="http://schemas.microsoft.com/office/powerpoint/2010/main">
        <p14:playEvt time="757" objId="30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2A63C7-D97D-2AC0-C409-4E5D02E5EA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864466A-FB34-7B4A-07FF-1E2BDA0473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729" y="-98156"/>
            <a:ext cx="8565622" cy="615749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FD6660B-F257-CBE3-B561-E53ACCFFA94D}"/>
              </a:ext>
            </a:extLst>
          </p:cNvPr>
          <p:cNvSpPr txBox="1"/>
          <p:nvPr/>
        </p:nvSpPr>
        <p:spPr>
          <a:xfrm>
            <a:off x="3828374" y="1757114"/>
            <a:ext cx="747853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3200">
                <a:solidFill>
                  <a:schemeClr val="bg1"/>
                </a:solidFill>
                <a:effectLst>
                  <a:outerShdw blurRad="50800" dist="50800" dir="5400000" algn="ctr" rotWithShape="0">
                    <a:srgbClr val="3F377F"/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>
              <a:lnSpc>
                <a:spcPct val="100000"/>
              </a:lnSpc>
            </a:pPr>
            <a:r>
              <a:rPr lang="vi-VN" sz="4400" b="1" i="1" dirty="0">
                <a:solidFill>
                  <a:prstClr val="black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Open Sans" panose="020B0606030504020204" pitchFamily="34" charset="0"/>
              </a:rPr>
              <a:t>Hằng ngày, có những hoạt động chúng ta thường xuyên thực hiện. Thời gian biểu sẽ giúp chúng ta làm việc có kế hoạch, giờ nào việc ấy.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5E7A1F-6F50-EB0E-F7E9-D0896ECBB3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6651" y="1635369"/>
            <a:ext cx="7100610" cy="5679127"/>
          </a:xfrm>
          <a:prstGeom prst="rect">
            <a:avLst/>
          </a:prstGeom>
        </p:spPr>
      </p:pic>
      <p:pic>
        <p:nvPicPr>
          <p:cNvPr id="5" name="Picture 4" descr="A blue and orange text&#10;&#10;AI-generated content may be incorrect.">
            <a:extLst>
              <a:ext uri="{FF2B5EF4-FFF2-40B4-BE49-F238E27FC236}">
                <a16:creationId xmlns:a16="http://schemas.microsoft.com/office/drawing/2014/main" id="{1C420B17-360C-B599-0386-EFF24575D8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57200"/>
            <a:ext cx="4109060" cy="1414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93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692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729" y="-98156"/>
            <a:ext cx="8565622" cy="615749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C1C5A81-AB9A-4496-8566-7173A2F0DB19}"/>
              </a:ext>
            </a:extLst>
          </p:cNvPr>
          <p:cNvSpPr txBox="1"/>
          <p:nvPr/>
        </p:nvSpPr>
        <p:spPr>
          <a:xfrm>
            <a:off x="3828374" y="1757114"/>
            <a:ext cx="7478534" cy="3220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3200">
                <a:solidFill>
                  <a:schemeClr val="bg1"/>
                </a:solidFill>
                <a:effectLst>
                  <a:outerShdw blurRad="50800" dist="50800" dir="5400000" algn="ctr" rotWithShape="0">
                    <a:srgbClr val="3F377F"/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vi-VN" sz="5400" i="1" dirty="0">
                <a:solidFill>
                  <a:prstClr val="black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Open Sans" panose="020B0606030504020204" pitchFamily="34" charset="0"/>
              </a:rPr>
              <a:t>1. Xác định thời gian dành cho mỗi hoạt động trong ngày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6651" y="1635369"/>
            <a:ext cx="7100610" cy="567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02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12516" y="1018572"/>
            <a:ext cx="11424214" cy="5301205"/>
          </a:xfrm>
          <a:prstGeom prst="rect">
            <a:avLst/>
          </a:prstGeom>
          <a:solidFill>
            <a:srgbClr val="D63A37">
              <a:alpha val="70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97712" y="1193545"/>
            <a:ext cx="11424212" cy="535772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8B1E9C1-21B9-4C7D-B333-1EFEBD4FF469}"/>
              </a:ext>
            </a:extLst>
          </p:cNvPr>
          <p:cNvSpPr txBox="1"/>
          <p:nvPr/>
        </p:nvSpPr>
        <p:spPr>
          <a:xfrm>
            <a:off x="1143000" y="228600"/>
            <a:ext cx="9902004" cy="58477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1. </a:t>
            </a: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Xác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định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thời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gian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dành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cho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mỗi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hoạt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ngày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575F4E-5699-7327-3DB9-1D5B8F039D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2000187"/>
            <a:ext cx="2686051" cy="29742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891A6F-AA00-5004-6DCB-0E5616FD90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4665" y="2102630"/>
            <a:ext cx="2912710" cy="288172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12EB124-7D01-7A5C-0E84-1BFA5FF94D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1970" y="1966921"/>
            <a:ext cx="2956753" cy="296384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2505E74-FBA9-DEB9-F790-AC4C2AEC18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00894" y="1835711"/>
            <a:ext cx="2910186" cy="296488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49284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757" objId="30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67029FE9-294A-4ECD-ACBE-CAA8673318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814" y="0"/>
            <a:ext cx="12215813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0DC0BE6-34CD-4E53-AB9E-586511C1A9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0030" y="574458"/>
            <a:ext cx="8751940" cy="117814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E7989721-BF79-4FF3-9667-CCC6A9937C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730978"/>
            <a:ext cx="2686051" cy="29742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D50094F-5FAC-471F-94C1-AE7BB83414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2265" y="2833421"/>
            <a:ext cx="2912710" cy="288172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3C94E57-19FD-487F-B8DE-CF51738636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9570" y="2697712"/>
            <a:ext cx="2956753" cy="296384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7C05DED1-038D-437B-91AE-11BBAD922F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48494" y="2566502"/>
            <a:ext cx="2910186" cy="296488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7269908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A1DFFA-8C2F-5B06-7375-E4024B8BAC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hild waving&#10;&#10;AI-generated content may be incorrect.">
            <a:extLst>
              <a:ext uri="{FF2B5EF4-FFF2-40B4-BE49-F238E27FC236}">
                <a16:creationId xmlns:a16="http://schemas.microsoft.com/office/drawing/2014/main" id="{83A93AF3-27C0-0703-7363-5EB624A867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457200"/>
            <a:ext cx="3627265" cy="6331226"/>
          </a:xfrm>
          <a:prstGeom prst="rect">
            <a:avLst/>
          </a:prstGeom>
        </p:spPr>
      </p:pic>
      <p:pic>
        <p:nvPicPr>
          <p:cNvPr id="7" name="tải xuống (2)">
            <a:hlinkClick r:id="" action="ppaction://media"/>
            <a:extLst>
              <a:ext uri="{FF2B5EF4-FFF2-40B4-BE49-F238E27FC236}">
                <a16:creationId xmlns:a16="http://schemas.microsoft.com/office/drawing/2014/main" id="{4C7646A9-5588-51E4-2DDC-BFA158158F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09600" y="228600"/>
            <a:ext cx="406400" cy="4064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800FDBF-A64F-F841-4840-F8DEFC2D3545}"/>
              </a:ext>
            </a:extLst>
          </p:cNvPr>
          <p:cNvSpPr/>
          <p:nvPr/>
        </p:nvSpPr>
        <p:spPr>
          <a:xfrm>
            <a:off x="685800" y="838200"/>
            <a:ext cx="6477000" cy="4191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sz="2800" dirty="0">
                <a:latin typeface="Cambria" panose="02040503050406030204" pitchFamily="18" charset="0"/>
                <a:ea typeface="Cambria" panose="02040503050406030204" pitchFamily="18" charset="0"/>
              </a:rPr>
              <a:t>- Những việc em thường làm là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r>
              <a:rPr lang="vi-VN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800" b="1" dirty="0">
                <a:latin typeface="Cambria" panose="02040503050406030204" pitchFamily="18" charset="0"/>
                <a:ea typeface="Cambria" panose="02040503050406030204" pitchFamily="18" charset="0"/>
              </a:rPr>
              <a:t>làm bài tập, đọc truyện, chơi đá bóng, ca hát, giúp đỡ bố mẹ làm việc nhà, …</a:t>
            </a:r>
          </a:p>
          <a:p>
            <a:pPr algn="just"/>
            <a:r>
              <a:rPr lang="vi-VN" sz="2800" dirty="0">
                <a:latin typeface="Cambria" panose="02040503050406030204" pitchFamily="18" charset="0"/>
                <a:ea typeface="Cambria" panose="02040503050406030204" pitchFamily="18" charset="0"/>
              </a:rPr>
              <a:t>-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800" dirty="0">
                <a:latin typeface="Cambria" panose="02040503050406030204" pitchFamily="18" charset="0"/>
                <a:ea typeface="Cambria" panose="02040503050406030204" pitchFamily="18" charset="0"/>
              </a:rPr>
              <a:t>Thời gian cho mỗi hoạt động là: </a:t>
            </a:r>
          </a:p>
          <a:p>
            <a:pPr algn="just"/>
            <a:r>
              <a:rPr lang="vi-VN" sz="2800" dirty="0">
                <a:latin typeface="Cambria" panose="02040503050406030204" pitchFamily="18" charset="0"/>
                <a:ea typeface="Cambria" panose="02040503050406030204" pitchFamily="18" charset="0"/>
              </a:rPr>
              <a:t>+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800" dirty="0">
                <a:latin typeface="Cambria" panose="02040503050406030204" pitchFamily="18" charset="0"/>
                <a:ea typeface="Cambria" panose="02040503050406030204" pitchFamily="18" charset="0"/>
              </a:rPr>
              <a:t>Học tập: 20h- 22h15’.</a:t>
            </a:r>
          </a:p>
          <a:p>
            <a:pPr algn="just"/>
            <a:r>
              <a:rPr lang="vi-VN" sz="2800" dirty="0">
                <a:latin typeface="Cambria" panose="02040503050406030204" pitchFamily="18" charset="0"/>
                <a:ea typeface="Cambria" panose="02040503050406030204" pitchFamily="18" charset="0"/>
              </a:rPr>
              <a:t>+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800" dirty="0">
                <a:latin typeface="Cambria" panose="02040503050406030204" pitchFamily="18" charset="0"/>
                <a:ea typeface="Cambria" panose="02040503050406030204" pitchFamily="18" charset="0"/>
              </a:rPr>
              <a:t>Chăm sóc bản thân: 18h-18h20’.</a:t>
            </a:r>
          </a:p>
          <a:p>
            <a:pPr algn="just"/>
            <a:r>
              <a:rPr lang="vi-VN" sz="2800" dirty="0">
                <a:latin typeface="Cambria" panose="02040503050406030204" pitchFamily="18" charset="0"/>
                <a:ea typeface="Cambria" panose="02040503050406030204" pitchFamily="18" charset="0"/>
              </a:rPr>
              <a:t>+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800" dirty="0">
                <a:latin typeface="Cambria" panose="02040503050406030204" pitchFamily="18" charset="0"/>
                <a:ea typeface="Cambria" panose="02040503050406030204" pitchFamily="18" charset="0"/>
              </a:rPr>
              <a:t>Giải trí: 18h50’-19h45’.</a:t>
            </a:r>
          </a:p>
          <a:p>
            <a:pPr algn="just"/>
            <a:r>
              <a:rPr lang="vi-VN" sz="2800" dirty="0">
                <a:latin typeface="Cambria" panose="02040503050406030204" pitchFamily="18" charset="0"/>
                <a:ea typeface="Cambria" panose="02040503050406030204" pitchFamily="18" charset="0"/>
              </a:rPr>
              <a:t>+</a:t>
            </a:r>
            <a:r>
              <a:rPr lang="en-US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2800" dirty="0">
                <a:latin typeface="Cambria" panose="02040503050406030204" pitchFamily="18" charset="0"/>
                <a:ea typeface="Cambria" panose="02040503050406030204" pitchFamily="18" charset="0"/>
              </a:rPr>
              <a:t>Làm việc nhà: 17h05’- 18h.</a:t>
            </a:r>
            <a:endParaRPr lang="en-US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9" name="Picture 8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BD1CA0D8-555C-8AA4-49A9-F7FDD4E966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6800" y="152400"/>
            <a:ext cx="1314152" cy="1314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69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9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2DB9FF-54D9-3D2B-6442-4939607901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4865C0C-1BB4-6DDF-211F-C03075DCDF3E}"/>
              </a:ext>
            </a:extLst>
          </p:cNvPr>
          <p:cNvSpPr/>
          <p:nvPr/>
        </p:nvSpPr>
        <p:spPr>
          <a:xfrm>
            <a:off x="312516" y="1018572"/>
            <a:ext cx="11424214" cy="5301205"/>
          </a:xfrm>
          <a:prstGeom prst="rect">
            <a:avLst/>
          </a:prstGeom>
          <a:solidFill>
            <a:srgbClr val="D63A37">
              <a:alpha val="70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FE8FD32-1022-13C8-1F71-E0DE18AF28E1}"/>
              </a:ext>
            </a:extLst>
          </p:cNvPr>
          <p:cNvSpPr/>
          <p:nvPr/>
        </p:nvSpPr>
        <p:spPr>
          <a:xfrm>
            <a:off x="497712" y="1193545"/>
            <a:ext cx="11424212" cy="535772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3875408-5F73-6428-722E-6DEDCF76F9D4}"/>
              </a:ext>
            </a:extLst>
          </p:cNvPr>
          <p:cNvSpPr txBox="1"/>
          <p:nvPr/>
        </p:nvSpPr>
        <p:spPr>
          <a:xfrm>
            <a:off x="1143000" y="231992"/>
            <a:ext cx="10591799" cy="64633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Vẽ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hoặc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viết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vào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mẩu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giấy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những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công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việc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theo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altLang="zh-CN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gợi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ý:</a:t>
            </a:r>
          </a:p>
        </p:txBody>
      </p:sp>
      <p:sp>
        <p:nvSpPr>
          <p:cNvPr id="3" name="Hexagon 2">
            <a:extLst>
              <a:ext uri="{FF2B5EF4-FFF2-40B4-BE49-F238E27FC236}">
                <a16:creationId xmlns:a16="http://schemas.microsoft.com/office/drawing/2014/main" id="{CB8FE92C-3D48-52E9-20CA-651C87361BCD}"/>
              </a:ext>
            </a:extLst>
          </p:cNvPr>
          <p:cNvSpPr/>
          <p:nvPr/>
        </p:nvSpPr>
        <p:spPr>
          <a:xfrm>
            <a:off x="1447800" y="1805649"/>
            <a:ext cx="9144000" cy="708951"/>
          </a:xfrm>
          <a:prstGeom prst="hexagon">
            <a:avLst/>
          </a:prstGeom>
          <a:solidFill>
            <a:schemeClr val="bg1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1000"/>
              </a:lnSpc>
            </a:pPr>
            <a:r>
              <a:rPr lang="vi-VN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Học tập: H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ọ</a:t>
            </a:r>
            <a:r>
              <a:rPr lang="vi-VN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 ở trường; 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</a:t>
            </a:r>
            <a:r>
              <a:rPr lang="vi-VN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ự học ở nhà;…</a:t>
            </a:r>
            <a:endParaRPr lang="en-US" sz="3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id="{9B44CF6C-CA18-F04C-0EBB-54D4AC6E9EC9}"/>
              </a:ext>
            </a:extLst>
          </p:cNvPr>
          <p:cNvSpPr/>
          <p:nvPr/>
        </p:nvSpPr>
        <p:spPr>
          <a:xfrm>
            <a:off x="1447800" y="2849299"/>
            <a:ext cx="9144000" cy="708952"/>
          </a:xfrm>
          <a:prstGeom prst="hexagon">
            <a:avLst/>
          </a:prstGeom>
          <a:solidFill>
            <a:schemeClr val="bg1"/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1000"/>
              </a:lnSpc>
            </a:pPr>
            <a:r>
              <a:rPr lang="vi-VN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Giải trí: Đánh cầu lông, đọc sách;…</a:t>
            </a:r>
            <a:endParaRPr lang="en-US" sz="3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3FF660D8-B90D-931C-9108-0F3980419DBE}"/>
              </a:ext>
            </a:extLst>
          </p:cNvPr>
          <p:cNvSpPr/>
          <p:nvPr/>
        </p:nvSpPr>
        <p:spPr>
          <a:xfrm>
            <a:off x="1320800" y="3854561"/>
            <a:ext cx="9271000" cy="1043647"/>
          </a:xfrm>
          <a:prstGeom prst="hexagon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1000"/>
              </a:lnSpc>
            </a:pPr>
            <a:r>
              <a:rPr lang="vi-VN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Chăm sóc bản thân: Đánh răng, rửa mặt</a:t>
            </a:r>
            <a:r>
              <a: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..</a:t>
            </a:r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E4EB5D44-D321-D35B-AA58-1D83EEF11E02}"/>
              </a:ext>
            </a:extLst>
          </p:cNvPr>
          <p:cNvSpPr/>
          <p:nvPr/>
        </p:nvSpPr>
        <p:spPr>
          <a:xfrm>
            <a:off x="1447800" y="5115563"/>
            <a:ext cx="9067800" cy="1043648"/>
          </a:xfrm>
          <a:prstGeom prst="hexagon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1000"/>
              </a:lnSpc>
            </a:pPr>
            <a:r>
              <a:rPr lang="vi-VN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Làm việc nhà: Sắp xếp mâm bát, lau bàn,….</a:t>
            </a:r>
            <a:endParaRPr lang="en-US" sz="32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5359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9" grpId="0" animBg="1"/>
      <p:bldP spid="10" grpId="0" animBg="1"/>
    </p:bldLst>
  </p:timing>
  <p:extLst>
    <p:ext uri="{E180D4A7-C9FB-4DFB-919C-405C955672EB}">
      <p14:showEvtLst xmlns:p14="http://schemas.microsoft.com/office/powerpoint/2010/main">
        <p14:playEvt time="757" objId="30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729" y="-98156"/>
            <a:ext cx="8565622" cy="615749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C1C5A81-AB9A-4496-8566-7173A2F0DB19}"/>
              </a:ext>
            </a:extLst>
          </p:cNvPr>
          <p:cNvSpPr txBox="1"/>
          <p:nvPr/>
        </p:nvSpPr>
        <p:spPr>
          <a:xfrm>
            <a:off x="3828374" y="1757114"/>
            <a:ext cx="7478534" cy="3833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3200">
                <a:solidFill>
                  <a:schemeClr val="bg1"/>
                </a:solidFill>
                <a:effectLst>
                  <a:outerShdw blurRad="50800" dist="50800" dir="5400000" algn="ctr" rotWithShape="0">
                    <a:srgbClr val="3F377F"/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vi-VN" sz="4800" b="1" i="1" dirty="0">
                <a:solidFill>
                  <a:prstClr val="black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Open Sans" panose="020B0606030504020204" pitchFamily="34" charset="0"/>
              </a:rPr>
              <a:t>Em đã lớn, rất cần nhớ  các việc cần làm trong một ngày để không ai phải nhắc nhở em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6651" y="1635369"/>
            <a:ext cx="7100610" cy="5679127"/>
          </a:xfrm>
          <a:prstGeom prst="rect">
            <a:avLst/>
          </a:prstGeom>
        </p:spPr>
      </p:pic>
      <p:pic>
        <p:nvPicPr>
          <p:cNvPr id="5" name="Picture 4" descr="A blue and orange text&#10;&#10;AI-generated content may be incorrect.">
            <a:extLst>
              <a:ext uri="{FF2B5EF4-FFF2-40B4-BE49-F238E27FC236}">
                <a16:creationId xmlns:a16="http://schemas.microsoft.com/office/drawing/2014/main" id="{79D3A1BD-0705-A9B5-05E3-79960B219B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57200"/>
            <a:ext cx="4109060" cy="1414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326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692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6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192002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178" y="1407564"/>
            <a:ext cx="5973427" cy="596981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810" y="1394663"/>
            <a:ext cx="7159288" cy="54072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83080" y="2923070"/>
            <a:ext cx="45811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0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Lập</a:t>
            </a:r>
            <a:r>
              <a:rPr lang="en-US" sz="40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thời</a:t>
            </a:r>
            <a:r>
              <a:rPr lang="en-US" sz="40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gian</a:t>
            </a:r>
            <a:r>
              <a:rPr lang="en-US" sz="40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biểu</a:t>
            </a:r>
            <a:r>
              <a:rPr lang="en-US" sz="40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cho</a:t>
            </a:r>
            <a:r>
              <a:rPr lang="en-US" sz="40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40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hoạt</a:t>
            </a:r>
            <a:r>
              <a:rPr lang="en-US" sz="40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lang="en-US" sz="40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hằng</a:t>
            </a:r>
            <a:r>
              <a:rPr lang="en-US" sz="40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ngày</a:t>
            </a:r>
            <a:r>
              <a:rPr lang="en-US" sz="40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400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endParaRPr lang="en-US" sz="40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8514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2054">
            <a:extLst>
              <a:ext uri="{FF2B5EF4-FFF2-40B4-BE49-F238E27FC236}">
                <a16:creationId xmlns:a16="http://schemas.microsoft.com/office/drawing/2014/main" id="{A9F529C3-C941-49FD-8C67-82F134F64B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7" name="Rectangle 2056">
            <a:extLst>
              <a:ext uri="{FF2B5EF4-FFF2-40B4-BE49-F238E27FC236}">
                <a16:creationId xmlns:a16="http://schemas.microsoft.com/office/drawing/2014/main" id="{20586029-32A0-47E5-9AEC-AE3ABA6B9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7FEFB274-D433-44DB-8328-FAD1B3DBEA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737" y="643466"/>
            <a:ext cx="4972176" cy="5571066"/>
          </a:xfrm>
          <a:prstGeom prst="rect">
            <a:avLst/>
          </a:prstGeom>
        </p:spPr>
      </p:pic>
      <p:cxnSp>
        <p:nvCxnSpPr>
          <p:cNvPr id="2059" name="Straight Connector 2058">
            <a:extLst>
              <a:ext uri="{FF2B5EF4-FFF2-40B4-BE49-F238E27FC236}">
                <a16:creationId xmlns:a16="http://schemas.microsoft.com/office/drawing/2014/main" id="{8C730EAB-A532-4295-A302-FB4B90DB9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79958" y="1143000"/>
            <a:ext cx="0" cy="4572000"/>
          </a:xfrm>
          <a:prstGeom prst="line">
            <a:avLst/>
          </a:prstGeom>
          <a:ln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Giải bài chủ đề 2 – Tuần 5">
            <a:extLst>
              <a:ext uri="{FF2B5EF4-FFF2-40B4-BE49-F238E27FC236}">
                <a16:creationId xmlns:a16="http://schemas.microsoft.com/office/drawing/2014/main" id="{171AA3C6-DC9F-4886-AC9B-1ED0A93691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30410" y="643467"/>
            <a:ext cx="3941529" cy="557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35928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5|0.5|0.5|0.5|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5|0.5|0.5|0.5|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5|0.5|0.5|0.5|0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bmeybk4">
      <a:majorFont>
        <a:latin typeface="微软雅黑" panose="020F0302020204030204"/>
        <a:ea typeface="方正卡通简体"/>
        <a:cs typeface=""/>
      </a:majorFont>
      <a:minorFont>
        <a:latin typeface="微软雅黑" panose="020F0502020204030204"/>
        <a:ea typeface="方正卡通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53F9"/>
      </a:accent1>
      <a:accent2>
        <a:srgbClr val="5091FA"/>
      </a:accent2>
      <a:accent3>
        <a:srgbClr val="646464"/>
      </a:accent3>
      <a:accent4>
        <a:srgbClr val="828282"/>
      </a:accent4>
      <a:accent5>
        <a:srgbClr val="A5A5A5"/>
      </a:accent5>
      <a:accent6>
        <a:srgbClr val="C9C9C9"/>
      </a:accent6>
      <a:hlink>
        <a:srgbClr val="4472C4"/>
      </a:hlink>
      <a:folHlink>
        <a:srgbClr val="BFBFBF"/>
      </a:folHlink>
    </a:clrScheme>
    <a:fontScheme name="自定义 1">
      <a:majorFont>
        <a:latin typeface="思源黑体 CN Regular"/>
        <a:ea typeface="思源黑体 CN Bold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53F9"/>
    </a:accent1>
    <a:accent2>
      <a:srgbClr val="5091FA"/>
    </a:accent2>
    <a:accent3>
      <a:srgbClr val="646464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812</TotalTime>
  <Words>269</Words>
  <Application>Microsoft Office PowerPoint</Application>
  <PresentationFormat>Widescreen</PresentationFormat>
  <Paragraphs>22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微软雅黑</vt:lpstr>
      <vt:lpstr>Arial</vt:lpstr>
      <vt:lpstr>Calibri</vt:lpstr>
      <vt:lpstr>Calibri Light</vt:lpstr>
      <vt:lpstr>Cambria</vt:lpstr>
      <vt:lpstr>思源黑体 CN Regular</vt:lpstr>
      <vt:lpstr>Office Theme</vt:lpstr>
      <vt:lpstr>第一PPT，www.1ppt.com</vt:lpstr>
      <vt:lpstr>1_Office 主题​​</vt:lpstr>
      <vt:lpstr>1_Office 主题</vt:lpstr>
      <vt:lpstr>2_Office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9Slide.vn</Manager>
  <Company>9Slide.vn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9Slide.vn</dc:title>
  <dc:subject>9Slide.vn</dc:subject>
  <dc:creator>Huong Thao - 0972115126</dc:creator>
  <dc:description>9Slide.vn</dc:description>
  <cp:lastModifiedBy>Administrator</cp:lastModifiedBy>
  <cp:revision>184</cp:revision>
  <dcterms:created xsi:type="dcterms:W3CDTF">2021-08-28T06:41:59Z</dcterms:created>
  <dcterms:modified xsi:type="dcterms:W3CDTF">2025-10-01T14:33:18Z</dcterms:modified>
  <cp:category>9Slide.vn</cp:category>
</cp:coreProperties>
</file>