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0" r:id="rId2"/>
    <p:sldMasterId id="2147483695" r:id="rId3"/>
    <p:sldMasterId id="2147483698" r:id="rId4"/>
    <p:sldMasterId id="2147483722" r:id="rId5"/>
    <p:sldMasterId id="2147483746" r:id="rId6"/>
  </p:sldMasterIdLst>
  <p:notesMasterIdLst>
    <p:notesMasterId r:id="rId18"/>
  </p:notesMasterIdLst>
  <p:sldIdLst>
    <p:sldId id="319" r:id="rId7"/>
    <p:sldId id="268" r:id="rId8"/>
    <p:sldId id="262" r:id="rId9"/>
    <p:sldId id="272" r:id="rId10"/>
    <p:sldId id="285" r:id="rId11"/>
    <p:sldId id="320" r:id="rId12"/>
    <p:sldId id="257" r:id="rId13"/>
    <p:sldId id="310" r:id="rId14"/>
    <p:sldId id="259" r:id="rId15"/>
    <p:sldId id="258" r:id="rId16"/>
    <p:sldId id="31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892"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FC546C-C4A1-40B6-A26D-49D18D8074A7}" type="datetimeFigureOut">
              <a:rPr lang="en-US" smtClean="0"/>
              <a:t>9/28/2025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9AA8CB-3075-4E07-82EC-9DADFF70BFB8}" type="slidenum">
              <a:rPr lang="en-US" smtClean="0"/>
              <a:t>‹#›</a:t>
            </a:fld>
            <a:endParaRPr lang="en-US"/>
          </a:p>
        </p:txBody>
      </p:sp>
    </p:spTree>
    <p:extLst>
      <p:ext uri="{BB962C8B-B14F-4D97-AF65-F5344CB8AC3E}">
        <p14:creationId xmlns:p14="http://schemas.microsoft.com/office/powerpoint/2010/main" val="554236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AC6D98-046A-405E-9FCB-494EC8D89F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3631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4.xml"/><Relationship Id="rId6" Type="http://schemas.openxmlformats.org/officeDocument/2006/relationships/image" Target="../media/image13.png"/><Relationship Id="rId5" Type="http://schemas.openxmlformats.org/officeDocument/2006/relationships/hyperlink" Target="https://www.facebook.com/groups/629898828017053" TargetMode="External"/><Relationship Id="rId4" Type="http://schemas.openxmlformats.org/officeDocument/2006/relationships/image" Target="../media/image1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4.xml"/><Relationship Id="rId6" Type="http://schemas.openxmlformats.org/officeDocument/2006/relationships/image" Target="../media/image13.png"/><Relationship Id="rId5" Type="http://schemas.openxmlformats.org/officeDocument/2006/relationships/hyperlink" Target="https://www.facebook.com/groups/629898828017053" TargetMode="External"/><Relationship Id="rId4" Type="http://schemas.openxmlformats.org/officeDocument/2006/relationships/image" Target="../media/image12.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Master" Target="../slideMasters/slideMaster4.xml"/><Relationship Id="rId6" Type="http://schemas.openxmlformats.org/officeDocument/2006/relationships/hyperlink" Target="https://www.facebook.com/groups/629898828017053" TargetMode="External"/><Relationship Id="rId5" Type="http://schemas.openxmlformats.org/officeDocument/2006/relationships/image" Target="../media/image12.png"/><Relationship Id="rId4" Type="http://schemas.openxmlformats.org/officeDocument/2006/relationships/image" Target="../media/image1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4.xml"/><Relationship Id="rId6" Type="http://schemas.openxmlformats.org/officeDocument/2006/relationships/hyperlink" Target="https://www.facebook.com/groups/629898828017053" TargetMode="External"/><Relationship Id="rId5" Type="http://schemas.openxmlformats.org/officeDocument/2006/relationships/image" Target="../media/image12.png"/><Relationship Id="rId4" Type="http://schemas.openxmlformats.org/officeDocument/2006/relationships/image" Target="../media/image14.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hyperlink" Target="https://www.facebook.com/groups/629898828017053" TargetMode="External"/><Relationship Id="rId2" Type="http://schemas.openxmlformats.org/officeDocument/2006/relationships/image" Target="../media/image7.png"/><Relationship Id="rId1" Type="http://schemas.openxmlformats.org/officeDocument/2006/relationships/slideMaster" Target="../slideMasters/slideMaster4.xml"/><Relationship Id="rId6" Type="http://schemas.openxmlformats.org/officeDocument/2006/relationships/image" Target="../media/image12.png"/><Relationship Id="rId5" Type="http://schemas.openxmlformats.org/officeDocument/2006/relationships/image" Target="../media/image16.png"/><Relationship Id="rId4" Type="http://schemas.openxmlformats.org/officeDocument/2006/relationships/image" Target="../media/image5.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s://www.facebook.com/groups/629898828017053" TargetMode="External"/><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13.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5.xml"/><Relationship Id="rId5" Type="http://schemas.openxmlformats.org/officeDocument/2006/relationships/image" Target="../media/image13.png"/><Relationship Id="rId4" Type="http://schemas.openxmlformats.org/officeDocument/2006/relationships/hyperlink" Target="https://www.facebook.com/groups/629898828017053" TargetMode="Externa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5.xml"/><Relationship Id="rId4" Type="http://schemas.openxmlformats.org/officeDocument/2006/relationships/image" Target="../media/image8.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10.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5.xml"/><Relationship Id="rId6" Type="http://schemas.openxmlformats.org/officeDocument/2006/relationships/hyperlink" Target="https://www.facebook.com/groups/629898828017053" TargetMode="External"/><Relationship Id="rId5" Type="http://schemas.openxmlformats.org/officeDocument/2006/relationships/image" Target="../media/image12.png"/><Relationship Id="rId4" Type="http://schemas.openxmlformats.org/officeDocument/2006/relationships/image" Target="../media/image17.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5.xml"/><Relationship Id="rId4" Type="http://schemas.openxmlformats.org/officeDocument/2006/relationships/image" Target="../media/image11.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5.xml"/><Relationship Id="rId6" Type="http://schemas.openxmlformats.org/officeDocument/2006/relationships/image" Target="../media/image13.png"/><Relationship Id="rId5" Type="http://schemas.openxmlformats.org/officeDocument/2006/relationships/hyperlink" Target="https://www.facebook.com/groups/629898828017053" TargetMode="External"/><Relationship Id="rId4"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5.xml"/><Relationship Id="rId6" Type="http://schemas.openxmlformats.org/officeDocument/2006/relationships/image" Target="../media/image13.png"/><Relationship Id="rId5" Type="http://schemas.openxmlformats.org/officeDocument/2006/relationships/hyperlink" Target="https://www.facebook.com/groups/629898828017053" TargetMode="External"/><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Master" Target="../slideMasters/slideMaster5.xml"/><Relationship Id="rId6" Type="http://schemas.openxmlformats.org/officeDocument/2006/relationships/hyperlink" Target="https://www.facebook.com/groups/629898828017053" TargetMode="External"/><Relationship Id="rId5" Type="http://schemas.openxmlformats.org/officeDocument/2006/relationships/image" Target="../media/image12.png"/><Relationship Id="rId4" Type="http://schemas.openxmlformats.org/officeDocument/2006/relationships/image" Target="../media/image15.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5.xml"/><Relationship Id="rId6" Type="http://schemas.openxmlformats.org/officeDocument/2006/relationships/hyperlink" Target="https://www.facebook.com/groups/629898828017053" TargetMode="External"/><Relationship Id="rId5" Type="http://schemas.openxmlformats.org/officeDocument/2006/relationships/image" Target="../media/image12.png"/><Relationship Id="rId4" Type="http://schemas.openxmlformats.org/officeDocument/2006/relationships/image" Target="../media/image14.png"/></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hyperlink" Target="https://www.facebook.com/groups/629898828017053" TargetMode="External"/><Relationship Id="rId2" Type="http://schemas.openxmlformats.org/officeDocument/2006/relationships/image" Target="../media/image7.png"/><Relationship Id="rId1" Type="http://schemas.openxmlformats.org/officeDocument/2006/relationships/slideMaster" Target="../slideMasters/slideMaster5.xml"/><Relationship Id="rId6" Type="http://schemas.openxmlformats.org/officeDocument/2006/relationships/image" Target="../media/image12.png"/><Relationship Id="rId5" Type="http://schemas.openxmlformats.org/officeDocument/2006/relationships/image" Target="../media/image16.png"/><Relationship Id="rId4" Type="http://schemas.openxmlformats.org/officeDocument/2006/relationships/image" Target="../media/image5.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8.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png"/></Relationships>
</file>

<file path=ppt/slideLayouts/_rels/slideLayout77.xml.rels><?xml version="1.0" encoding="UTF-8" standalone="yes"?>
<Relationships xmlns="http://schemas.openxmlformats.org/package/2006/relationships"><Relationship Id="rId3" Type="http://schemas.openxmlformats.org/officeDocument/2006/relationships/hyperlink" Target="https://www.facebook.com/groups/629898828017053" TargetMode="External"/><Relationship Id="rId2" Type="http://schemas.openxmlformats.org/officeDocument/2006/relationships/image" Target="../media/image12.png"/><Relationship Id="rId1" Type="http://schemas.openxmlformats.org/officeDocument/2006/relationships/slideMaster" Target="../slideMasters/slideMaster5.xml"/><Relationship Id="rId4" Type="http://schemas.openxmlformats.org/officeDocument/2006/relationships/image" Target="../media/image13.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68805957"/>
      </p:ext>
    </p:extLst>
  </p:cSld>
  <p:clrMapOvr>
    <a:masterClrMapping/>
  </p:clrMapOvr>
  <p:transition spd="slow">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10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97986570"/>
      </p:ext>
    </p:extLst>
  </p:cSld>
  <p:clrMapOvr>
    <a:masterClrMapping/>
  </p:clrMapOvr>
  <p:transition spd="slow">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9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68482893"/>
      </p:ext>
    </p:extLst>
  </p:cSld>
  <p:clrMapOvr>
    <a:masterClrMapping/>
  </p:clrMapOvr>
  <p:transition spd="slow">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8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416271593"/>
      </p:ext>
    </p:extLst>
  </p:cSld>
  <p:clrMapOvr>
    <a:masterClrMapping/>
  </p:clrMapOvr>
  <p:transition spd="slow">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7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111272131"/>
      </p:ext>
    </p:extLst>
  </p:cSld>
  <p:clrMapOvr>
    <a:masterClrMapping/>
  </p:clrMapOvr>
  <p:transition spd="slow">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900099530"/>
      </p:ext>
    </p:extLst>
  </p:cSld>
  <p:clrMapOvr>
    <a:masterClrMapping/>
  </p:clrMapOvr>
  <p:transition spd="slow">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5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13052148"/>
      </p:ext>
    </p:extLst>
  </p:cSld>
  <p:clrMapOvr>
    <a:masterClrMapping/>
  </p:clrMapOvr>
  <p:transition spd="slow">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4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624410162"/>
      </p:ext>
    </p:extLst>
  </p:cSld>
  <p:clrMapOvr>
    <a:masterClrMapping/>
  </p:clrMapOvr>
  <p:transition spd="slow">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13197899"/>
      </p:ext>
    </p:extLst>
  </p:cSld>
  <p:clrMapOvr>
    <a:masterClrMapping/>
  </p:clrMapOvr>
  <p:transition spd="slow">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05249515"/>
      </p:ext>
    </p:extLst>
  </p:cSld>
  <p:clrMapOvr>
    <a:masterClrMapping/>
  </p:clrMapOvr>
  <p:transition spd="slow">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60812873"/>
      </p:ext>
    </p:extLst>
  </p:cSld>
  <p:clrMapOvr>
    <a:masterClrMapping/>
  </p:clrMapOvr>
  <p:transition spd="slow">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8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87530958"/>
      </p:ext>
    </p:extLst>
  </p:cSld>
  <p:clrMapOvr>
    <a:masterClrMapping/>
  </p:clrMapOvr>
  <p:transition spd="slow">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87233145"/>
      </p:ext>
    </p:extLst>
  </p:cSld>
  <p:clrMapOvr>
    <a:masterClrMapping/>
  </p:clrMapOvr>
  <p:transition spd="slow">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10" b="1" cap="all"/>
            </a:lvl1pPr>
          </a:lstStyle>
          <a:p>
            <a:r>
              <a:rPr lang="zh-CN" altLang="en-US"/>
              <a:t>单击此处编辑母版标题样式</a:t>
            </a:r>
          </a:p>
        </p:txBody>
      </p:sp>
      <p:sp>
        <p:nvSpPr>
          <p:cNvPr id="3" name="文本占位符 2"/>
          <p:cNvSpPr>
            <a:spLocks noGrp="1"/>
          </p:cNvSpPr>
          <p:nvPr>
            <p:ph type="body" idx="1"/>
          </p:nvPr>
        </p:nvSpPr>
        <p:spPr>
          <a:xfrm>
            <a:off x="963084" y="2906716"/>
            <a:ext cx="10363200" cy="1500187"/>
          </a:xfrm>
        </p:spPr>
        <p:txBody>
          <a:bodyPr anchor="b"/>
          <a:lstStyle>
            <a:lvl1pPr marL="0" indent="0">
              <a:buNone/>
              <a:defRPr sz="2005">
                <a:solidFill>
                  <a:schemeClr val="tx1">
                    <a:tint val="75000"/>
                  </a:schemeClr>
                </a:solidFill>
              </a:defRPr>
            </a:lvl1pPr>
            <a:lvl2pPr marL="458389" indent="0">
              <a:buNone/>
              <a:defRPr sz="1805">
                <a:solidFill>
                  <a:schemeClr val="tx1">
                    <a:tint val="75000"/>
                  </a:schemeClr>
                </a:solidFill>
              </a:defRPr>
            </a:lvl2pPr>
            <a:lvl3pPr marL="916777" indent="0">
              <a:buNone/>
              <a:defRPr sz="1604">
                <a:solidFill>
                  <a:schemeClr val="tx1">
                    <a:tint val="75000"/>
                  </a:schemeClr>
                </a:solidFill>
              </a:defRPr>
            </a:lvl3pPr>
            <a:lvl4pPr marL="1375166" indent="0">
              <a:buNone/>
              <a:defRPr sz="1404">
                <a:solidFill>
                  <a:schemeClr val="tx1">
                    <a:tint val="75000"/>
                  </a:schemeClr>
                </a:solidFill>
              </a:defRPr>
            </a:lvl4pPr>
            <a:lvl5pPr marL="1833555" indent="0">
              <a:buNone/>
              <a:defRPr sz="1404">
                <a:solidFill>
                  <a:schemeClr val="tx1">
                    <a:tint val="75000"/>
                  </a:schemeClr>
                </a:solidFill>
              </a:defRPr>
            </a:lvl5pPr>
            <a:lvl6pPr marL="2291944" indent="0">
              <a:buNone/>
              <a:defRPr sz="1404">
                <a:solidFill>
                  <a:schemeClr val="tx1">
                    <a:tint val="75000"/>
                  </a:schemeClr>
                </a:solidFill>
              </a:defRPr>
            </a:lvl6pPr>
            <a:lvl7pPr marL="2750332" indent="0">
              <a:buNone/>
              <a:defRPr sz="1404">
                <a:solidFill>
                  <a:schemeClr val="tx1">
                    <a:tint val="75000"/>
                  </a:schemeClr>
                </a:solidFill>
              </a:defRPr>
            </a:lvl7pPr>
            <a:lvl8pPr marL="3208721" indent="0">
              <a:buNone/>
              <a:defRPr sz="1404">
                <a:solidFill>
                  <a:schemeClr val="tx1">
                    <a:tint val="75000"/>
                  </a:schemeClr>
                </a:solidFill>
              </a:defRPr>
            </a:lvl8pPr>
            <a:lvl9pPr marL="3667110" indent="0">
              <a:buNone/>
              <a:defRPr sz="1404">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36957029"/>
      </p:ext>
    </p:extLst>
  </p:cSld>
  <p:clrMapOvr>
    <a:masterClrMapping/>
  </p:clrMapOvr>
  <p:transition spd="slow">
    <p:comb/>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3"/>
            <a:ext cx="5384800" cy="4525963"/>
          </a:xfrm>
        </p:spPr>
        <p:txBody>
          <a:bodyPr/>
          <a:lstStyle>
            <a:lvl1pPr>
              <a:defRPr sz="2807"/>
            </a:lvl1pPr>
            <a:lvl2pPr>
              <a:defRPr sz="2406"/>
            </a:lvl2pPr>
            <a:lvl3pPr>
              <a:defRPr sz="2005"/>
            </a:lvl3pPr>
            <a:lvl4pPr>
              <a:defRPr sz="1805"/>
            </a:lvl4pPr>
            <a:lvl5pPr>
              <a:defRPr sz="1805"/>
            </a:lvl5pPr>
            <a:lvl6pPr>
              <a:defRPr sz="1805"/>
            </a:lvl6pPr>
            <a:lvl7pPr>
              <a:defRPr sz="1805"/>
            </a:lvl7pPr>
            <a:lvl8pPr>
              <a:defRPr sz="1805"/>
            </a:lvl8pPr>
            <a:lvl9pPr>
              <a:defRPr sz="18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1" y="1600203"/>
            <a:ext cx="5384800" cy="4525963"/>
          </a:xfrm>
        </p:spPr>
        <p:txBody>
          <a:bodyPr/>
          <a:lstStyle>
            <a:lvl1pPr>
              <a:defRPr sz="2807"/>
            </a:lvl1pPr>
            <a:lvl2pPr>
              <a:defRPr sz="2406"/>
            </a:lvl2pPr>
            <a:lvl3pPr>
              <a:defRPr sz="2005"/>
            </a:lvl3pPr>
            <a:lvl4pPr>
              <a:defRPr sz="1805"/>
            </a:lvl4pPr>
            <a:lvl5pPr>
              <a:defRPr sz="1805"/>
            </a:lvl5pPr>
            <a:lvl6pPr>
              <a:defRPr sz="1805"/>
            </a:lvl6pPr>
            <a:lvl7pPr>
              <a:defRPr sz="1805"/>
            </a:lvl7pPr>
            <a:lvl8pPr>
              <a:defRPr sz="1805"/>
            </a:lvl8pPr>
            <a:lvl9pPr>
              <a:defRPr sz="18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21586354"/>
      </p:ext>
    </p:extLst>
  </p:cSld>
  <p:clrMapOvr>
    <a:masterClrMapping/>
  </p:clrMapOvr>
  <p:transition spd="slow">
    <p:comb/>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2" y="1535113"/>
            <a:ext cx="5386917" cy="639762"/>
          </a:xfrm>
        </p:spPr>
        <p:txBody>
          <a:bodyPr anchor="b"/>
          <a:lstStyle>
            <a:lvl1pPr marL="0" indent="0">
              <a:buNone/>
              <a:defRPr sz="2406" b="1"/>
            </a:lvl1pPr>
            <a:lvl2pPr marL="458389" indent="0">
              <a:buNone/>
              <a:defRPr sz="2005" b="1"/>
            </a:lvl2pPr>
            <a:lvl3pPr marL="916777" indent="0">
              <a:buNone/>
              <a:defRPr sz="1805" b="1"/>
            </a:lvl3pPr>
            <a:lvl4pPr marL="1375166" indent="0">
              <a:buNone/>
              <a:defRPr sz="1604" b="1"/>
            </a:lvl4pPr>
            <a:lvl5pPr marL="1833555" indent="0">
              <a:buNone/>
              <a:defRPr sz="1604" b="1"/>
            </a:lvl5pPr>
            <a:lvl6pPr marL="2291944" indent="0">
              <a:buNone/>
              <a:defRPr sz="1604" b="1"/>
            </a:lvl6pPr>
            <a:lvl7pPr marL="2750332" indent="0">
              <a:buNone/>
              <a:defRPr sz="1604" b="1"/>
            </a:lvl7pPr>
            <a:lvl8pPr marL="3208721" indent="0">
              <a:buNone/>
              <a:defRPr sz="1604" b="1"/>
            </a:lvl8pPr>
            <a:lvl9pPr marL="3667110" indent="0">
              <a:buNone/>
              <a:defRPr sz="1604" b="1"/>
            </a:lvl9pPr>
          </a:lstStyle>
          <a:p>
            <a:pPr lvl="0"/>
            <a:r>
              <a:rPr lang="zh-CN" altLang="en-US"/>
              <a:t>单击此处编辑母版文本样式</a:t>
            </a:r>
          </a:p>
        </p:txBody>
      </p:sp>
      <p:sp>
        <p:nvSpPr>
          <p:cNvPr id="4" name="内容占位符 3"/>
          <p:cNvSpPr>
            <a:spLocks noGrp="1"/>
          </p:cNvSpPr>
          <p:nvPr>
            <p:ph sz="half" idx="2"/>
          </p:nvPr>
        </p:nvSpPr>
        <p:spPr>
          <a:xfrm>
            <a:off x="609602" y="2174875"/>
            <a:ext cx="5386917" cy="3951288"/>
          </a:xfrm>
        </p:spPr>
        <p:txBody>
          <a:bodyPr/>
          <a:lstStyle>
            <a:lvl1pPr>
              <a:defRPr sz="2406"/>
            </a:lvl1pPr>
            <a:lvl2pPr>
              <a:defRPr sz="2005"/>
            </a:lvl2pPr>
            <a:lvl3pPr>
              <a:defRPr sz="1805"/>
            </a:lvl3pPr>
            <a:lvl4pPr>
              <a:defRPr sz="1604"/>
            </a:lvl4pPr>
            <a:lvl5pPr>
              <a:defRPr sz="1604"/>
            </a:lvl5pPr>
            <a:lvl6pPr>
              <a:defRPr sz="1604"/>
            </a:lvl6pPr>
            <a:lvl7pPr>
              <a:defRPr sz="1604"/>
            </a:lvl7pPr>
            <a:lvl8pPr>
              <a:defRPr sz="1604"/>
            </a:lvl8pPr>
            <a:lvl9pPr>
              <a:defRPr sz="1604"/>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6" b="1"/>
            </a:lvl1pPr>
            <a:lvl2pPr marL="458389" indent="0">
              <a:buNone/>
              <a:defRPr sz="2005" b="1"/>
            </a:lvl2pPr>
            <a:lvl3pPr marL="916777" indent="0">
              <a:buNone/>
              <a:defRPr sz="1805" b="1"/>
            </a:lvl3pPr>
            <a:lvl4pPr marL="1375166" indent="0">
              <a:buNone/>
              <a:defRPr sz="1604" b="1"/>
            </a:lvl4pPr>
            <a:lvl5pPr marL="1833555" indent="0">
              <a:buNone/>
              <a:defRPr sz="1604" b="1"/>
            </a:lvl5pPr>
            <a:lvl6pPr marL="2291944" indent="0">
              <a:buNone/>
              <a:defRPr sz="1604" b="1"/>
            </a:lvl6pPr>
            <a:lvl7pPr marL="2750332" indent="0">
              <a:buNone/>
              <a:defRPr sz="1604" b="1"/>
            </a:lvl7pPr>
            <a:lvl8pPr marL="3208721" indent="0">
              <a:buNone/>
              <a:defRPr sz="1604" b="1"/>
            </a:lvl8pPr>
            <a:lvl9pPr marL="3667110" indent="0">
              <a:buNone/>
              <a:defRPr sz="1604"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6"/>
            </a:lvl1pPr>
            <a:lvl2pPr>
              <a:defRPr sz="2005"/>
            </a:lvl2pPr>
            <a:lvl3pPr>
              <a:defRPr sz="1805"/>
            </a:lvl3pPr>
            <a:lvl4pPr>
              <a:defRPr sz="1604"/>
            </a:lvl4pPr>
            <a:lvl5pPr>
              <a:defRPr sz="1604"/>
            </a:lvl5pPr>
            <a:lvl6pPr>
              <a:defRPr sz="1604"/>
            </a:lvl6pPr>
            <a:lvl7pPr>
              <a:defRPr sz="1604"/>
            </a:lvl7pPr>
            <a:lvl8pPr>
              <a:defRPr sz="1604"/>
            </a:lvl8pPr>
            <a:lvl9pPr>
              <a:defRPr sz="1604"/>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71334522"/>
      </p:ext>
    </p:extLst>
  </p:cSld>
  <p:clrMapOvr>
    <a:masterClrMapping/>
  </p:clrMapOvr>
  <p:transition spd="slow">
    <p:comb/>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151632821"/>
      </p:ext>
    </p:extLst>
  </p:cSld>
  <p:clrMapOvr>
    <a:masterClrMapping/>
  </p:clrMapOvr>
  <p:transition spd="slow">
    <p:comb/>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35310708"/>
      </p:ext>
    </p:extLst>
  </p:cSld>
  <p:clrMapOvr>
    <a:masterClrMapping/>
  </p:clrMapOvr>
  <p:transition spd="slow">
    <p:comb/>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1"/>
            <a:ext cx="4011084" cy="1162050"/>
          </a:xfrm>
        </p:spPr>
        <p:txBody>
          <a:bodyPr anchor="b"/>
          <a:lstStyle>
            <a:lvl1pPr algn="l">
              <a:defRPr sz="2005" b="1"/>
            </a:lvl1pPr>
          </a:lstStyle>
          <a:p>
            <a:r>
              <a:rPr lang="zh-CN" altLang="en-US"/>
              <a:t>单击此处编辑母版标题样式</a:t>
            </a:r>
          </a:p>
        </p:txBody>
      </p:sp>
      <p:sp>
        <p:nvSpPr>
          <p:cNvPr id="3" name="内容占位符 2"/>
          <p:cNvSpPr>
            <a:spLocks noGrp="1"/>
          </p:cNvSpPr>
          <p:nvPr>
            <p:ph idx="1"/>
          </p:nvPr>
        </p:nvSpPr>
        <p:spPr>
          <a:xfrm>
            <a:off x="4766735" y="273052"/>
            <a:ext cx="6815667" cy="5853113"/>
          </a:xfrm>
        </p:spPr>
        <p:txBody>
          <a:bodyPr/>
          <a:lstStyle>
            <a:lvl1pPr>
              <a:defRPr sz="3208"/>
            </a:lvl1pPr>
            <a:lvl2pPr>
              <a:defRPr sz="2807"/>
            </a:lvl2pPr>
            <a:lvl3pPr>
              <a:defRPr sz="2406"/>
            </a:lvl3pPr>
            <a:lvl4pPr>
              <a:defRPr sz="2005"/>
            </a:lvl4pPr>
            <a:lvl5pPr>
              <a:defRPr sz="2005"/>
            </a:lvl5pPr>
            <a:lvl6pPr>
              <a:defRPr sz="2005"/>
            </a:lvl6pPr>
            <a:lvl7pPr>
              <a:defRPr sz="2005"/>
            </a:lvl7pPr>
            <a:lvl8pPr>
              <a:defRPr sz="2005"/>
            </a:lvl8pPr>
            <a:lvl9pPr>
              <a:defRPr sz="20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4"/>
            </a:lvl1pPr>
            <a:lvl2pPr marL="458389" indent="0">
              <a:buNone/>
              <a:defRPr sz="1203"/>
            </a:lvl2pPr>
            <a:lvl3pPr marL="916777" indent="0">
              <a:buNone/>
              <a:defRPr sz="1003"/>
            </a:lvl3pPr>
            <a:lvl4pPr marL="1375166" indent="0">
              <a:buNone/>
              <a:defRPr sz="902"/>
            </a:lvl4pPr>
            <a:lvl5pPr marL="1833555" indent="0">
              <a:buNone/>
              <a:defRPr sz="902"/>
            </a:lvl5pPr>
            <a:lvl6pPr marL="2291944" indent="0">
              <a:buNone/>
              <a:defRPr sz="902"/>
            </a:lvl6pPr>
            <a:lvl7pPr marL="2750332" indent="0">
              <a:buNone/>
              <a:defRPr sz="902"/>
            </a:lvl7pPr>
            <a:lvl8pPr marL="3208721" indent="0">
              <a:buNone/>
              <a:defRPr sz="902"/>
            </a:lvl8pPr>
            <a:lvl9pPr marL="3667110" indent="0">
              <a:buNone/>
              <a:defRPr sz="902"/>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33965167"/>
      </p:ext>
    </p:extLst>
  </p:cSld>
  <p:clrMapOvr>
    <a:masterClrMapping/>
  </p:clrMapOvr>
  <p:transition spd="slow">
    <p:comb/>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9" y="4800601"/>
            <a:ext cx="7315200" cy="566738"/>
          </a:xfrm>
        </p:spPr>
        <p:txBody>
          <a:bodyPr anchor="b"/>
          <a:lstStyle>
            <a:lvl1pPr algn="l">
              <a:defRPr sz="2005" b="1"/>
            </a:lvl1pPr>
          </a:lstStyle>
          <a:p>
            <a:r>
              <a:rPr lang="zh-CN" altLang="en-US"/>
              <a:t>单击此处编辑母版标题样式</a:t>
            </a:r>
          </a:p>
        </p:txBody>
      </p:sp>
      <p:sp>
        <p:nvSpPr>
          <p:cNvPr id="3" name="图片占位符 2"/>
          <p:cNvSpPr>
            <a:spLocks noGrp="1"/>
          </p:cNvSpPr>
          <p:nvPr>
            <p:ph type="pic" idx="1"/>
          </p:nvPr>
        </p:nvSpPr>
        <p:spPr>
          <a:xfrm>
            <a:off x="2389719" y="612776"/>
            <a:ext cx="7315200" cy="4114800"/>
          </a:xfrm>
        </p:spPr>
        <p:txBody>
          <a:bodyPr/>
          <a:lstStyle>
            <a:lvl1pPr marL="0" indent="0">
              <a:buNone/>
              <a:defRPr sz="3208"/>
            </a:lvl1pPr>
            <a:lvl2pPr marL="458389" indent="0">
              <a:buNone/>
              <a:defRPr sz="2807"/>
            </a:lvl2pPr>
            <a:lvl3pPr marL="916777" indent="0">
              <a:buNone/>
              <a:defRPr sz="2406"/>
            </a:lvl3pPr>
            <a:lvl4pPr marL="1375166" indent="0">
              <a:buNone/>
              <a:defRPr sz="2005"/>
            </a:lvl4pPr>
            <a:lvl5pPr marL="1833555" indent="0">
              <a:buNone/>
              <a:defRPr sz="2005"/>
            </a:lvl5pPr>
            <a:lvl6pPr marL="2291944" indent="0">
              <a:buNone/>
              <a:defRPr sz="2005"/>
            </a:lvl6pPr>
            <a:lvl7pPr marL="2750332" indent="0">
              <a:buNone/>
              <a:defRPr sz="2005"/>
            </a:lvl7pPr>
            <a:lvl8pPr marL="3208721" indent="0">
              <a:buNone/>
              <a:defRPr sz="2005"/>
            </a:lvl8pPr>
            <a:lvl9pPr marL="3667110" indent="0">
              <a:buNone/>
              <a:defRPr sz="2005"/>
            </a:lvl9pPr>
          </a:lstStyle>
          <a:p>
            <a:endParaRPr lang="zh-CN" altLang="en-US"/>
          </a:p>
        </p:txBody>
      </p:sp>
      <p:sp>
        <p:nvSpPr>
          <p:cNvPr id="4" name="文本占位符 3"/>
          <p:cNvSpPr>
            <a:spLocks noGrp="1"/>
          </p:cNvSpPr>
          <p:nvPr>
            <p:ph type="body" sz="half" idx="2"/>
          </p:nvPr>
        </p:nvSpPr>
        <p:spPr>
          <a:xfrm>
            <a:off x="2389719" y="5367338"/>
            <a:ext cx="7315200" cy="804862"/>
          </a:xfrm>
        </p:spPr>
        <p:txBody>
          <a:bodyPr/>
          <a:lstStyle>
            <a:lvl1pPr marL="0" indent="0">
              <a:buNone/>
              <a:defRPr sz="1404"/>
            </a:lvl1pPr>
            <a:lvl2pPr marL="458389" indent="0">
              <a:buNone/>
              <a:defRPr sz="1203"/>
            </a:lvl2pPr>
            <a:lvl3pPr marL="916777" indent="0">
              <a:buNone/>
              <a:defRPr sz="1003"/>
            </a:lvl3pPr>
            <a:lvl4pPr marL="1375166" indent="0">
              <a:buNone/>
              <a:defRPr sz="902"/>
            </a:lvl4pPr>
            <a:lvl5pPr marL="1833555" indent="0">
              <a:buNone/>
              <a:defRPr sz="902"/>
            </a:lvl5pPr>
            <a:lvl6pPr marL="2291944" indent="0">
              <a:buNone/>
              <a:defRPr sz="902"/>
            </a:lvl6pPr>
            <a:lvl7pPr marL="2750332" indent="0">
              <a:buNone/>
              <a:defRPr sz="902"/>
            </a:lvl7pPr>
            <a:lvl8pPr marL="3208721" indent="0">
              <a:buNone/>
              <a:defRPr sz="902"/>
            </a:lvl8pPr>
            <a:lvl9pPr marL="3667110" indent="0">
              <a:buNone/>
              <a:defRPr sz="902"/>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31462540"/>
      </p:ext>
    </p:extLst>
  </p:cSld>
  <p:clrMapOvr>
    <a:masterClrMapping/>
  </p:clrMapOvr>
  <p:transition spd="slow">
    <p:comb/>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07864364"/>
      </p:ext>
    </p:extLst>
  </p:cSld>
  <p:clrMapOvr>
    <a:masterClrMapping/>
  </p:clrMapOvr>
  <p:transition spd="slow">
    <p:comb/>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1"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573407555"/>
      </p:ext>
    </p:extLst>
  </p:cSld>
  <p:clrMapOvr>
    <a:masterClrMapping/>
  </p:clrMapOvr>
  <p:transition spd="slow">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7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201985464"/>
      </p:ext>
    </p:extLst>
  </p:cSld>
  <p:clrMapOvr>
    <a:masterClrMapping/>
  </p:clrMapOvr>
  <p:transition spd="slow">
    <p:comb/>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5805445"/>
      </p:ext>
    </p:extLst>
  </p:cSld>
  <p:clrMapOvr>
    <a:overrideClrMapping bg1="lt1" tx1="dk1" bg2="lt2" tx2="dk2" accent1="accent1" accent2="accent2" accent3="accent3" accent4="accent4" accent5="accent5" accent6="accent6" hlink="hlink" folHlink="folHlink"/>
  </p:clrMapOvr>
  <p:transition spd="slow">
    <p:comb/>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2"/>
            <a:ext cx="2743200" cy="365125"/>
          </a:xfrm>
        </p:spPr>
        <p:txBody>
          <a:bodyPr/>
          <a:lstStyle/>
          <a:p>
            <a:fld id="{82F288E0-7875-42C4-84C8-98DBBD3BF4D2}" type="datetimeFigureOut">
              <a:rPr lang="zh-CN" altLang="en-US" smtClean="0"/>
              <a:t>2025/9/28</a:t>
            </a:fld>
            <a:endParaRPr lang="zh-CN" altLang="en-US"/>
          </a:p>
        </p:txBody>
      </p:sp>
      <p:sp>
        <p:nvSpPr>
          <p:cNvPr id="5" name="页脚占位符 4"/>
          <p:cNvSpPr>
            <a:spLocks noGrp="1"/>
          </p:cNvSpPr>
          <p:nvPr>
            <p:ph type="ftr" sz="quarter" idx="11"/>
          </p:nvPr>
        </p:nvSpPr>
        <p:spPr>
          <a:xfrm>
            <a:off x="4038600" y="6356352"/>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2"/>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29650010"/>
      </p:ext>
    </p:extLst>
  </p:cSld>
  <p:clrMapOvr>
    <a:masterClrMapping/>
  </p:clrMapOvr>
  <p:transition spd="slow">
    <p:comb/>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p:spPr>
        <p:txBody>
          <a:bodyPr/>
          <a:lstStyle/>
          <a:p>
            <a:fld id="{82F288E0-7875-42C4-84C8-98DBBD3BF4D2}" type="datetimeFigureOut">
              <a:rPr lang="zh-CN" altLang="en-US" smtClean="0"/>
              <a:t>2025/9/28</a:t>
            </a:fld>
            <a:endParaRPr lang="zh-CN" altLang="en-US"/>
          </a:p>
        </p:txBody>
      </p:sp>
      <p:sp>
        <p:nvSpPr>
          <p:cNvPr id="3" name="页脚占位符 2"/>
          <p:cNvSpPr>
            <a:spLocks noGrp="1"/>
          </p:cNvSpPr>
          <p:nvPr>
            <p:ph type="ftr" sz="quarter" idx="11"/>
          </p:nvPr>
        </p:nvSpPr>
        <p:spPr>
          <a:xfrm>
            <a:off x="4038600" y="6356352"/>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2"/>
            <a:ext cx="27432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511019326"/>
      </p:ext>
    </p:extLst>
  </p:cSld>
  <p:clrMapOvr>
    <a:masterClrMapping/>
  </p:clrMapOvr>
  <p:transition spd="slow">
    <p:comb/>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PTMON title">
    <p:spTree>
      <p:nvGrpSpPr>
        <p:cNvPr id="1" name=""/>
        <p:cNvGrpSpPr/>
        <p:nvPr/>
      </p:nvGrpSpPr>
      <p:grpSpPr>
        <a:xfrm>
          <a:off x="0" y="0"/>
          <a:ext cx="0" cy="0"/>
          <a:chOff x="0" y="0"/>
          <a:chExt cx="0" cy="0"/>
        </a:xfrm>
      </p:grpSpPr>
      <p:pic>
        <p:nvPicPr>
          <p:cNvPr id="9" name="그림 8">
            <a:extLst>
              <a:ext uri="{FF2B5EF4-FFF2-40B4-BE49-F238E27FC236}">
                <a16:creationId xmlns:a16="http://schemas.microsoft.com/office/drawing/2014/main" id="{BEDC2307-F353-4B62-8069-3200FEB1EB3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16191" y="156955"/>
            <a:ext cx="5608590" cy="6546990"/>
          </a:xfrm>
          <a:prstGeom prst="rect">
            <a:avLst/>
          </a:prstGeom>
        </p:spPr>
      </p:pic>
      <p:pic>
        <p:nvPicPr>
          <p:cNvPr id="39" name="그림 38">
            <a:extLst>
              <a:ext uri="{FF2B5EF4-FFF2-40B4-BE49-F238E27FC236}">
                <a16:creationId xmlns:a16="http://schemas.microsoft.com/office/drawing/2014/main" id="{A830DF72-88D0-47C1-9F46-97A48B55B86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62824" b="28587"/>
          <a:stretch/>
        </p:blipFill>
        <p:spPr>
          <a:xfrm>
            <a:off x="33107" y="89287"/>
            <a:ext cx="2327743" cy="1556633"/>
          </a:xfrm>
          <a:prstGeom prst="rect">
            <a:avLst/>
          </a:prstGeom>
        </p:spPr>
      </p:pic>
      <p:pic>
        <p:nvPicPr>
          <p:cNvPr id="40" name="그림 39">
            <a:extLst>
              <a:ext uri="{FF2B5EF4-FFF2-40B4-BE49-F238E27FC236}">
                <a16:creationId xmlns:a16="http://schemas.microsoft.com/office/drawing/2014/main" id="{A0334DEA-5426-4DAD-B1EE-1DB7BDBAACD6}"/>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14272" r="60436" b="10306"/>
          <a:stretch/>
        </p:blipFill>
        <p:spPr>
          <a:xfrm>
            <a:off x="0" y="5065701"/>
            <a:ext cx="1394162" cy="1792299"/>
          </a:xfrm>
          <a:prstGeom prst="rect">
            <a:avLst/>
          </a:prstGeom>
        </p:spPr>
      </p:pic>
      <p:pic>
        <p:nvPicPr>
          <p:cNvPr id="43" name="그림 42">
            <a:extLst>
              <a:ext uri="{FF2B5EF4-FFF2-40B4-BE49-F238E27FC236}">
                <a16:creationId xmlns:a16="http://schemas.microsoft.com/office/drawing/2014/main" id="{B5019CF4-D14B-416B-A7CA-48900B82058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a:stretch/>
        </p:blipFill>
        <p:spPr>
          <a:xfrm>
            <a:off x="7757024" y="101234"/>
            <a:ext cx="4148252" cy="2179766"/>
          </a:xfrm>
          <a:prstGeom prst="rect">
            <a:avLst/>
          </a:prstGeom>
        </p:spPr>
      </p:pic>
      <p:pic>
        <p:nvPicPr>
          <p:cNvPr id="46" name="그림 45">
            <a:extLst>
              <a:ext uri="{FF2B5EF4-FFF2-40B4-BE49-F238E27FC236}">
                <a16:creationId xmlns:a16="http://schemas.microsoft.com/office/drawing/2014/main" id="{C7022C94-92DE-41E5-9A2C-BDD5867E884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80244" r="62824"/>
          <a:stretch/>
        </p:blipFill>
        <p:spPr>
          <a:xfrm>
            <a:off x="3696820" y="0"/>
            <a:ext cx="2327743" cy="430628"/>
          </a:xfrm>
          <a:prstGeom prst="rect">
            <a:avLst/>
          </a:prstGeom>
        </p:spPr>
      </p:pic>
    </p:spTree>
    <p:extLst>
      <p:ext uri="{BB962C8B-B14F-4D97-AF65-F5344CB8AC3E}">
        <p14:creationId xmlns:p14="http://schemas.microsoft.com/office/powerpoint/2010/main" val="2648249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PPTMON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32292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PPTMON slide">
    <p:spTree>
      <p:nvGrpSpPr>
        <p:cNvPr id="1" name=""/>
        <p:cNvGrpSpPr/>
        <p:nvPr/>
      </p:nvGrpSpPr>
      <p:grpSpPr>
        <a:xfrm>
          <a:off x="0" y="0"/>
          <a:ext cx="0" cy="0"/>
          <a:chOff x="0" y="0"/>
          <a:chExt cx="0" cy="0"/>
        </a:xfrm>
      </p:grpSpPr>
      <p:pic>
        <p:nvPicPr>
          <p:cNvPr id="11" name="그림 10">
            <a:extLst>
              <a:ext uri="{FF2B5EF4-FFF2-40B4-BE49-F238E27FC236}">
                <a16:creationId xmlns:a16="http://schemas.microsoft.com/office/drawing/2014/main" id="{9DCF5679-1CC2-4FCD-976E-06133735655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776" b="43276"/>
          <a:stretch/>
        </p:blipFill>
        <p:spPr>
          <a:xfrm>
            <a:off x="286724" y="179980"/>
            <a:ext cx="2330753" cy="1240894"/>
          </a:xfrm>
          <a:prstGeom prst="rect">
            <a:avLst/>
          </a:prstGeom>
        </p:spPr>
      </p:pic>
      <p:pic>
        <p:nvPicPr>
          <p:cNvPr id="15" name="그림 14">
            <a:extLst>
              <a:ext uri="{FF2B5EF4-FFF2-40B4-BE49-F238E27FC236}">
                <a16:creationId xmlns:a16="http://schemas.microsoft.com/office/drawing/2014/main" id="{27B55F0E-7270-40EE-AEFD-8934BF865FF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60436"/>
          <a:stretch/>
        </p:blipFill>
        <p:spPr>
          <a:xfrm>
            <a:off x="9724390" y="179980"/>
            <a:ext cx="2180886" cy="1998223"/>
          </a:xfrm>
          <a:prstGeom prst="rect">
            <a:avLst/>
          </a:prstGeom>
        </p:spPr>
      </p:pic>
      <p:pic>
        <p:nvPicPr>
          <p:cNvPr id="24" name="그림 23">
            <a:extLst>
              <a:ext uri="{FF2B5EF4-FFF2-40B4-BE49-F238E27FC236}">
                <a16:creationId xmlns:a16="http://schemas.microsoft.com/office/drawing/2014/main" id="{BA90C6AC-32DF-4682-8770-C6432076158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3799" y="5257800"/>
            <a:ext cx="2252726" cy="1600200"/>
          </a:xfrm>
          <a:prstGeom prst="rect">
            <a:avLst/>
          </a:prstGeom>
        </p:spPr>
      </p:pic>
    </p:spTree>
    <p:extLst>
      <p:ext uri="{BB962C8B-B14F-4D97-AF65-F5344CB8AC3E}">
        <p14:creationId xmlns:p14="http://schemas.microsoft.com/office/powerpoint/2010/main" val="41823589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PPTMON slide">
    <p:spTree>
      <p:nvGrpSpPr>
        <p:cNvPr id="1" name=""/>
        <p:cNvGrpSpPr/>
        <p:nvPr/>
      </p:nvGrpSpPr>
      <p:grpSpPr>
        <a:xfrm>
          <a:off x="0" y="0"/>
          <a:ext cx="0" cy="0"/>
          <a:chOff x="0" y="0"/>
          <a:chExt cx="0" cy="0"/>
        </a:xfrm>
      </p:grpSpPr>
      <p:pic>
        <p:nvPicPr>
          <p:cNvPr id="7" name="그림 6">
            <a:extLst>
              <a:ext uri="{FF2B5EF4-FFF2-40B4-BE49-F238E27FC236}">
                <a16:creationId xmlns:a16="http://schemas.microsoft.com/office/drawing/2014/main" id="{EFAD78E9-6734-4CB2-A9DB-022AEAC4692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7099"/>
          <a:stretch/>
        </p:blipFill>
        <p:spPr>
          <a:xfrm flipH="1">
            <a:off x="286724" y="0"/>
            <a:ext cx="2789505" cy="2112544"/>
          </a:xfrm>
          <a:prstGeom prst="rect">
            <a:avLst/>
          </a:prstGeom>
        </p:spPr>
      </p:pic>
      <p:pic>
        <p:nvPicPr>
          <p:cNvPr id="11" name="그림 10">
            <a:extLst>
              <a:ext uri="{FF2B5EF4-FFF2-40B4-BE49-F238E27FC236}">
                <a16:creationId xmlns:a16="http://schemas.microsoft.com/office/drawing/2014/main" id="{B83AC883-C5AE-467E-AE1E-4AD1C346BB3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a:stretch/>
        </p:blipFill>
        <p:spPr>
          <a:xfrm>
            <a:off x="7757024" y="179980"/>
            <a:ext cx="4148252" cy="2179766"/>
          </a:xfrm>
          <a:prstGeom prst="rect">
            <a:avLst/>
          </a:prstGeom>
        </p:spPr>
      </p:pic>
    </p:spTree>
    <p:extLst>
      <p:ext uri="{BB962C8B-B14F-4D97-AF65-F5344CB8AC3E}">
        <p14:creationId xmlns:p14="http://schemas.microsoft.com/office/powerpoint/2010/main" val="40701178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PPTMON slide">
    <p:spTree>
      <p:nvGrpSpPr>
        <p:cNvPr id="1" name=""/>
        <p:cNvGrpSpPr/>
        <p:nvPr/>
      </p:nvGrpSpPr>
      <p:grpSpPr>
        <a:xfrm>
          <a:off x="0" y="0"/>
          <a:ext cx="0" cy="0"/>
          <a:chOff x="0" y="0"/>
          <a:chExt cx="0" cy="0"/>
        </a:xfrm>
      </p:grpSpPr>
      <p:pic>
        <p:nvPicPr>
          <p:cNvPr id="7" name="그림 6">
            <a:extLst>
              <a:ext uri="{FF2B5EF4-FFF2-40B4-BE49-F238E27FC236}">
                <a16:creationId xmlns:a16="http://schemas.microsoft.com/office/drawing/2014/main" id="{A31D2982-1942-4C07-B586-9E1AE3811B5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9931"/>
          <a:stretch/>
        </p:blipFill>
        <p:spPr>
          <a:xfrm>
            <a:off x="9211912" y="-195592"/>
            <a:ext cx="2759954" cy="1998223"/>
          </a:xfrm>
          <a:prstGeom prst="rect">
            <a:avLst/>
          </a:prstGeom>
        </p:spPr>
      </p:pic>
      <p:pic>
        <p:nvPicPr>
          <p:cNvPr id="8" name="그림 7">
            <a:extLst>
              <a:ext uri="{FF2B5EF4-FFF2-40B4-BE49-F238E27FC236}">
                <a16:creationId xmlns:a16="http://schemas.microsoft.com/office/drawing/2014/main" id="{C082EFEC-8BAF-448C-B6A5-B710626E77E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17598"/>
          <a:stretch/>
        </p:blipFill>
        <p:spPr>
          <a:xfrm>
            <a:off x="220134" y="0"/>
            <a:ext cx="2516761" cy="1802631"/>
          </a:xfrm>
          <a:prstGeom prst="rect">
            <a:avLst/>
          </a:prstGeom>
        </p:spPr>
      </p:pic>
      <p:pic>
        <p:nvPicPr>
          <p:cNvPr id="10" name="그림 9">
            <a:extLst>
              <a:ext uri="{FF2B5EF4-FFF2-40B4-BE49-F238E27FC236}">
                <a16:creationId xmlns:a16="http://schemas.microsoft.com/office/drawing/2014/main" id="{E86C317A-D894-4548-ABB3-D81A3FCABBF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1371" y="5657503"/>
            <a:ext cx="2501036" cy="1200497"/>
          </a:xfrm>
          <a:prstGeom prst="rect">
            <a:avLst/>
          </a:prstGeom>
        </p:spPr>
      </p:pic>
    </p:spTree>
    <p:extLst>
      <p:ext uri="{BB962C8B-B14F-4D97-AF65-F5344CB8AC3E}">
        <p14:creationId xmlns:p14="http://schemas.microsoft.com/office/powerpoint/2010/main" val="12560576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PPTMON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5787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PPTMON slide">
    <p:spTree>
      <p:nvGrpSpPr>
        <p:cNvPr id="1" name=""/>
        <p:cNvGrpSpPr/>
        <p:nvPr/>
      </p:nvGrpSpPr>
      <p:grpSpPr>
        <a:xfrm>
          <a:off x="0" y="0"/>
          <a:ext cx="0" cy="0"/>
          <a:chOff x="0" y="0"/>
          <a:chExt cx="0" cy="0"/>
        </a:xfrm>
      </p:grpSpPr>
      <p:pic>
        <p:nvPicPr>
          <p:cNvPr id="12" name="그림 11">
            <a:extLst>
              <a:ext uri="{FF2B5EF4-FFF2-40B4-BE49-F238E27FC236}">
                <a16:creationId xmlns:a16="http://schemas.microsoft.com/office/drawing/2014/main" id="{C00801C4-8E9F-4BF3-8E95-6D534BA8CA9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776" b="43276"/>
          <a:stretch/>
        </p:blipFill>
        <p:spPr>
          <a:xfrm>
            <a:off x="306614" y="113774"/>
            <a:ext cx="2330753" cy="1240894"/>
          </a:xfrm>
          <a:prstGeom prst="rect">
            <a:avLst/>
          </a:prstGeom>
        </p:spPr>
      </p:pic>
      <p:pic>
        <p:nvPicPr>
          <p:cNvPr id="14" name="그림 13">
            <a:extLst>
              <a:ext uri="{FF2B5EF4-FFF2-40B4-BE49-F238E27FC236}">
                <a16:creationId xmlns:a16="http://schemas.microsoft.com/office/drawing/2014/main" id="{77FB0ED5-A5C6-4A88-8198-C8B303E5AB7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9931"/>
          <a:stretch/>
        </p:blipFill>
        <p:spPr>
          <a:xfrm>
            <a:off x="9264380" y="4610191"/>
            <a:ext cx="2759954" cy="1998223"/>
          </a:xfrm>
          <a:prstGeom prst="rect">
            <a:avLst/>
          </a:prstGeom>
        </p:spPr>
      </p:pic>
      <p:pic>
        <p:nvPicPr>
          <p:cNvPr id="19" name="그림 18">
            <a:extLst>
              <a:ext uri="{FF2B5EF4-FFF2-40B4-BE49-F238E27FC236}">
                <a16:creationId xmlns:a16="http://schemas.microsoft.com/office/drawing/2014/main" id="{AEF782E8-618C-45D8-8891-891A02F2D2A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204666" y="4745455"/>
            <a:ext cx="1927110" cy="2112545"/>
          </a:xfrm>
          <a:prstGeom prst="rect">
            <a:avLst/>
          </a:prstGeom>
        </p:spPr>
      </p:pic>
    </p:spTree>
    <p:extLst>
      <p:ext uri="{BB962C8B-B14F-4D97-AF65-F5344CB8AC3E}">
        <p14:creationId xmlns:p14="http://schemas.microsoft.com/office/powerpoint/2010/main" val="115707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6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33875992"/>
      </p:ext>
    </p:extLst>
  </p:cSld>
  <p:clrMapOvr>
    <a:masterClrMapping/>
  </p:clrMapOvr>
  <p:transition spd="slow">
    <p:comb/>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PPTMON slide">
    <p:spTree>
      <p:nvGrpSpPr>
        <p:cNvPr id="1" name=""/>
        <p:cNvGrpSpPr/>
        <p:nvPr/>
      </p:nvGrpSpPr>
      <p:grpSpPr>
        <a:xfrm>
          <a:off x="0" y="0"/>
          <a:ext cx="0" cy="0"/>
          <a:chOff x="0" y="0"/>
          <a:chExt cx="0" cy="0"/>
        </a:xfrm>
      </p:grpSpPr>
      <p:pic>
        <p:nvPicPr>
          <p:cNvPr id="7" name="그림 6">
            <a:extLst>
              <a:ext uri="{FF2B5EF4-FFF2-40B4-BE49-F238E27FC236}">
                <a16:creationId xmlns:a16="http://schemas.microsoft.com/office/drawing/2014/main" id="{66A02470-1340-4DE4-AC67-46D0615CACF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24" b="22510"/>
          <a:stretch/>
        </p:blipFill>
        <p:spPr>
          <a:xfrm>
            <a:off x="5544906" y="0"/>
            <a:ext cx="2327743" cy="1689100"/>
          </a:xfrm>
          <a:prstGeom prst="rect">
            <a:avLst/>
          </a:prstGeom>
        </p:spPr>
      </p:pic>
      <p:pic>
        <p:nvPicPr>
          <p:cNvPr id="12" name="그림 11">
            <a:extLst>
              <a:ext uri="{FF2B5EF4-FFF2-40B4-BE49-F238E27FC236}">
                <a16:creationId xmlns:a16="http://schemas.microsoft.com/office/drawing/2014/main" id="{74772DB9-FD2B-4720-A768-CECE69A5BB5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6161" t="44935"/>
          <a:stretch/>
        </p:blipFill>
        <p:spPr>
          <a:xfrm>
            <a:off x="0" y="0"/>
            <a:ext cx="2118821" cy="1204601"/>
          </a:xfrm>
          <a:prstGeom prst="rect">
            <a:avLst/>
          </a:prstGeom>
        </p:spPr>
      </p:pic>
      <p:pic>
        <p:nvPicPr>
          <p:cNvPr id="13" name="그림 12">
            <a:extLst>
              <a:ext uri="{FF2B5EF4-FFF2-40B4-BE49-F238E27FC236}">
                <a16:creationId xmlns:a16="http://schemas.microsoft.com/office/drawing/2014/main" id="{2B7E1957-2853-4B2F-81A6-A8258251092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8657" b="63773"/>
          <a:stretch/>
        </p:blipFill>
        <p:spPr>
          <a:xfrm>
            <a:off x="9510139" y="79530"/>
            <a:ext cx="2516761" cy="603122"/>
          </a:xfrm>
          <a:prstGeom prst="rect">
            <a:avLst/>
          </a:prstGeom>
        </p:spPr>
      </p:pic>
      <p:pic>
        <p:nvPicPr>
          <p:cNvPr id="14" name="그림 13">
            <a:extLst>
              <a:ext uri="{FF2B5EF4-FFF2-40B4-BE49-F238E27FC236}">
                <a16:creationId xmlns:a16="http://schemas.microsoft.com/office/drawing/2014/main" id="{C34F5F0D-42AD-4A00-AFAB-C80AC7BC412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88226" r="34919"/>
          <a:stretch/>
        </p:blipFill>
        <p:spPr>
          <a:xfrm>
            <a:off x="217028" y="3025667"/>
            <a:ext cx="330365" cy="257565"/>
          </a:xfrm>
          <a:prstGeom prst="rect">
            <a:avLst/>
          </a:prstGeom>
        </p:spPr>
      </p:pic>
      <p:pic>
        <p:nvPicPr>
          <p:cNvPr id="15" name="그림 14">
            <a:extLst>
              <a:ext uri="{FF2B5EF4-FFF2-40B4-BE49-F238E27FC236}">
                <a16:creationId xmlns:a16="http://schemas.microsoft.com/office/drawing/2014/main" id="{41275957-0825-465E-A118-7BD08B4E361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49494" r="62824"/>
          <a:stretch/>
        </p:blipFill>
        <p:spPr>
          <a:xfrm>
            <a:off x="9698534" y="2328085"/>
            <a:ext cx="2327743" cy="1100915"/>
          </a:xfrm>
          <a:prstGeom prst="rect">
            <a:avLst/>
          </a:prstGeom>
        </p:spPr>
      </p:pic>
      <p:sp>
        <p:nvSpPr>
          <p:cNvPr id="8" name="그림 개체 틀 4">
            <a:extLst>
              <a:ext uri="{FF2B5EF4-FFF2-40B4-BE49-F238E27FC236}">
                <a16:creationId xmlns:a16="http://schemas.microsoft.com/office/drawing/2014/main" id="{A59C714E-063C-4DA2-96D1-62213DF2829E}"/>
              </a:ext>
            </a:extLst>
          </p:cNvPr>
          <p:cNvSpPr>
            <a:spLocks noGrp="1"/>
          </p:cNvSpPr>
          <p:nvPr>
            <p:ph type="pic" sz="quarter" idx="10" hasCustomPrompt="1"/>
          </p:nvPr>
        </p:nvSpPr>
        <p:spPr>
          <a:xfrm>
            <a:off x="1008357" y="778545"/>
            <a:ext cx="4857162" cy="2247122"/>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
        <p:nvSpPr>
          <p:cNvPr id="9" name="그림 개체 틀 4">
            <a:extLst>
              <a:ext uri="{FF2B5EF4-FFF2-40B4-BE49-F238E27FC236}">
                <a16:creationId xmlns:a16="http://schemas.microsoft.com/office/drawing/2014/main" id="{03624DE3-A5F6-4FF1-9BD7-34D256410E42}"/>
              </a:ext>
            </a:extLst>
          </p:cNvPr>
          <p:cNvSpPr>
            <a:spLocks noGrp="1"/>
          </p:cNvSpPr>
          <p:nvPr>
            <p:ph type="pic" sz="quarter" idx="11" hasCustomPrompt="1"/>
          </p:nvPr>
        </p:nvSpPr>
        <p:spPr>
          <a:xfrm>
            <a:off x="6326483" y="778545"/>
            <a:ext cx="4857162" cy="2247122"/>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0" name="Picture 9">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11"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16" name="Picture 15">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17"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18"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9"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7076876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_PPTMON slide">
    <p:spTree>
      <p:nvGrpSpPr>
        <p:cNvPr id="1" name=""/>
        <p:cNvGrpSpPr/>
        <p:nvPr/>
      </p:nvGrpSpPr>
      <p:grpSpPr>
        <a:xfrm>
          <a:off x="0" y="0"/>
          <a:ext cx="0" cy="0"/>
          <a:chOff x="0" y="0"/>
          <a:chExt cx="0" cy="0"/>
        </a:xfrm>
      </p:grpSpPr>
      <p:pic>
        <p:nvPicPr>
          <p:cNvPr id="8" name="그림 7">
            <a:extLst>
              <a:ext uri="{FF2B5EF4-FFF2-40B4-BE49-F238E27FC236}">
                <a16:creationId xmlns:a16="http://schemas.microsoft.com/office/drawing/2014/main" id="{24491416-9B87-467E-A7CA-2435AAD2EE7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0436"/>
          <a:stretch/>
        </p:blipFill>
        <p:spPr>
          <a:xfrm>
            <a:off x="9896814" y="4859777"/>
            <a:ext cx="2180886" cy="1998223"/>
          </a:xfrm>
          <a:prstGeom prst="rect">
            <a:avLst/>
          </a:prstGeom>
        </p:spPr>
      </p:pic>
      <p:pic>
        <p:nvPicPr>
          <p:cNvPr id="9" name="그림 8">
            <a:extLst>
              <a:ext uri="{FF2B5EF4-FFF2-40B4-BE49-F238E27FC236}">
                <a16:creationId xmlns:a16="http://schemas.microsoft.com/office/drawing/2014/main" id="{E9325D66-A34D-45B8-AFD0-E335DF32CFD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2900"/>
          <a:stretch/>
        </p:blipFill>
        <p:spPr>
          <a:xfrm>
            <a:off x="112221" y="0"/>
            <a:ext cx="2483616" cy="2112544"/>
          </a:xfrm>
          <a:prstGeom prst="rect">
            <a:avLst/>
          </a:prstGeom>
        </p:spPr>
      </p:pic>
    </p:spTree>
    <p:extLst>
      <p:ext uri="{BB962C8B-B14F-4D97-AF65-F5344CB8AC3E}">
        <p14:creationId xmlns:p14="http://schemas.microsoft.com/office/powerpoint/2010/main" val="11239842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9_PPTMON slide">
    <p:spTree>
      <p:nvGrpSpPr>
        <p:cNvPr id="1" name=""/>
        <p:cNvGrpSpPr/>
        <p:nvPr/>
      </p:nvGrpSpPr>
      <p:grpSpPr>
        <a:xfrm>
          <a:off x="0" y="0"/>
          <a:ext cx="0" cy="0"/>
          <a:chOff x="0" y="0"/>
          <a:chExt cx="0" cy="0"/>
        </a:xfrm>
      </p:grpSpPr>
      <p:pic>
        <p:nvPicPr>
          <p:cNvPr id="11" name="그림 10">
            <a:extLst>
              <a:ext uri="{FF2B5EF4-FFF2-40B4-BE49-F238E27FC236}">
                <a16:creationId xmlns:a16="http://schemas.microsoft.com/office/drawing/2014/main" id="{45A9EDF8-CA27-4B0D-A2EA-91BFFE1AC23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3749" r="26064" b="23887"/>
          <a:stretch/>
        </p:blipFill>
        <p:spPr>
          <a:xfrm rot="10800000">
            <a:off x="0" y="0"/>
            <a:ext cx="2516247" cy="1659067"/>
          </a:xfrm>
          <a:prstGeom prst="rect">
            <a:avLst/>
          </a:prstGeom>
        </p:spPr>
      </p:pic>
      <p:pic>
        <p:nvPicPr>
          <p:cNvPr id="13" name="그림 12">
            <a:extLst>
              <a:ext uri="{FF2B5EF4-FFF2-40B4-BE49-F238E27FC236}">
                <a16:creationId xmlns:a16="http://schemas.microsoft.com/office/drawing/2014/main" id="{60B71D65-C772-4924-8C47-C7057E0C30C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9281"/>
          <a:stretch/>
        </p:blipFill>
        <p:spPr>
          <a:xfrm flipH="1">
            <a:off x="9481675" y="0"/>
            <a:ext cx="2516761" cy="1984569"/>
          </a:xfrm>
          <a:prstGeom prst="rect">
            <a:avLst/>
          </a:prstGeom>
        </p:spPr>
      </p:pic>
      <p:pic>
        <p:nvPicPr>
          <p:cNvPr id="14" name="그림 13">
            <a:extLst>
              <a:ext uri="{FF2B5EF4-FFF2-40B4-BE49-F238E27FC236}">
                <a16:creationId xmlns:a16="http://schemas.microsoft.com/office/drawing/2014/main" id="{DDA12C19-351D-4A3C-A458-3DA5093F3A6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0427" b="4449"/>
          <a:stretch/>
        </p:blipFill>
        <p:spPr>
          <a:xfrm rot="16200000">
            <a:off x="10537797" y="5203798"/>
            <a:ext cx="1225605" cy="2082800"/>
          </a:xfrm>
          <a:prstGeom prst="rect">
            <a:avLst/>
          </a:prstGeom>
        </p:spPr>
      </p:pic>
      <p:pic>
        <p:nvPicPr>
          <p:cNvPr id="5" name="Picture 4">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6"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8"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9"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0"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29181883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0_PPTMON slide">
    <p:spTree>
      <p:nvGrpSpPr>
        <p:cNvPr id="1" name=""/>
        <p:cNvGrpSpPr/>
        <p:nvPr/>
      </p:nvGrpSpPr>
      <p:grpSpPr>
        <a:xfrm>
          <a:off x="0" y="0"/>
          <a:ext cx="0" cy="0"/>
          <a:chOff x="0" y="0"/>
          <a:chExt cx="0" cy="0"/>
        </a:xfrm>
      </p:grpSpPr>
      <p:sp>
        <p:nvSpPr>
          <p:cNvPr id="9" name="그림 개체 틀 17">
            <a:extLst>
              <a:ext uri="{FF2B5EF4-FFF2-40B4-BE49-F238E27FC236}">
                <a16:creationId xmlns:a16="http://schemas.microsoft.com/office/drawing/2014/main" id="{6AE925DC-C6DE-4DD6-9C93-E47F18768DF7}"/>
              </a:ext>
            </a:extLst>
          </p:cNvPr>
          <p:cNvSpPr>
            <a:spLocks noGrp="1"/>
          </p:cNvSpPr>
          <p:nvPr>
            <p:ph type="pic" sz="quarter" idx="12" hasCustomPrompt="1"/>
          </p:nvPr>
        </p:nvSpPr>
        <p:spPr>
          <a:xfrm>
            <a:off x="1392335" y="1316138"/>
            <a:ext cx="3311330" cy="3311326"/>
          </a:xfrm>
          <a:prstGeom prst="rect">
            <a:avLst/>
          </a:prstGeom>
          <a:pattFill prst="pct10">
            <a:fgClr>
              <a:schemeClr val="bg1">
                <a:lumMod val="75000"/>
              </a:schemeClr>
            </a:fgClr>
            <a:bgClr>
              <a:schemeClr val="bg1">
                <a:lumMod val="95000"/>
              </a:schemeClr>
            </a:bgClr>
          </a:pattFill>
        </p:spPr>
        <p:txBody>
          <a:bodyPr anchor="b" anchorCtr="1"/>
          <a:lstStyle>
            <a:lvl1pPr marL="228600" marR="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lang="ko-KR" altLang="en-US" sz="14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2" name="그림 11">
            <a:extLst>
              <a:ext uri="{FF2B5EF4-FFF2-40B4-BE49-F238E27FC236}">
                <a16:creationId xmlns:a16="http://schemas.microsoft.com/office/drawing/2014/main" id="{2264D7BD-11BC-455F-96D1-F98390708B5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49" t="10160" r="60436"/>
          <a:stretch/>
        </p:blipFill>
        <p:spPr>
          <a:xfrm>
            <a:off x="0" y="0"/>
            <a:ext cx="1819944" cy="1795199"/>
          </a:xfrm>
          <a:prstGeom prst="rect">
            <a:avLst/>
          </a:prstGeom>
        </p:spPr>
      </p:pic>
      <p:pic>
        <p:nvPicPr>
          <p:cNvPr id="15" name="그림 14">
            <a:extLst>
              <a:ext uri="{FF2B5EF4-FFF2-40B4-BE49-F238E27FC236}">
                <a16:creationId xmlns:a16="http://schemas.microsoft.com/office/drawing/2014/main" id="{13F1AA4B-C3A3-4E98-B4B6-3282EBBEE9E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9931"/>
          <a:stretch/>
        </p:blipFill>
        <p:spPr>
          <a:xfrm>
            <a:off x="9327880" y="4627464"/>
            <a:ext cx="2759954" cy="1998223"/>
          </a:xfrm>
          <a:prstGeom prst="rect">
            <a:avLst/>
          </a:prstGeom>
        </p:spPr>
      </p:pic>
      <p:pic>
        <p:nvPicPr>
          <p:cNvPr id="19" name="그림 18">
            <a:extLst>
              <a:ext uri="{FF2B5EF4-FFF2-40B4-BE49-F238E27FC236}">
                <a16:creationId xmlns:a16="http://schemas.microsoft.com/office/drawing/2014/main" id="{259D0CC6-1C58-465B-A379-67FF60A7E4D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5118547"/>
            <a:ext cx="1474670" cy="1739453"/>
          </a:xfrm>
          <a:prstGeom prst="rect">
            <a:avLst/>
          </a:prstGeom>
        </p:spPr>
      </p:pic>
    </p:spTree>
    <p:extLst>
      <p:ext uri="{BB962C8B-B14F-4D97-AF65-F5344CB8AC3E}">
        <p14:creationId xmlns:p14="http://schemas.microsoft.com/office/powerpoint/2010/main" val="28731866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1_PPTMON slide">
    <p:spTree>
      <p:nvGrpSpPr>
        <p:cNvPr id="1" name=""/>
        <p:cNvGrpSpPr/>
        <p:nvPr/>
      </p:nvGrpSpPr>
      <p:grpSpPr>
        <a:xfrm>
          <a:off x="0" y="0"/>
          <a:ext cx="0" cy="0"/>
          <a:chOff x="0" y="0"/>
          <a:chExt cx="0" cy="0"/>
        </a:xfrm>
      </p:grpSpPr>
      <p:pic>
        <p:nvPicPr>
          <p:cNvPr id="9" name="그림 8">
            <a:extLst>
              <a:ext uri="{FF2B5EF4-FFF2-40B4-BE49-F238E27FC236}">
                <a16:creationId xmlns:a16="http://schemas.microsoft.com/office/drawing/2014/main" id="{6DF04F80-0B0D-4781-840E-6A616BCBB6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7099"/>
          <a:stretch/>
        </p:blipFill>
        <p:spPr>
          <a:xfrm>
            <a:off x="9204916" y="0"/>
            <a:ext cx="2789505" cy="2112544"/>
          </a:xfrm>
          <a:prstGeom prst="rect">
            <a:avLst/>
          </a:prstGeom>
        </p:spPr>
      </p:pic>
      <p:pic>
        <p:nvPicPr>
          <p:cNvPr id="11" name="그림 10">
            <a:extLst>
              <a:ext uri="{FF2B5EF4-FFF2-40B4-BE49-F238E27FC236}">
                <a16:creationId xmlns:a16="http://schemas.microsoft.com/office/drawing/2014/main" id="{BC495214-4B80-4BFF-9CB4-07D7ABC203E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62776" b="43276"/>
          <a:stretch/>
        </p:blipFill>
        <p:spPr>
          <a:xfrm>
            <a:off x="344714" y="228074"/>
            <a:ext cx="2330753" cy="1240894"/>
          </a:xfrm>
          <a:prstGeom prst="rect">
            <a:avLst/>
          </a:prstGeom>
        </p:spPr>
      </p:pic>
    </p:spTree>
    <p:extLst>
      <p:ext uri="{BB962C8B-B14F-4D97-AF65-F5344CB8AC3E}">
        <p14:creationId xmlns:p14="http://schemas.microsoft.com/office/powerpoint/2010/main" val="27141786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2_PPTMON slide">
    <p:spTree>
      <p:nvGrpSpPr>
        <p:cNvPr id="1" name=""/>
        <p:cNvGrpSpPr/>
        <p:nvPr/>
      </p:nvGrpSpPr>
      <p:grpSpPr>
        <a:xfrm>
          <a:off x="0" y="0"/>
          <a:ext cx="0" cy="0"/>
          <a:chOff x="0" y="0"/>
          <a:chExt cx="0" cy="0"/>
        </a:xfrm>
      </p:grpSpPr>
      <p:grpSp>
        <p:nvGrpSpPr>
          <p:cNvPr id="3" name="그룹 2">
            <a:extLst>
              <a:ext uri="{FF2B5EF4-FFF2-40B4-BE49-F238E27FC236}">
                <a16:creationId xmlns:a16="http://schemas.microsoft.com/office/drawing/2014/main" id="{D9B0BB53-C446-4C2B-8BC8-F27A3693AC4B}"/>
              </a:ext>
            </a:extLst>
          </p:cNvPr>
          <p:cNvGrpSpPr/>
          <p:nvPr userDrawn="1"/>
        </p:nvGrpSpPr>
        <p:grpSpPr>
          <a:xfrm>
            <a:off x="9769642" y="111760"/>
            <a:ext cx="2422358" cy="1539417"/>
            <a:chOff x="8698068" y="111760"/>
            <a:chExt cx="3493932" cy="2220406"/>
          </a:xfrm>
        </p:grpSpPr>
        <p:pic>
          <p:nvPicPr>
            <p:cNvPr id="4" name="그림 3">
              <a:extLst>
                <a:ext uri="{FF2B5EF4-FFF2-40B4-BE49-F238E27FC236}">
                  <a16:creationId xmlns:a16="http://schemas.microsoft.com/office/drawing/2014/main" id="{C9997A18-E07B-400B-BDA7-7AB23938F7A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77008"/>
            <a:stretch/>
          </p:blipFill>
          <p:spPr>
            <a:xfrm>
              <a:off x="10752389" y="152400"/>
              <a:ext cx="1439611" cy="2179766"/>
            </a:xfrm>
            <a:prstGeom prst="rect">
              <a:avLst/>
            </a:prstGeom>
          </p:spPr>
        </p:pic>
        <p:pic>
          <p:nvPicPr>
            <p:cNvPr id="8" name="그림 7">
              <a:extLst>
                <a:ext uri="{FF2B5EF4-FFF2-40B4-BE49-F238E27FC236}">
                  <a16:creationId xmlns:a16="http://schemas.microsoft.com/office/drawing/2014/main" id="{1F1A4903-20C9-47DC-8CB9-199FA6DC058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070" r="62824"/>
            <a:stretch/>
          </p:blipFill>
          <p:spPr>
            <a:xfrm rot="5400000" flipH="1">
              <a:off x="9471558" y="-661730"/>
              <a:ext cx="632786" cy="2179766"/>
            </a:xfrm>
            <a:prstGeom prst="rect">
              <a:avLst/>
            </a:prstGeom>
          </p:spPr>
        </p:pic>
      </p:grpSp>
    </p:spTree>
    <p:extLst>
      <p:ext uri="{BB962C8B-B14F-4D97-AF65-F5344CB8AC3E}">
        <p14:creationId xmlns:p14="http://schemas.microsoft.com/office/powerpoint/2010/main" val="13705918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3_PPTMON slide">
    <p:spTree>
      <p:nvGrpSpPr>
        <p:cNvPr id="1" name=""/>
        <p:cNvGrpSpPr/>
        <p:nvPr/>
      </p:nvGrpSpPr>
      <p:grpSpPr>
        <a:xfrm>
          <a:off x="0" y="0"/>
          <a:ext cx="0" cy="0"/>
          <a:chOff x="0" y="0"/>
          <a:chExt cx="0" cy="0"/>
        </a:xfrm>
      </p:grpSpPr>
      <p:pic>
        <p:nvPicPr>
          <p:cNvPr id="19" name="그림 18">
            <a:extLst>
              <a:ext uri="{FF2B5EF4-FFF2-40B4-BE49-F238E27FC236}">
                <a16:creationId xmlns:a16="http://schemas.microsoft.com/office/drawing/2014/main" id="{EC5ACC24-17FB-425F-BE9B-DC0D60B3176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1858" r="47099"/>
          <a:stretch/>
        </p:blipFill>
        <p:spPr>
          <a:xfrm>
            <a:off x="0" y="0"/>
            <a:ext cx="1109606" cy="2112544"/>
          </a:xfrm>
          <a:prstGeom prst="rect">
            <a:avLst/>
          </a:prstGeom>
        </p:spPr>
      </p:pic>
      <p:pic>
        <p:nvPicPr>
          <p:cNvPr id="21" name="그림 20">
            <a:extLst>
              <a:ext uri="{FF2B5EF4-FFF2-40B4-BE49-F238E27FC236}">
                <a16:creationId xmlns:a16="http://schemas.microsoft.com/office/drawing/2014/main" id="{1F4667D0-2DC0-4058-83B8-FDCD683D9CA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 t="21293" r="67809"/>
          <a:stretch/>
        </p:blipFill>
        <p:spPr>
          <a:xfrm>
            <a:off x="10417514" y="0"/>
            <a:ext cx="1774486" cy="1572748"/>
          </a:xfrm>
          <a:prstGeom prst="rect">
            <a:avLst/>
          </a:prstGeom>
        </p:spPr>
      </p:pic>
      <p:pic>
        <p:nvPicPr>
          <p:cNvPr id="27" name="그림 26">
            <a:extLst>
              <a:ext uri="{FF2B5EF4-FFF2-40B4-BE49-F238E27FC236}">
                <a16:creationId xmlns:a16="http://schemas.microsoft.com/office/drawing/2014/main" id="{17372B3E-3DE8-4EB4-A052-A8206DBF24B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0171" r="60436" b="13774"/>
          <a:stretch/>
        </p:blipFill>
        <p:spPr>
          <a:xfrm>
            <a:off x="169333" y="4969915"/>
            <a:ext cx="517730" cy="1722985"/>
          </a:xfrm>
          <a:prstGeom prst="rect">
            <a:avLst/>
          </a:prstGeom>
        </p:spPr>
      </p:pic>
      <p:pic>
        <p:nvPicPr>
          <p:cNvPr id="28" name="그림 27">
            <a:extLst>
              <a:ext uri="{FF2B5EF4-FFF2-40B4-BE49-F238E27FC236}">
                <a16:creationId xmlns:a16="http://schemas.microsoft.com/office/drawing/2014/main" id="{7373B34E-A75C-49FD-BEF3-1E5F26102C8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68529"/>
          <a:stretch/>
        </p:blipFill>
        <p:spPr>
          <a:xfrm rot="5400000" flipH="1" flipV="1">
            <a:off x="10299375" y="4908495"/>
            <a:ext cx="1659466" cy="2112544"/>
          </a:xfrm>
          <a:prstGeom prst="rect">
            <a:avLst/>
          </a:prstGeom>
        </p:spPr>
      </p:pic>
    </p:spTree>
    <p:extLst>
      <p:ext uri="{BB962C8B-B14F-4D97-AF65-F5344CB8AC3E}">
        <p14:creationId xmlns:p14="http://schemas.microsoft.com/office/powerpoint/2010/main" val="14552295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4_PPTMON slide">
    <p:spTree>
      <p:nvGrpSpPr>
        <p:cNvPr id="1" name=""/>
        <p:cNvGrpSpPr/>
        <p:nvPr/>
      </p:nvGrpSpPr>
      <p:grpSpPr>
        <a:xfrm>
          <a:off x="0" y="0"/>
          <a:ext cx="0" cy="0"/>
          <a:chOff x="0" y="0"/>
          <a:chExt cx="0" cy="0"/>
        </a:xfrm>
      </p:grpSpPr>
      <p:pic>
        <p:nvPicPr>
          <p:cNvPr id="14" name="그림 13">
            <a:extLst>
              <a:ext uri="{FF2B5EF4-FFF2-40B4-BE49-F238E27FC236}">
                <a16:creationId xmlns:a16="http://schemas.microsoft.com/office/drawing/2014/main" id="{75938131-9E37-47E9-85CD-D524B6BB255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776" b="43276"/>
          <a:stretch/>
        </p:blipFill>
        <p:spPr>
          <a:xfrm>
            <a:off x="34878" y="72032"/>
            <a:ext cx="2330753" cy="1240894"/>
          </a:xfrm>
          <a:prstGeom prst="rect">
            <a:avLst/>
          </a:prstGeom>
        </p:spPr>
      </p:pic>
      <p:pic>
        <p:nvPicPr>
          <p:cNvPr id="18" name="그림 17">
            <a:extLst>
              <a:ext uri="{FF2B5EF4-FFF2-40B4-BE49-F238E27FC236}">
                <a16:creationId xmlns:a16="http://schemas.microsoft.com/office/drawing/2014/main" id="{3FC7A794-33AF-4BDD-9AC6-5D5AD21CB8B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9805" t="12719"/>
          <a:stretch/>
        </p:blipFill>
        <p:spPr>
          <a:xfrm flipH="1">
            <a:off x="10030884" y="0"/>
            <a:ext cx="2084635" cy="1581521"/>
          </a:xfrm>
          <a:prstGeom prst="rect">
            <a:avLst/>
          </a:prstGeom>
        </p:spPr>
      </p:pic>
    </p:spTree>
    <p:extLst>
      <p:ext uri="{BB962C8B-B14F-4D97-AF65-F5344CB8AC3E}">
        <p14:creationId xmlns:p14="http://schemas.microsoft.com/office/powerpoint/2010/main" val="32265280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5_PPTMON slide">
    <p:spTree>
      <p:nvGrpSpPr>
        <p:cNvPr id="1" name=""/>
        <p:cNvGrpSpPr/>
        <p:nvPr/>
      </p:nvGrpSpPr>
      <p:grpSpPr>
        <a:xfrm>
          <a:off x="0" y="0"/>
          <a:ext cx="0" cy="0"/>
          <a:chOff x="0" y="0"/>
          <a:chExt cx="0" cy="0"/>
        </a:xfrm>
      </p:grpSpPr>
      <p:pic>
        <p:nvPicPr>
          <p:cNvPr id="9" name="그림 8">
            <a:extLst>
              <a:ext uri="{FF2B5EF4-FFF2-40B4-BE49-F238E27FC236}">
                <a16:creationId xmlns:a16="http://schemas.microsoft.com/office/drawing/2014/main" id="{B8B8E77F-C14C-4679-B490-630A2917E13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2900"/>
          <a:stretch/>
        </p:blipFill>
        <p:spPr>
          <a:xfrm>
            <a:off x="123339" y="0"/>
            <a:ext cx="2483616" cy="2112544"/>
          </a:xfrm>
          <a:prstGeom prst="rect">
            <a:avLst/>
          </a:prstGeom>
        </p:spPr>
      </p:pic>
      <p:pic>
        <p:nvPicPr>
          <p:cNvPr id="10" name="그림 9">
            <a:extLst>
              <a:ext uri="{FF2B5EF4-FFF2-40B4-BE49-F238E27FC236}">
                <a16:creationId xmlns:a16="http://schemas.microsoft.com/office/drawing/2014/main" id="{B6ADBB7A-1971-4DAC-867E-E7C22C1D9B3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t="33577"/>
          <a:stretch/>
        </p:blipFill>
        <p:spPr>
          <a:xfrm flipH="1">
            <a:off x="123339" y="2730269"/>
            <a:ext cx="4148252" cy="1447862"/>
          </a:xfrm>
          <a:prstGeom prst="rect">
            <a:avLst/>
          </a:prstGeom>
        </p:spPr>
      </p:pic>
      <p:pic>
        <p:nvPicPr>
          <p:cNvPr id="12" name="그림 11">
            <a:extLst>
              <a:ext uri="{FF2B5EF4-FFF2-40B4-BE49-F238E27FC236}">
                <a16:creationId xmlns:a16="http://schemas.microsoft.com/office/drawing/2014/main" id="{DD2AFD01-A3BC-4B38-9D92-71CB4EE04D9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r="5855"/>
          <a:stretch/>
        </p:blipFill>
        <p:spPr>
          <a:xfrm flipV="1">
            <a:off x="8403739" y="4678234"/>
            <a:ext cx="3781641" cy="2179766"/>
          </a:xfrm>
          <a:prstGeom prst="rect">
            <a:avLst/>
          </a:prstGeom>
        </p:spPr>
      </p:pic>
      <p:pic>
        <p:nvPicPr>
          <p:cNvPr id="13" name="그림 12">
            <a:extLst>
              <a:ext uri="{FF2B5EF4-FFF2-40B4-BE49-F238E27FC236}">
                <a16:creationId xmlns:a16="http://schemas.microsoft.com/office/drawing/2014/main" id="{C09E1E71-07A3-4E22-86D1-53C93AAEA7D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84757"/>
          <a:stretch/>
        </p:blipFill>
        <p:spPr>
          <a:xfrm>
            <a:off x="11237615" y="405175"/>
            <a:ext cx="954386" cy="2179766"/>
          </a:xfrm>
          <a:prstGeom prst="rect">
            <a:avLst/>
          </a:prstGeom>
        </p:spPr>
      </p:pic>
      <p:sp>
        <p:nvSpPr>
          <p:cNvPr id="4" name="그림 개체 틀 4">
            <a:extLst>
              <a:ext uri="{FF2B5EF4-FFF2-40B4-BE49-F238E27FC236}">
                <a16:creationId xmlns:a16="http://schemas.microsoft.com/office/drawing/2014/main" id="{32B27113-4920-48CD-BACE-83285700EA25}"/>
              </a:ext>
            </a:extLst>
          </p:cNvPr>
          <p:cNvSpPr>
            <a:spLocks noGrp="1"/>
          </p:cNvSpPr>
          <p:nvPr>
            <p:ph type="pic" sz="quarter" idx="11" hasCustomPrompt="1"/>
          </p:nvPr>
        </p:nvSpPr>
        <p:spPr>
          <a:xfrm>
            <a:off x="493486" y="3378000"/>
            <a:ext cx="11205028" cy="2935509"/>
          </a:xfrm>
          <a:prstGeom prst="roundRect">
            <a:avLst/>
          </a:prstGeom>
          <a:pattFill prst="pct10">
            <a:fgClr>
              <a:schemeClr val="bg1">
                <a:lumMod val="75000"/>
              </a:schemeClr>
            </a:fgClr>
            <a:bgClr>
              <a:schemeClr val="bg1">
                <a:lumMod val="95000"/>
              </a:schemeClr>
            </a:bgClr>
          </a:pattFill>
        </p:spPr>
        <p:txBody>
          <a:bodyPr tIns="828000" anchor="ctr" anchorCtr="1"/>
          <a:lstStyle>
            <a:lvl1pPr marL="0" indent="0">
              <a:buNone/>
              <a:defRPr sz="1400"/>
            </a:lvl1pPr>
          </a:lstStyle>
          <a:p>
            <a:r>
              <a:rPr lang="en-US" altLang="ko-KR" dirty="0"/>
              <a:t>Click icon to add picture</a:t>
            </a:r>
            <a:endParaRPr lang="ko-KR" altLang="en-US" dirty="0"/>
          </a:p>
        </p:txBody>
      </p:sp>
    </p:spTree>
    <p:extLst>
      <p:ext uri="{BB962C8B-B14F-4D97-AF65-F5344CB8AC3E}">
        <p14:creationId xmlns:p14="http://schemas.microsoft.com/office/powerpoint/2010/main" val="16117901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6_PPTMON slide">
    <p:spTree>
      <p:nvGrpSpPr>
        <p:cNvPr id="1" name=""/>
        <p:cNvGrpSpPr/>
        <p:nvPr/>
      </p:nvGrpSpPr>
      <p:grpSpPr>
        <a:xfrm>
          <a:off x="0" y="0"/>
          <a:ext cx="0" cy="0"/>
          <a:chOff x="0" y="0"/>
          <a:chExt cx="0" cy="0"/>
        </a:xfrm>
      </p:grpSpPr>
      <p:pic>
        <p:nvPicPr>
          <p:cNvPr id="8" name="그림 7">
            <a:extLst>
              <a:ext uri="{FF2B5EF4-FFF2-40B4-BE49-F238E27FC236}">
                <a16:creationId xmlns:a16="http://schemas.microsoft.com/office/drawing/2014/main" id="{74837202-8CE9-4367-BFF9-B256D7AF089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76392"/>
          <a:stretch/>
        </p:blipFill>
        <p:spPr>
          <a:xfrm>
            <a:off x="10713807" y="645849"/>
            <a:ext cx="1478194" cy="2179766"/>
          </a:xfrm>
          <a:prstGeom prst="rect">
            <a:avLst/>
          </a:prstGeom>
        </p:spPr>
      </p:pic>
      <p:pic>
        <p:nvPicPr>
          <p:cNvPr id="9" name="그림 8">
            <a:extLst>
              <a:ext uri="{FF2B5EF4-FFF2-40B4-BE49-F238E27FC236}">
                <a16:creationId xmlns:a16="http://schemas.microsoft.com/office/drawing/2014/main" id="{2568A563-39AE-4742-BE12-D7AF721A195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9931"/>
          <a:stretch/>
        </p:blipFill>
        <p:spPr>
          <a:xfrm flipH="1">
            <a:off x="86334" y="4699091"/>
            <a:ext cx="2759954" cy="1998223"/>
          </a:xfrm>
          <a:prstGeom prst="rect">
            <a:avLst/>
          </a:prstGeom>
        </p:spPr>
      </p:pic>
      <p:pic>
        <p:nvPicPr>
          <p:cNvPr id="11" name="그림 10">
            <a:extLst>
              <a:ext uri="{FF2B5EF4-FFF2-40B4-BE49-F238E27FC236}">
                <a16:creationId xmlns:a16="http://schemas.microsoft.com/office/drawing/2014/main" id="{48A2FB56-2823-4000-B222-2B853B27852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3749" t="49319"/>
          <a:stretch/>
        </p:blipFill>
        <p:spPr>
          <a:xfrm flipH="1">
            <a:off x="7603639" y="-1"/>
            <a:ext cx="4148252" cy="1104731"/>
          </a:xfrm>
          <a:prstGeom prst="rect">
            <a:avLst/>
          </a:prstGeom>
        </p:spPr>
      </p:pic>
      <p:pic>
        <p:nvPicPr>
          <p:cNvPr id="21" name="그림 20">
            <a:extLst>
              <a:ext uri="{FF2B5EF4-FFF2-40B4-BE49-F238E27FC236}">
                <a16:creationId xmlns:a16="http://schemas.microsoft.com/office/drawing/2014/main" id="{A9372BA1-7B4E-4CA2-836A-CCF13125A69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74310" y="4441508"/>
            <a:ext cx="2070293" cy="2112544"/>
          </a:xfrm>
          <a:prstGeom prst="rect">
            <a:avLst/>
          </a:prstGeom>
        </p:spPr>
      </p:pic>
      <p:pic>
        <p:nvPicPr>
          <p:cNvPr id="6" name="Picture 5">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7"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12"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13"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4"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31225360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5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703261785"/>
      </p:ext>
    </p:extLst>
  </p:cSld>
  <p:clrMapOvr>
    <a:masterClrMapping/>
  </p:clrMapOvr>
  <p:transition spd="slow">
    <p:comb/>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7_PPTMON slide">
    <p:spTree>
      <p:nvGrpSpPr>
        <p:cNvPr id="1" name=""/>
        <p:cNvGrpSpPr/>
        <p:nvPr/>
      </p:nvGrpSpPr>
      <p:grpSpPr>
        <a:xfrm>
          <a:off x="0" y="0"/>
          <a:ext cx="0" cy="0"/>
          <a:chOff x="0" y="0"/>
          <a:chExt cx="0" cy="0"/>
        </a:xfrm>
      </p:grpSpPr>
      <p:pic>
        <p:nvPicPr>
          <p:cNvPr id="7" name="그림 6">
            <a:extLst>
              <a:ext uri="{FF2B5EF4-FFF2-40B4-BE49-F238E27FC236}">
                <a16:creationId xmlns:a16="http://schemas.microsoft.com/office/drawing/2014/main" id="{9B6AFC8C-A131-4819-B173-B3F03CB5F62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7099"/>
          <a:stretch/>
        </p:blipFill>
        <p:spPr>
          <a:xfrm flipH="1">
            <a:off x="108924" y="0"/>
            <a:ext cx="2789505" cy="2112544"/>
          </a:xfrm>
          <a:prstGeom prst="rect">
            <a:avLst/>
          </a:prstGeom>
        </p:spPr>
      </p:pic>
      <p:pic>
        <p:nvPicPr>
          <p:cNvPr id="8" name="그림 7">
            <a:extLst>
              <a:ext uri="{FF2B5EF4-FFF2-40B4-BE49-F238E27FC236}">
                <a16:creationId xmlns:a16="http://schemas.microsoft.com/office/drawing/2014/main" id="{7EC23837-8EAA-429A-B3EF-CF195274FAD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84757" b="23496"/>
          <a:stretch/>
        </p:blipFill>
        <p:spPr>
          <a:xfrm>
            <a:off x="11237615" y="5190383"/>
            <a:ext cx="954386" cy="1667617"/>
          </a:xfrm>
          <a:prstGeom prst="rect">
            <a:avLst/>
          </a:prstGeom>
        </p:spPr>
      </p:pic>
      <p:pic>
        <p:nvPicPr>
          <p:cNvPr id="15" name="그림 14">
            <a:extLst>
              <a:ext uri="{FF2B5EF4-FFF2-40B4-BE49-F238E27FC236}">
                <a16:creationId xmlns:a16="http://schemas.microsoft.com/office/drawing/2014/main" id="{245DB787-3A0C-4720-BFDB-D06440DFAF7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4424" r="62824"/>
          <a:stretch/>
        </p:blipFill>
        <p:spPr>
          <a:xfrm rot="16200000" flipH="1">
            <a:off x="10260939" y="4934308"/>
            <a:ext cx="1424586" cy="2179766"/>
          </a:xfrm>
          <a:prstGeom prst="rect">
            <a:avLst/>
          </a:prstGeom>
        </p:spPr>
      </p:pic>
      <p:pic>
        <p:nvPicPr>
          <p:cNvPr id="21" name="그림 20">
            <a:extLst>
              <a:ext uri="{FF2B5EF4-FFF2-40B4-BE49-F238E27FC236}">
                <a16:creationId xmlns:a16="http://schemas.microsoft.com/office/drawing/2014/main" id="{7A165B59-D317-4469-9D01-BBE40C16279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2732" y="4745455"/>
            <a:ext cx="1790969" cy="2112545"/>
          </a:xfrm>
          <a:prstGeom prst="rect">
            <a:avLst/>
          </a:prstGeom>
        </p:spPr>
      </p:pic>
      <p:pic>
        <p:nvPicPr>
          <p:cNvPr id="6" name="Picture 5">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9"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11"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12"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3"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10334882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8_PPTMON slide">
    <p:spTree>
      <p:nvGrpSpPr>
        <p:cNvPr id="1" name=""/>
        <p:cNvGrpSpPr/>
        <p:nvPr/>
      </p:nvGrpSpPr>
      <p:grpSpPr>
        <a:xfrm>
          <a:off x="0" y="0"/>
          <a:ext cx="0" cy="0"/>
          <a:chOff x="0" y="0"/>
          <a:chExt cx="0" cy="0"/>
        </a:xfrm>
      </p:grpSpPr>
      <p:pic>
        <p:nvPicPr>
          <p:cNvPr id="18" name="그림 17">
            <a:extLst>
              <a:ext uri="{FF2B5EF4-FFF2-40B4-BE49-F238E27FC236}">
                <a16:creationId xmlns:a16="http://schemas.microsoft.com/office/drawing/2014/main" id="{0B750309-C2AE-42EE-84BF-F40A3123A9B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776" b="43276"/>
          <a:stretch/>
        </p:blipFill>
        <p:spPr>
          <a:xfrm>
            <a:off x="9096854" y="4801131"/>
            <a:ext cx="2330753" cy="1240894"/>
          </a:xfrm>
          <a:prstGeom prst="rect">
            <a:avLst/>
          </a:prstGeom>
        </p:spPr>
      </p:pic>
      <p:sp>
        <p:nvSpPr>
          <p:cNvPr id="12" name="그림 개체 틀 11">
            <a:extLst>
              <a:ext uri="{FF2B5EF4-FFF2-40B4-BE49-F238E27FC236}">
                <a16:creationId xmlns:a16="http://schemas.microsoft.com/office/drawing/2014/main" id="{6DDBDD70-7579-4B5E-89CF-000F547A9C39}"/>
              </a:ext>
            </a:extLst>
          </p:cNvPr>
          <p:cNvSpPr>
            <a:spLocks noGrp="1"/>
          </p:cNvSpPr>
          <p:nvPr>
            <p:ph type="pic" sz="quarter" idx="10" hasCustomPrompt="1"/>
          </p:nvPr>
        </p:nvSpPr>
        <p:spPr>
          <a:xfrm>
            <a:off x="7985125" y="815975"/>
            <a:ext cx="2454276" cy="5370289"/>
          </a:xfrm>
          <a:prstGeom prst="roundRect">
            <a:avLst>
              <a:gd name="adj" fmla="val 13456"/>
            </a:avLst>
          </a:prstGeom>
          <a:pattFill prst="pct10">
            <a:fgClr>
              <a:schemeClr val="bg1">
                <a:lumMod val="75000"/>
              </a:schemeClr>
            </a:fgClr>
            <a:bgClr>
              <a:schemeClr val="bg1">
                <a:lumMod val="95000"/>
              </a:schemeClr>
            </a:bgClr>
          </a:pattFill>
        </p:spPr>
        <p:txBody>
          <a:bodyPr anchor="b" anchorCtr="1"/>
          <a:lstStyle>
            <a:lvl1pPr>
              <a:defRPr lang="ko-KR" altLang="en-US" sz="2000" dirty="0"/>
            </a:lvl1pPr>
          </a:lstStyle>
          <a:p>
            <a:pPr marR="0" lvl="0" fontAlgn="auto">
              <a:spcAft>
                <a:spcPts val="0"/>
              </a:spcAft>
              <a:buClrTx/>
              <a:buSzTx/>
              <a:tabLst/>
            </a:pPr>
            <a:r>
              <a:rPr lang="en-US" altLang="ko-KR" dirty="0"/>
              <a:t>Click icon to add picture</a:t>
            </a:r>
            <a:endParaRPr lang="ko-KR" altLang="en-US" dirty="0"/>
          </a:p>
        </p:txBody>
      </p:sp>
      <p:pic>
        <p:nvPicPr>
          <p:cNvPr id="13" name="그림 12">
            <a:extLst>
              <a:ext uri="{FF2B5EF4-FFF2-40B4-BE49-F238E27FC236}">
                <a16:creationId xmlns:a16="http://schemas.microsoft.com/office/drawing/2014/main" id="{1109D013-3265-45EB-9F0E-A324591A17D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4265" r="76327" b="43276"/>
          <a:stretch/>
        </p:blipFill>
        <p:spPr>
          <a:xfrm>
            <a:off x="10709755" y="0"/>
            <a:ext cx="1482246" cy="1147588"/>
          </a:xfrm>
          <a:prstGeom prst="rect">
            <a:avLst/>
          </a:prstGeom>
        </p:spPr>
      </p:pic>
      <p:pic>
        <p:nvPicPr>
          <p:cNvPr id="14" name="그림 13">
            <a:extLst>
              <a:ext uri="{FF2B5EF4-FFF2-40B4-BE49-F238E27FC236}">
                <a16:creationId xmlns:a16="http://schemas.microsoft.com/office/drawing/2014/main" id="{94824AF1-06EA-42B1-87A9-0A5750F780B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2900"/>
          <a:stretch/>
        </p:blipFill>
        <p:spPr>
          <a:xfrm>
            <a:off x="5648985" y="0"/>
            <a:ext cx="2133216" cy="1814497"/>
          </a:xfrm>
          <a:prstGeom prst="rect">
            <a:avLst/>
          </a:prstGeom>
        </p:spPr>
      </p:pic>
      <p:pic>
        <p:nvPicPr>
          <p:cNvPr id="19" name="그림 18">
            <a:extLst>
              <a:ext uri="{FF2B5EF4-FFF2-40B4-BE49-F238E27FC236}">
                <a16:creationId xmlns:a16="http://schemas.microsoft.com/office/drawing/2014/main" id="{82C7AC5E-7A37-4BCC-AF5F-F37960E59F0B}"/>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52495" b="34102"/>
          <a:stretch/>
        </p:blipFill>
        <p:spPr>
          <a:xfrm>
            <a:off x="0" y="5421578"/>
            <a:ext cx="2974476" cy="1436422"/>
          </a:xfrm>
          <a:prstGeom prst="rect">
            <a:avLst/>
          </a:prstGeom>
        </p:spPr>
      </p:pic>
      <p:pic>
        <p:nvPicPr>
          <p:cNvPr id="26" name="그림 25">
            <a:extLst>
              <a:ext uri="{FF2B5EF4-FFF2-40B4-BE49-F238E27FC236}">
                <a16:creationId xmlns:a16="http://schemas.microsoft.com/office/drawing/2014/main" id="{686153D3-3D20-47E5-9442-D63C5A6B43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20071" y="4365305"/>
            <a:ext cx="2194700" cy="2112546"/>
          </a:xfrm>
          <a:prstGeom prst="rect">
            <a:avLst/>
          </a:prstGeom>
        </p:spPr>
      </p:pic>
      <p:pic>
        <p:nvPicPr>
          <p:cNvPr id="8" name="Picture 7">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9"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11"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15"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6"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26232897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9_PPTMON slide">
    <p:spTree>
      <p:nvGrpSpPr>
        <p:cNvPr id="1" name=""/>
        <p:cNvGrpSpPr/>
        <p:nvPr/>
      </p:nvGrpSpPr>
      <p:grpSpPr>
        <a:xfrm>
          <a:off x="0" y="0"/>
          <a:ext cx="0" cy="0"/>
          <a:chOff x="0" y="0"/>
          <a:chExt cx="0" cy="0"/>
        </a:xfrm>
      </p:grpSpPr>
      <p:pic>
        <p:nvPicPr>
          <p:cNvPr id="12" name="그림 11">
            <a:extLst>
              <a:ext uri="{FF2B5EF4-FFF2-40B4-BE49-F238E27FC236}">
                <a16:creationId xmlns:a16="http://schemas.microsoft.com/office/drawing/2014/main" id="{F84281EA-DE8D-4BD4-9B63-6AC8AF9228A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9931"/>
          <a:stretch/>
        </p:blipFill>
        <p:spPr>
          <a:xfrm>
            <a:off x="3632556" y="4160757"/>
            <a:ext cx="2759954" cy="1998223"/>
          </a:xfrm>
          <a:prstGeom prst="rect">
            <a:avLst/>
          </a:prstGeom>
        </p:spPr>
      </p:pic>
      <p:pic>
        <p:nvPicPr>
          <p:cNvPr id="13" name="그림 12">
            <a:extLst>
              <a:ext uri="{FF2B5EF4-FFF2-40B4-BE49-F238E27FC236}">
                <a16:creationId xmlns:a16="http://schemas.microsoft.com/office/drawing/2014/main" id="{6EA545B5-F802-4057-8032-64F809A3674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a:stretch/>
        </p:blipFill>
        <p:spPr>
          <a:xfrm>
            <a:off x="9461945" y="-67732"/>
            <a:ext cx="2516761" cy="2187593"/>
          </a:xfrm>
          <a:prstGeom prst="rect">
            <a:avLst/>
          </a:prstGeom>
        </p:spPr>
      </p:pic>
      <p:sp>
        <p:nvSpPr>
          <p:cNvPr id="9" name="그림 개체 틀 5">
            <a:extLst>
              <a:ext uri="{FF2B5EF4-FFF2-40B4-BE49-F238E27FC236}">
                <a16:creationId xmlns:a16="http://schemas.microsoft.com/office/drawing/2014/main" id="{9FED4F8A-3223-4642-8999-8B6293854DE9}"/>
              </a:ext>
            </a:extLst>
          </p:cNvPr>
          <p:cNvSpPr>
            <a:spLocks noGrp="1"/>
          </p:cNvSpPr>
          <p:nvPr>
            <p:ph type="pic" sz="quarter" idx="10" hasCustomPrompt="1"/>
          </p:nvPr>
        </p:nvSpPr>
        <p:spPr>
          <a:xfrm>
            <a:off x="7179468" y="866775"/>
            <a:ext cx="3779045" cy="5029200"/>
          </a:xfrm>
          <a:prstGeom prst="roundRect">
            <a:avLst>
              <a:gd name="adj" fmla="val 1926"/>
            </a:avLst>
          </a:prstGeom>
          <a:pattFill prst="pct10">
            <a:fgClr>
              <a:schemeClr val="bg1">
                <a:lumMod val="75000"/>
              </a:schemeClr>
            </a:fgClr>
            <a:bgClr>
              <a:schemeClr val="bg1">
                <a:lumMod val="95000"/>
              </a:schemeClr>
            </a:bgClr>
          </a:pattFill>
        </p:spPr>
        <p:txBody>
          <a:bodyPr anchor="b" anchorCtr="1"/>
          <a:lstStyle>
            <a:lvl1pPr marL="0" marR="0" indent="0" algn="l" defTabSz="914400" rtl="0" eaLnBrk="1" fontAlgn="auto" latinLnBrk="1" hangingPunct="1">
              <a:lnSpc>
                <a:spcPct val="90000"/>
              </a:lnSpc>
              <a:spcBef>
                <a:spcPts val="1000"/>
              </a:spcBef>
              <a:spcAft>
                <a:spcPts val="0"/>
              </a:spcAft>
              <a:buClrTx/>
              <a:buSzTx/>
              <a:buFont typeface="Arial" panose="020B0604020202020204" pitchFamily="34" charset="0"/>
              <a:buNone/>
              <a:tabLst/>
              <a:defRPr sz="20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4" name="그림 13">
            <a:extLst>
              <a:ext uri="{FF2B5EF4-FFF2-40B4-BE49-F238E27FC236}">
                <a16:creationId xmlns:a16="http://schemas.microsoft.com/office/drawing/2014/main" id="{16C84C0F-0FF9-4760-B301-354E7BC78E8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66376" r="25074"/>
          <a:stretch/>
        </p:blipFill>
        <p:spPr>
          <a:xfrm>
            <a:off x="286724" y="5791200"/>
            <a:ext cx="946763" cy="735561"/>
          </a:xfrm>
          <a:prstGeom prst="rect">
            <a:avLst/>
          </a:prstGeom>
        </p:spPr>
      </p:pic>
      <p:pic>
        <p:nvPicPr>
          <p:cNvPr id="20" name="그림 19">
            <a:extLst>
              <a:ext uri="{FF2B5EF4-FFF2-40B4-BE49-F238E27FC236}">
                <a16:creationId xmlns:a16="http://schemas.microsoft.com/office/drawing/2014/main" id="{4B2F24B1-4320-48EE-AE17-BC02C3A98A0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46561" y="4734927"/>
            <a:ext cx="2973994" cy="2112545"/>
          </a:xfrm>
          <a:prstGeom prst="rect">
            <a:avLst/>
          </a:prstGeom>
        </p:spPr>
      </p:pic>
    </p:spTree>
    <p:extLst>
      <p:ext uri="{BB962C8B-B14F-4D97-AF65-F5344CB8AC3E}">
        <p14:creationId xmlns:p14="http://schemas.microsoft.com/office/powerpoint/2010/main" val="37625005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_PPTMON slide">
    <p:spTree>
      <p:nvGrpSpPr>
        <p:cNvPr id="1" name=""/>
        <p:cNvGrpSpPr/>
        <p:nvPr/>
      </p:nvGrpSpPr>
      <p:grpSpPr>
        <a:xfrm>
          <a:off x="0" y="0"/>
          <a:ext cx="0" cy="0"/>
          <a:chOff x="0" y="0"/>
          <a:chExt cx="0" cy="0"/>
        </a:xfrm>
      </p:grpSpPr>
      <p:sp>
        <p:nvSpPr>
          <p:cNvPr id="12" name="그림 개체 틀 8">
            <a:extLst>
              <a:ext uri="{FF2B5EF4-FFF2-40B4-BE49-F238E27FC236}">
                <a16:creationId xmlns:a16="http://schemas.microsoft.com/office/drawing/2014/main" id="{2F402889-7700-40EC-BCE2-DDAA1BBE82F8}"/>
              </a:ext>
            </a:extLst>
          </p:cNvPr>
          <p:cNvSpPr>
            <a:spLocks noGrp="1"/>
          </p:cNvSpPr>
          <p:nvPr>
            <p:ph type="pic" sz="quarter" idx="10" hasCustomPrompt="1"/>
          </p:nvPr>
        </p:nvSpPr>
        <p:spPr>
          <a:xfrm>
            <a:off x="4592931" y="674688"/>
            <a:ext cx="6746582" cy="4597400"/>
          </a:xfrm>
          <a:prstGeom prst="roundRect">
            <a:avLst>
              <a:gd name="adj" fmla="val 1000"/>
            </a:avLst>
          </a:prstGeom>
          <a:pattFill prst="pct10">
            <a:fgClr>
              <a:schemeClr val="bg1">
                <a:lumMod val="75000"/>
              </a:schemeClr>
            </a:fgClr>
            <a:bgClr>
              <a:schemeClr val="bg1">
                <a:lumMod val="95000"/>
              </a:schemeClr>
            </a:bgClr>
          </a:pattFill>
        </p:spPr>
        <p:txBody>
          <a:bodyPr anchor="b" anchorCtr="1"/>
          <a:lstStyle>
            <a:lvl1pPr marL="228600" marR="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sz="20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7" name="그림 6">
            <a:extLst>
              <a:ext uri="{FF2B5EF4-FFF2-40B4-BE49-F238E27FC236}">
                <a16:creationId xmlns:a16="http://schemas.microsoft.com/office/drawing/2014/main" id="{EE0A8AD6-A043-430C-A1C9-D140E72A6F1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2900"/>
          <a:stretch/>
        </p:blipFill>
        <p:spPr>
          <a:xfrm>
            <a:off x="123339" y="0"/>
            <a:ext cx="2483616" cy="2112544"/>
          </a:xfrm>
          <a:prstGeom prst="rect">
            <a:avLst/>
          </a:prstGeom>
        </p:spPr>
      </p:pic>
      <p:pic>
        <p:nvPicPr>
          <p:cNvPr id="13" name="그림 12">
            <a:extLst>
              <a:ext uri="{FF2B5EF4-FFF2-40B4-BE49-F238E27FC236}">
                <a16:creationId xmlns:a16="http://schemas.microsoft.com/office/drawing/2014/main" id="{E34CB561-8C87-4D06-B806-66A7D371D7B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t="33577"/>
          <a:stretch/>
        </p:blipFill>
        <p:spPr>
          <a:xfrm flipH="1">
            <a:off x="3352688" y="87754"/>
            <a:ext cx="4148252" cy="1447862"/>
          </a:xfrm>
          <a:prstGeom prst="rect">
            <a:avLst/>
          </a:prstGeom>
        </p:spPr>
      </p:pic>
      <p:pic>
        <p:nvPicPr>
          <p:cNvPr id="14" name="그림 13">
            <a:extLst>
              <a:ext uri="{FF2B5EF4-FFF2-40B4-BE49-F238E27FC236}">
                <a16:creationId xmlns:a16="http://schemas.microsoft.com/office/drawing/2014/main" id="{FC519171-9ABB-4A93-BAA4-08D18A08433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r="5855"/>
          <a:stretch/>
        </p:blipFill>
        <p:spPr>
          <a:xfrm flipV="1">
            <a:off x="885605" y="4795856"/>
            <a:ext cx="3781641" cy="2179766"/>
          </a:xfrm>
          <a:prstGeom prst="rect">
            <a:avLst/>
          </a:prstGeom>
        </p:spPr>
      </p:pic>
      <p:pic>
        <p:nvPicPr>
          <p:cNvPr id="15" name="그림 14">
            <a:extLst>
              <a:ext uri="{FF2B5EF4-FFF2-40B4-BE49-F238E27FC236}">
                <a16:creationId xmlns:a16="http://schemas.microsoft.com/office/drawing/2014/main" id="{95675F96-D08A-4FF8-B6CE-95C4CBAE58E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84757"/>
          <a:stretch/>
        </p:blipFill>
        <p:spPr>
          <a:xfrm>
            <a:off x="11237615" y="405175"/>
            <a:ext cx="954386" cy="2179766"/>
          </a:xfrm>
          <a:prstGeom prst="rect">
            <a:avLst/>
          </a:prstGeom>
        </p:spPr>
      </p:pic>
      <p:pic>
        <p:nvPicPr>
          <p:cNvPr id="20" name="그림 19">
            <a:extLst>
              <a:ext uri="{FF2B5EF4-FFF2-40B4-BE49-F238E27FC236}">
                <a16:creationId xmlns:a16="http://schemas.microsoft.com/office/drawing/2014/main" id="{11E2759F-7595-4FA1-8306-B4B0E40F309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3339" y="4745455"/>
            <a:ext cx="1927110" cy="2112545"/>
          </a:xfrm>
          <a:prstGeom prst="rect">
            <a:avLst/>
          </a:prstGeom>
        </p:spPr>
      </p:pic>
    </p:spTree>
    <p:extLst>
      <p:ext uri="{BB962C8B-B14F-4D97-AF65-F5344CB8AC3E}">
        <p14:creationId xmlns:p14="http://schemas.microsoft.com/office/powerpoint/2010/main" val="1300101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PTMON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3"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5"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6"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7"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2454529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PTMON custom">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2053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PTMON 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6040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PPTMON slide">
    <p:spTree>
      <p:nvGrpSpPr>
        <p:cNvPr id="1" name=""/>
        <p:cNvGrpSpPr/>
        <p:nvPr/>
      </p:nvGrpSpPr>
      <p:grpSpPr>
        <a:xfrm>
          <a:off x="0" y="0"/>
          <a:ext cx="0" cy="0"/>
          <a:chOff x="0" y="0"/>
          <a:chExt cx="0" cy="0"/>
        </a:xfrm>
      </p:grpSpPr>
      <p:pic>
        <p:nvPicPr>
          <p:cNvPr id="21" name="그림 20">
            <a:extLst>
              <a:ext uri="{FF2B5EF4-FFF2-40B4-BE49-F238E27FC236}">
                <a16:creationId xmlns:a16="http://schemas.microsoft.com/office/drawing/2014/main" id="{F2526B8B-76D3-4DCC-ABA2-454B4E4334C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24"/>
          <a:stretch/>
        </p:blipFill>
        <p:spPr>
          <a:xfrm>
            <a:off x="33107" y="112401"/>
            <a:ext cx="2327743" cy="2179766"/>
          </a:xfrm>
          <a:prstGeom prst="rect">
            <a:avLst/>
          </a:prstGeom>
        </p:spPr>
      </p:pic>
      <p:pic>
        <p:nvPicPr>
          <p:cNvPr id="3" name="Picture 2">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4"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6"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7"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8"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19749552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PPTMON slide">
    <p:spTree>
      <p:nvGrpSpPr>
        <p:cNvPr id="1" name=""/>
        <p:cNvGrpSpPr/>
        <p:nvPr/>
      </p:nvGrpSpPr>
      <p:grpSpPr>
        <a:xfrm>
          <a:off x="0" y="0"/>
          <a:ext cx="0" cy="0"/>
          <a:chOff x="0" y="0"/>
          <a:chExt cx="0" cy="0"/>
        </a:xfrm>
      </p:grpSpPr>
      <p:pic>
        <p:nvPicPr>
          <p:cNvPr id="11" name="그림 10">
            <a:extLst>
              <a:ext uri="{FF2B5EF4-FFF2-40B4-BE49-F238E27FC236}">
                <a16:creationId xmlns:a16="http://schemas.microsoft.com/office/drawing/2014/main" id="{9DCF5679-1CC2-4FCD-976E-06133735655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776" b="43276"/>
          <a:stretch/>
        </p:blipFill>
        <p:spPr>
          <a:xfrm>
            <a:off x="286724" y="179980"/>
            <a:ext cx="2330753" cy="1240894"/>
          </a:xfrm>
          <a:prstGeom prst="rect">
            <a:avLst/>
          </a:prstGeom>
        </p:spPr>
      </p:pic>
      <p:pic>
        <p:nvPicPr>
          <p:cNvPr id="15" name="그림 14">
            <a:extLst>
              <a:ext uri="{FF2B5EF4-FFF2-40B4-BE49-F238E27FC236}">
                <a16:creationId xmlns:a16="http://schemas.microsoft.com/office/drawing/2014/main" id="{27B55F0E-7270-40EE-AEFD-8934BF865FF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60436"/>
          <a:stretch/>
        </p:blipFill>
        <p:spPr>
          <a:xfrm>
            <a:off x="9724390" y="179980"/>
            <a:ext cx="2180886" cy="1998223"/>
          </a:xfrm>
          <a:prstGeom prst="rect">
            <a:avLst/>
          </a:prstGeom>
        </p:spPr>
      </p:pic>
      <p:pic>
        <p:nvPicPr>
          <p:cNvPr id="24" name="그림 23">
            <a:extLst>
              <a:ext uri="{FF2B5EF4-FFF2-40B4-BE49-F238E27FC236}">
                <a16:creationId xmlns:a16="http://schemas.microsoft.com/office/drawing/2014/main" id="{BA90C6AC-32DF-4682-8770-C6432076158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3799" y="5257800"/>
            <a:ext cx="2252726" cy="1600200"/>
          </a:xfrm>
          <a:prstGeom prst="rect">
            <a:avLst/>
          </a:prstGeom>
        </p:spPr>
      </p:pic>
    </p:spTree>
    <p:extLst>
      <p:ext uri="{BB962C8B-B14F-4D97-AF65-F5344CB8AC3E}">
        <p14:creationId xmlns:p14="http://schemas.microsoft.com/office/powerpoint/2010/main" val="20966614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PPTMON slide">
    <p:spTree>
      <p:nvGrpSpPr>
        <p:cNvPr id="1" name=""/>
        <p:cNvGrpSpPr/>
        <p:nvPr/>
      </p:nvGrpSpPr>
      <p:grpSpPr>
        <a:xfrm>
          <a:off x="0" y="0"/>
          <a:ext cx="0" cy="0"/>
          <a:chOff x="0" y="0"/>
          <a:chExt cx="0" cy="0"/>
        </a:xfrm>
      </p:grpSpPr>
      <p:pic>
        <p:nvPicPr>
          <p:cNvPr id="7" name="그림 6">
            <a:extLst>
              <a:ext uri="{FF2B5EF4-FFF2-40B4-BE49-F238E27FC236}">
                <a16:creationId xmlns:a16="http://schemas.microsoft.com/office/drawing/2014/main" id="{EFAD78E9-6734-4CB2-A9DB-022AEAC4692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7099"/>
          <a:stretch/>
        </p:blipFill>
        <p:spPr>
          <a:xfrm flipH="1">
            <a:off x="286724" y="0"/>
            <a:ext cx="2789505" cy="2112544"/>
          </a:xfrm>
          <a:prstGeom prst="rect">
            <a:avLst/>
          </a:prstGeom>
        </p:spPr>
      </p:pic>
      <p:pic>
        <p:nvPicPr>
          <p:cNvPr id="11" name="그림 10">
            <a:extLst>
              <a:ext uri="{FF2B5EF4-FFF2-40B4-BE49-F238E27FC236}">
                <a16:creationId xmlns:a16="http://schemas.microsoft.com/office/drawing/2014/main" id="{B83AC883-C5AE-467E-AE1E-4AD1C346BB3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a:stretch/>
        </p:blipFill>
        <p:spPr>
          <a:xfrm>
            <a:off x="7757024" y="179980"/>
            <a:ext cx="4148252" cy="2179766"/>
          </a:xfrm>
          <a:prstGeom prst="rect">
            <a:avLst/>
          </a:prstGeom>
        </p:spPr>
      </p:pic>
    </p:spTree>
    <p:extLst>
      <p:ext uri="{BB962C8B-B14F-4D97-AF65-F5344CB8AC3E}">
        <p14:creationId xmlns:p14="http://schemas.microsoft.com/office/powerpoint/2010/main" val="37631752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4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512114768"/>
      </p:ext>
    </p:extLst>
  </p:cSld>
  <p:clrMapOvr>
    <a:masterClrMapping/>
  </p:clrMapOvr>
  <p:transition spd="slow">
    <p:comb/>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PPTMON slide">
    <p:spTree>
      <p:nvGrpSpPr>
        <p:cNvPr id="1" name=""/>
        <p:cNvGrpSpPr/>
        <p:nvPr/>
      </p:nvGrpSpPr>
      <p:grpSpPr>
        <a:xfrm>
          <a:off x="0" y="0"/>
          <a:ext cx="0" cy="0"/>
          <a:chOff x="0" y="0"/>
          <a:chExt cx="0" cy="0"/>
        </a:xfrm>
      </p:grpSpPr>
      <p:pic>
        <p:nvPicPr>
          <p:cNvPr id="7" name="그림 6">
            <a:extLst>
              <a:ext uri="{FF2B5EF4-FFF2-40B4-BE49-F238E27FC236}">
                <a16:creationId xmlns:a16="http://schemas.microsoft.com/office/drawing/2014/main" id="{A31D2982-1942-4C07-B586-9E1AE3811B5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9931"/>
          <a:stretch/>
        </p:blipFill>
        <p:spPr>
          <a:xfrm>
            <a:off x="9211912" y="-195592"/>
            <a:ext cx="2759954" cy="1998223"/>
          </a:xfrm>
          <a:prstGeom prst="rect">
            <a:avLst/>
          </a:prstGeom>
        </p:spPr>
      </p:pic>
      <p:pic>
        <p:nvPicPr>
          <p:cNvPr id="8" name="그림 7">
            <a:extLst>
              <a:ext uri="{FF2B5EF4-FFF2-40B4-BE49-F238E27FC236}">
                <a16:creationId xmlns:a16="http://schemas.microsoft.com/office/drawing/2014/main" id="{C082EFEC-8BAF-448C-B6A5-B710626E77E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17598"/>
          <a:stretch/>
        </p:blipFill>
        <p:spPr>
          <a:xfrm>
            <a:off x="220134" y="0"/>
            <a:ext cx="2516761" cy="1802631"/>
          </a:xfrm>
          <a:prstGeom prst="rect">
            <a:avLst/>
          </a:prstGeom>
        </p:spPr>
      </p:pic>
      <p:pic>
        <p:nvPicPr>
          <p:cNvPr id="10" name="그림 9">
            <a:extLst>
              <a:ext uri="{FF2B5EF4-FFF2-40B4-BE49-F238E27FC236}">
                <a16:creationId xmlns:a16="http://schemas.microsoft.com/office/drawing/2014/main" id="{E86C317A-D894-4548-ABB3-D81A3FCABBF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41371" y="5657503"/>
            <a:ext cx="2501036" cy="1200497"/>
          </a:xfrm>
          <a:prstGeom prst="rect">
            <a:avLst/>
          </a:prstGeom>
        </p:spPr>
      </p:pic>
    </p:spTree>
    <p:extLst>
      <p:ext uri="{BB962C8B-B14F-4D97-AF65-F5344CB8AC3E}">
        <p14:creationId xmlns:p14="http://schemas.microsoft.com/office/powerpoint/2010/main" val="20583339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_PPTMON slide">
    <p:spTree>
      <p:nvGrpSpPr>
        <p:cNvPr id="1" name=""/>
        <p:cNvGrpSpPr/>
        <p:nvPr/>
      </p:nvGrpSpPr>
      <p:grpSpPr>
        <a:xfrm>
          <a:off x="0" y="0"/>
          <a:ext cx="0" cy="0"/>
          <a:chOff x="0" y="0"/>
          <a:chExt cx="0" cy="0"/>
        </a:xfrm>
      </p:grpSpPr>
      <p:pic>
        <p:nvPicPr>
          <p:cNvPr id="7" name="그림 6">
            <a:extLst>
              <a:ext uri="{FF2B5EF4-FFF2-40B4-BE49-F238E27FC236}">
                <a16:creationId xmlns:a16="http://schemas.microsoft.com/office/drawing/2014/main" id="{83633BF6-1231-4BCC-B491-7E9EB452059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7099"/>
          <a:stretch/>
        </p:blipFill>
        <p:spPr>
          <a:xfrm>
            <a:off x="9083492" y="0"/>
            <a:ext cx="2789505" cy="2112544"/>
          </a:xfrm>
          <a:prstGeom prst="rect">
            <a:avLst/>
          </a:prstGeom>
        </p:spPr>
      </p:pic>
      <p:pic>
        <p:nvPicPr>
          <p:cNvPr id="14" name="그림 13">
            <a:extLst>
              <a:ext uri="{FF2B5EF4-FFF2-40B4-BE49-F238E27FC236}">
                <a16:creationId xmlns:a16="http://schemas.microsoft.com/office/drawing/2014/main" id="{38F18589-5D73-43E2-AFAD-F3819262764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t="33014"/>
          <a:stretch/>
        </p:blipFill>
        <p:spPr>
          <a:xfrm>
            <a:off x="159724" y="101599"/>
            <a:ext cx="4148252" cy="1460145"/>
          </a:xfrm>
          <a:prstGeom prst="rect">
            <a:avLst/>
          </a:prstGeom>
        </p:spPr>
      </p:pic>
      <p:sp>
        <p:nvSpPr>
          <p:cNvPr id="4" name="그림 개체 틀 17">
            <a:extLst>
              <a:ext uri="{FF2B5EF4-FFF2-40B4-BE49-F238E27FC236}">
                <a16:creationId xmlns:a16="http://schemas.microsoft.com/office/drawing/2014/main" id="{78826769-A086-4163-ABDA-E1D36C497995}"/>
              </a:ext>
            </a:extLst>
          </p:cNvPr>
          <p:cNvSpPr>
            <a:spLocks noGrp="1"/>
          </p:cNvSpPr>
          <p:nvPr>
            <p:ph type="pic" sz="quarter" idx="12" hasCustomPrompt="1"/>
          </p:nvPr>
        </p:nvSpPr>
        <p:spPr>
          <a:xfrm>
            <a:off x="7526435" y="1316138"/>
            <a:ext cx="3311330" cy="3311326"/>
          </a:xfrm>
          <a:prstGeom prst="rect">
            <a:avLst/>
          </a:prstGeom>
          <a:pattFill prst="pct10">
            <a:fgClr>
              <a:schemeClr val="bg1">
                <a:lumMod val="75000"/>
              </a:schemeClr>
            </a:fgClr>
            <a:bgClr>
              <a:schemeClr val="bg1">
                <a:lumMod val="95000"/>
              </a:schemeClr>
            </a:bgClr>
          </a:pattFill>
        </p:spPr>
        <p:txBody>
          <a:bodyPr anchor="b" anchorCtr="1"/>
          <a:lstStyle>
            <a:lvl1pPr marL="228600" marR="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lang="ko-KR" altLang="en-US" sz="14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7" name="그림 16">
            <a:extLst>
              <a:ext uri="{FF2B5EF4-FFF2-40B4-BE49-F238E27FC236}">
                <a16:creationId xmlns:a16="http://schemas.microsoft.com/office/drawing/2014/main" id="{5240DA3C-CC9B-429C-8497-8E28D0B3100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557" r="67627"/>
          <a:stretch/>
        </p:blipFill>
        <p:spPr>
          <a:xfrm>
            <a:off x="10396161" y="4485590"/>
            <a:ext cx="1789219" cy="2112544"/>
          </a:xfrm>
          <a:prstGeom prst="rect">
            <a:avLst/>
          </a:prstGeom>
        </p:spPr>
      </p:pic>
      <p:pic>
        <p:nvPicPr>
          <p:cNvPr id="18" name="그림 17">
            <a:extLst>
              <a:ext uri="{FF2B5EF4-FFF2-40B4-BE49-F238E27FC236}">
                <a16:creationId xmlns:a16="http://schemas.microsoft.com/office/drawing/2014/main" id="{A5522806-9641-429F-AF4E-24983EAFC46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b="70743"/>
          <a:stretch/>
        </p:blipFill>
        <p:spPr>
          <a:xfrm>
            <a:off x="2648924" y="6220262"/>
            <a:ext cx="4148252" cy="637738"/>
          </a:xfrm>
          <a:prstGeom prst="rect">
            <a:avLst/>
          </a:prstGeom>
        </p:spPr>
      </p:pic>
      <p:pic>
        <p:nvPicPr>
          <p:cNvPr id="23" name="그림 22">
            <a:extLst>
              <a:ext uri="{FF2B5EF4-FFF2-40B4-BE49-F238E27FC236}">
                <a16:creationId xmlns:a16="http://schemas.microsoft.com/office/drawing/2014/main" id="{99C1663F-997A-4E81-AEAA-911904FC67D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289325" y="5349569"/>
            <a:ext cx="1394327" cy="1406832"/>
          </a:xfrm>
          <a:prstGeom prst="rect">
            <a:avLst/>
          </a:prstGeom>
        </p:spPr>
      </p:pic>
      <p:pic>
        <p:nvPicPr>
          <p:cNvPr id="8" name="Picture 7">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9"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11"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12"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3"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20007610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_PPTMON slide">
    <p:spTree>
      <p:nvGrpSpPr>
        <p:cNvPr id="1" name=""/>
        <p:cNvGrpSpPr/>
        <p:nvPr/>
      </p:nvGrpSpPr>
      <p:grpSpPr>
        <a:xfrm>
          <a:off x="0" y="0"/>
          <a:ext cx="0" cy="0"/>
          <a:chOff x="0" y="0"/>
          <a:chExt cx="0" cy="0"/>
        </a:xfrm>
      </p:grpSpPr>
      <p:pic>
        <p:nvPicPr>
          <p:cNvPr id="12" name="그림 11">
            <a:extLst>
              <a:ext uri="{FF2B5EF4-FFF2-40B4-BE49-F238E27FC236}">
                <a16:creationId xmlns:a16="http://schemas.microsoft.com/office/drawing/2014/main" id="{C00801C4-8E9F-4BF3-8E95-6D534BA8CA9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776" b="43276"/>
          <a:stretch/>
        </p:blipFill>
        <p:spPr>
          <a:xfrm>
            <a:off x="306614" y="113774"/>
            <a:ext cx="2330753" cy="1240894"/>
          </a:xfrm>
          <a:prstGeom prst="rect">
            <a:avLst/>
          </a:prstGeom>
        </p:spPr>
      </p:pic>
      <p:pic>
        <p:nvPicPr>
          <p:cNvPr id="14" name="그림 13">
            <a:extLst>
              <a:ext uri="{FF2B5EF4-FFF2-40B4-BE49-F238E27FC236}">
                <a16:creationId xmlns:a16="http://schemas.microsoft.com/office/drawing/2014/main" id="{77FB0ED5-A5C6-4A88-8198-C8B303E5AB7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9931"/>
          <a:stretch/>
        </p:blipFill>
        <p:spPr>
          <a:xfrm>
            <a:off x="9264380" y="4610191"/>
            <a:ext cx="2759954" cy="1998223"/>
          </a:xfrm>
          <a:prstGeom prst="rect">
            <a:avLst/>
          </a:prstGeom>
        </p:spPr>
      </p:pic>
      <p:pic>
        <p:nvPicPr>
          <p:cNvPr id="19" name="그림 18">
            <a:extLst>
              <a:ext uri="{FF2B5EF4-FFF2-40B4-BE49-F238E27FC236}">
                <a16:creationId xmlns:a16="http://schemas.microsoft.com/office/drawing/2014/main" id="{AEF782E8-618C-45D8-8891-891A02F2D2A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204666" y="4745455"/>
            <a:ext cx="1927110" cy="2112545"/>
          </a:xfrm>
          <a:prstGeom prst="rect">
            <a:avLst/>
          </a:prstGeom>
        </p:spPr>
      </p:pic>
    </p:spTree>
    <p:extLst>
      <p:ext uri="{BB962C8B-B14F-4D97-AF65-F5344CB8AC3E}">
        <p14:creationId xmlns:p14="http://schemas.microsoft.com/office/powerpoint/2010/main" val="36781643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7_PPTMON slide">
    <p:spTree>
      <p:nvGrpSpPr>
        <p:cNvPr id="1" name=""/>
        <p:cNvGrpSpPr/>
        <p:nvPr/>
      </p:nvGrpSpPr>
      <p:grpSpPr>
        <a:xfrm>
          <a:off x="0" y="0"/>
          <a:ext cx="0" cy="0"/>
          <a:chOff x="0" y="0"/>
          <a:chExt cx="0" cy="0"/>
        </a:xfrm>
      </p:grpSpPr>
      <p:pic>
        <p:nvPicPr>
          <p:cNvPr id="7" name="그림 6">
            <a:extLst>
              <a:ext uri="{FF2B5EF4-FFF2-40B4-BE49-F238E27FC236}">
                <a16:creationId xmlns:a16="http://schemas.microsoft.com/office/drawing/2014/main" id="{66A02470-1340-4DE4-AC67-46D0615CACF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824" b="22510"/>
          <a:stretch/>
        </p:blipFill>
        <p:spPr>
          <a:xfrm>
            <a:off x="5544906" y="0"/>
            <a:ext cx="2327743" cy="1689100"/>
          </a:xfrm>
          <a:prstGeom prst="rect">
            <a:avLst/>
          </a:prstGeom>
        </p:spPr>
      </p:pic>
      <p:pic>
        <p:nvPicPr>
          <p:cNvPr id="12" name="그림 11">
            <a:extLst>
              <a:ext uri="{FF2B5EF4-FFF2-40B4-BE49-F238E27FC236}">
                <a16:creationId xmlns:a16="http://schemas.microsoft.com/office/drawing/2014/main" id="{74772DB9-FD2B-4720-A768-CECE69A5BB5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6161" t="44935"/>
          <a:stretch/>
        </p:blipFill>
        <p:spPr>
          <a:xfrm>
            <a:off x="0" y="0"/>
            <a:ext cx="2118821" cy="1204601"/>
          </a:xfrm>
          <a:prstGeom prst="rect">
            <a:avLst/>
          </a:prstGeom>
        </p:spPr>
      </p:pic>
      <p:pic>
        <p:nvPicPr>
          <p:cNvPr id="13" name="그림 12">
            <a:extLst>
              <a:ext uri="{FF2B5EF4-FFF2-40B4-BE49-F238E27FC236}">
                <a16:creationId xmlns:a16="http://schemas.microsoft.com/office/drawing/2014/main" id="{2B7E1957-2853-4B2F-81A6-A8258251092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8657" b="63773"/>
          <a:stretch/>
        </p:blipFill>
        <p:spPr>
          <a:xfrm>
            <a:off x="9510139" y="79530"/>
            <a:ext cx="2516761" cy="603122"/>
          </a:xfrm>
          <a:prstGeom prst="rect">
            <a:avLst/>
          </a:prstGeom>
        </p:spPr>
      </p:pic>
      <p:pic>
        <p:nvPicPr>
          <p:cNvPr id="14" name="그림 13">
            <a:extLst>
              <a:ext uri="{FF2B5EF4-FFF2-40B4-BE49-F238E27FC236}">
                <a16:creationId xmlns:a16="http://schemas.microsoft.com/office/drawing/2014/main" id="{C34F5F0D-42AD-4A00-AFAB-C80AC7BC412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88226" r="34919"/>
          <a:stretch/>
        </p:blipFill>
        <p:spPr>
          <a:xfrm>
            <a:off x="217028" y="3025667"/>
            <a:ext cx="330365" cy="257565"/>
          </a:xfrm>
          <a:prstGeom prst="rect">
            <a:avLst/>
          </a:prstGeom>
        </p:spPr>
      </p:pic>
      <p:pic>
        <p:nvPicPr>
          <p:cNvPr id="15" name="그림 14">
            <a:extLst>
              <a:ext uri="{FF2B5EF4-FFF2-40B4-BE49-F238E27FC236}">
                <a16:creationId xmlns:a16="http://schemas.microsoft.com/office/drawing/2014/main" id="{41275957-0825-465E-A118-7BD08B4E361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49494" r="62824"/>
          <a:stretch/>
        </p:blipFill>
        <p:spPr>
          <a:xfrm>
            <a:off x="9698534" y="2328085"/>
            <a:ext cx="2327743" cy="1100915"/>
          </a:xfrm>
          <a:prstGeom prst="rect">
            <a:avLst/>
          </a:prstGeom>
        </p:spPr>
      </p:pic>
      <p:sp>
        <p:nvSpPr>
          <p:cNvPr id="8" name="그림 개체 틀 4">
            <a:extLst>
              <a:ext uri="{FF2B5EF4-FFF2-40B4-BE49-F238E27FC236}">
                <a16:creationId xmlns:a16="http://schemas.microsoft.com/office/drawing/2014/main" id="{A59C714E-063C-4DA2-96D1-62213DF2829E}"/>
              </a:ext>
            </a:extLst>
          </p:cNvPr>
          <p:cNvSpPr>
            <a:spLocks noGrp="1"/>
          </p:cNvSpPr>
          <p:nvPr>
            <p:ph type="pic" sz="quarter" idx="10" hasCustomPrompt="1"/>
          </p:nvPr>
        </p:nvSpPr>
        <p:spPr>
          <a:xfrm>
            <a:off x="1008357" y="778545"/>
            <a:ext cx="4857162" cy="2247122"/>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
        <p:nvSpPr>
          <p:cNvPr id="9" name="그림 개체 틀 4">
            <a:extLst>
              <a:ext uri="{FF2B5EF4-FFF2-40B4-BE49-F238E27FC236}">
                <a16:creationId xmlns:a16="http://schemas.microsoft.com/office/drawing/2014/main" id="{03624DE3-A5F6-4FF1-9BD7-34D256410E42}"/>
              </a:ext>
            </a:extLst>
          </p:cNvPr>
          <p:cNvSpPr>
            <a:spLocks noGrp="1"/>
          </p:cNvSpPr>
          <p:nvPr>
            <p:ph type="pic" sz="quarter" idx="11" hasCustomPrompt="1"/>
          </p:nvPr>
        </p:nvSpPr>
        <p:spPr>
          <a:xfrm>
            <a:off x="6326483" y="778545"/>
            <a:ext cx="4857162" cy="2247122"/>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0" name="Picture 9">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11"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16" name="Picture 15">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17"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18"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9"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34092581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8_PPTMON slide">
    <p:spTree>
      <p:nvGrpSpPr>
        <p:cNvPr id="1" name=""/>
        <p:cNvGrpSpPr/>
        <p:nvPr/>
      </p:nvGrpSpPr>
      <p:grpSpPr>
        <a:xfrm>
          <a:off x="0" y="0"/>
          <a:ext cx="0" cy="0"/>
          <a:chOff x="0" y="0"/>
          <a:chExt cx="0" cy="0"/>
        </a:xfrm>
      </p:grpSpPr>
      <p:pic>
        <p:nvPicPr>
          <p:cNvPr id="8" name="그림 7">
            <a:extLst>
              <a:ext uri="{FF2B5EF4-FFF2-40B4-BE49-F238E27FC236}">
                <a16:creationId xmlns:a16="http://schemas.microsoft.com/office/drawing/2014/main" id="{24491416-9B87-467E-A7CA-2435AAD2EE7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0436"/>
          <a:stretch/>
        </p:blipFill>
        <p:spPr>
          <a:xfrm>
            <a:off x="9896814" y="4859777"/>
            <a:ext cx="2180886" cy="1998223"/>
          </a:xfrm>
          <a:prstGeom prst="rect">
            <a:avLst/>
          </a:prstGeom>
        </p:spPr>
      </p:pic>
      <p:pic>
        <p:nvPicPr>
          <p:cNvPr id="9" name="그림 8">
            <a:extLst>
              <a:ext uri="{FF2B5EF4-FFF2-40B4-BE49-F238E27FC236}">
                <a16:creationId xmlns:a16="http://schemas.microsoft.com/office/drawing/2014/main" id="{E9325D66-A34D-45B8-AFD0-E335DF32CFD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2900"/>
          <a:stretch/>
        </p:blipFill>
        <p:spPr>
          <a:xfrm>
            <a:off x="112221" y="0"/>
            <a:ext cx="2483616" cy="2112544"/>
          </a:xfrm>
          <a:prstGeom prst="rect">
            <a:avLst/>
          </a:prstGeom>
        </p:spPr>
      </p:pic>
    </p:spTree>
    <p:extLst>
      <p:ext uri="{BB962C8B-B14F-4D97-AF65-F5344CB8AC3E}">
        <p14:creationId xmlns:p14="http://schemas.microsoft.com/office/powerpoint/2010/main" val="12831543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9_PPTMON slide">
    <p:spTree>
      <p:nvGrpSpPr>
        <p:cNvPr id="1" name=""/>
        <p:cNvGrpSpPr/>
        <p:nvPr/>
      </p:nvGrpSpPr>
      <p:grpSpPr>
        <a:xfrm>
          <a:off x="0" y="0"/>
          <a:ext cx="0" cy="0"/>
          <a:chOff x="0" y="0"/>
          <a:chExt cx="0" cy="0"/>
        </a:xfrm>
      </p:grpSpPr>
      <p:pic>
        <p:nvPicPr>
          <p:cNvPr id="11" name="그림 10">
            <a:extLst>
              <a:ext uri="{FF2B5EF4-FFF2-40B4-BE49-F238E27FC236}">
                <a16:creationId xmlns:a16="http://schemas.microsoft.com/office/drawing/2014/main" id="{45A9EDF8-CA27-4B0D-A2EA-91BFFE1AC23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3749" r="26064" b="23887"/>
          <a:stretch/>
        </p:blipFill>
        <p:spPr>
          <a:xfrm rot="10800000">
            <a:off x="0" y="0"/>
            <a:ext cx="2516247" cy="1659067"/>
          </a:xfrm>
          <a:prstGeom prst="rect">
            <a:avLst/>
          </a:prstGeom>
        </p:spPr>
      </p:pic>
      <p:pic>
        <p:nvPicPr>
          <p:cNvPr id="13" name="그림 12">
            <a:extLst>
              <a:ext uri="{FF2B5EF4-FFF2-40B4-BE49-F238E27FC236}">
                <a16:creationId xmlns:a16="http://schemas.microsoft.com/office/drawing/2014/main" id="{60B71D65-C772-4924-8C47-C7057E0C30C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9281"/>
          <a:stretch/>
        </p:blipFill>
        <p:spPr>
          <a:xfrm flipH="1">
            <a:off x="9481675" y="0"/>
            <a:ext cx="2516761" cy="1984569"/>
          </a:xfrm>
          <a:prstGeom prst="rect">
            <a:avLst/>
          </a:prstGeom>
        </p:spPr>
      </p:pic>
      <p:pic>
        <p:nvPicPr>
          <p:cNvPr id="14" name="그림 13">
            <a:extLst>
              <a:ext uri="{FF2B5EF4-FFF2-40B4-BE49-F238E27FC236}">
                <a16:creationId xmlns:a16="http://schemas.microsoft.com/office/drawing/2014/main" id="{DDA12C19-351D-4A3C-A458-3DA5093F3A6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0427" b="4449"/>
          <a:stretch/>
        </p:blipFill>
        <p:spPr>
          <a:xfrm rot="16200000">
            <a:off x="10537797" y="5203798"/>
            <a:ext cx="1225605" cy="2082800"/>
          </a:xfrm>
          <a:prstGeom prst="rect">
            <a:avLst/>
          </a:prstGeom>
        </p:spPr>
      </p:pic>
      <p:pic>
        <p:nvPicPr>
          <p:cNvPr id="5" name="Picture 4">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6"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8"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9"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0"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26808198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0_PPTMON slide">
    <p:spTree>
      <p:nvGrpSpPr>
        <p:cNvPr id="1" name=""/>
        <p:cNvGrpSpPr/>
        <p:nvPr/>
      </p:nvGrpSpPr>
      <p:grpSpPr>
        <a:xfrm>
          <a:off x="0" y="0"/>
          <a:ext cx="0" cy="0"/>
          <a:chOff x="0" y="0"/>
          <a:chExt cx="0" cy="0"/>
        </a:xfrm>
      </p:grpSpPr>
      <p:sp>
        <p:nvSpPr>
          <p:cNvPr id="9" name="그림 개체 틀 17">
            <a:extLst>
              <a:ext uri="{FF2B5EF4-FFF2-40B4-BE49-F238E27FC236}">
                <a16:creationId xmlns:a16="http://schemas.microsoft.com/office/drawing/2014/main" id="{6AE925DC-C6DE-4DD6-9C93-E47F18768DF7}"/>
              </a:ext>
            </a:extLst>
          </p:cNvPr>
          <p:cNvSpPr>
            <a:spLocks noGrp="1"/>
          </p:cNvSpPr>
          <p:nvPr>
            <p:ph type="pic" sz="quarter" idx="12" hasCustomPrompt="1"/>
          </p:nvPr>
        </p:nvSpPr>
        <p:spPr>
          <a:xfrm>
            <a:off x="1392335" y="1316138"/>
            <a:ext cx="3311330" cy="3311326"/>
          </a:xfrm>
          <a:prstGeom prst="rect">
            <a:avLst/>
          </a:prstGeom>
          <a:pattFill prst="pct10">
            <a:fgClr>
              <a:schemeClr val="bg1">
                <a:lumMod val="75000"/>
              </a:schemeClr>
            </a:fgClr>
            <a:bgClr>
              <a:schemeClr val="bg1">
                <a:lumMod val="95000"/>
              </a:schemeClr>
            </a:bgClr>
          </a:pattFill>
        </p:spPr>
        <p:txBody>
          <a:bodyPr anchor="b" anchorCtr="1"/>
          <a:lstStyle>
            <a:lvl1pPr marL="228600" marR="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lang="ko-KR" altLang="en-US" sz="14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2" name="그림 11">
            <a:extLst>
              <a:ext uri="{FF2B5EF4-FFF2-40B4-BE49-F238E27FC236}">
                <a16:creationId xmlns:a16="http://schemas.microsoft.com/office/drawing/2014/main" id="{2264D7BD-11BC-455F-96D1-F98390708B5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549" t="10160" r="60436"/>
          <a:stretch/>
        </p:blipFill>
        <p:spPr>
          <a:xfrm>
            <a:off x="0" y="0"/>
            <a:ext cx="1819944" cy="1795199"/>
          </a:xfrm>
          <a:prstGeom prst="rect">
            <a:avLst/>
          </a:prstGeom>
        </p:spPr>
      </p:pic>
      <p:pic>
        <p:nvPicPr>
          <p:cNvPr id="15" name="그림 14">
            <a:extLst>
              <a:ext uri="{FF2B5EF4-FFF2-40B4-BE49-F238E27FC236}">
                <a16:creationId xmlns:a16="http://schemas.microsoft.com/office/drawing/2014/main" id="{13F1AA4B-C3A3-4E98-B4B6-3282EBBEE9E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9931"/>
          <a:stretch/>
        </p:blipFill>
        <p:spPr>
          <a:xfrm>
            <a:off x="9327880" y="4627464"/>
            <a:ext cx="2759954" cy="1998223"/>
          </a:xfrm>
          <a:prstGeom prst="rect">
            <a:avLst/>
          </a:prstGeom>
        </p:spPr>
      </p:pic>
      <p:pic>
        <p:nvPicPr>
          <p:cNvPr id="19" name="그림 18">
            <a:extLst>
              <a:ext uri="{FF2B5EF4-FFF2-40B4-BE49-F238E27FC236}">
                <a16:creationId xmlns:a16="http://schemas.microsoft.com/office/drawing/2014/main" id="{259D0CC6-1C58-465B-A379-67FF60A7E4D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5118547"/>
            <a:ext cx="1474670" cy="1739453"/>
          </a:xfrm>
          <a:prstGeom prst="rect">
            <a:avLst/>
          </a:prstGeom>
        </p:spPr>
      </p:pic>
    </p:spTree>
    <p:extLst>
      <p:ext uri="{BB962C8B-B14F-4D97-AF65-F5344CB8AC3E}">
        <p14:creationId xmlns:p14="http://schemas.microsoft.com/office/powerpoint/2010/main" val="42693686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1_PPTMON slide">
    <p:spTree>
      <p:nvGrpSpPr>
        <p:cNvPr id="1" name=""/>
        <p:cNvGrpSpPr/>
        <p:nvPr/>
      </p:nvGrpSpPr>
      <p:grpSpPr>
        <a:xfrm>
          <a:off x="0" y="0"/>
          <a:ext cx="0" cy="0"/>
          <a:chOff x="0" y="0"/>
          <a:chExt cx="0" cy="0"/>
        </a:xfrm>
      </p:grpSpPr>
      <p:pic>
        <p:nvPicPr>
          <p:cNvPr id="9" name="그림 8">
            <a:extLst>
              <a:ext uri="{FF2B5EF4-FFF2-40B4-BE49-F238E27FC236}">
                <a16:creationId xmlns:a16="http://schemas.microsoft.com/office/drawing/2014/main" id="{6DF04F80-0B0D-4781-840E-6A616BCBB6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7099"/>
          <a:stretch/>
        </p:blipFill>
        <p:spPr>
          <a:xfrm>
            <a:off x="9204916" y="0"/>
            <a:ext cx="2789505" cy="2112544"/>
          </a:xfrm>
          <a:prstGeom prst="rect">
            <a:avLst/>
          </a:prstGeom>
        </p:spPr>
      </p:pic>
      <p:pic>
        <p:nvPicPr>
          <p:cNvPr id="11" name="그림 10">
            <a:extLst>
              <a:ext uri="{FF2B5EF4-FFF2-40B4-BE49-F238E27FC236}">
                <a16:creationId xmlns:a16="http://schemas.microsoft.com/office/drawing/2014/main" id="{BC495214-4B80-4BFF-9CB4-07D7ABC203E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62776" b="43276"/>
          <a:stretch/>
        </p:blipFill>
        <p:spPr>
          <a:xfrm>
            <a:off x="344714" y="228074"/>
            <a:ext cx="2330753" cy="1240894"/>
          </a:xfrm>
          <a:prstGeom prst="rect">
            <a:avLst/>
          </a:prstGeom>
        </p:spPr>
      </p:pic>
    </p:spTree>
    <p:extLst>
      <p:ext uri="{BB962C8B-B14F-4D97-AF65-F5344CB8AC3E}">
        <p14:creationId xmlns:p14="http://schemas.microsoft.com/office/powerpoint/2010/main" val="7151509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2_PPTMON slide">
    <p:spTree>
      <p:nvGrpSpPr>
        <p:cNvPr id="1" name=""/>
        <p:cNvGrpSpPr/>
        <p:nvPr/>
      </p:nvGrpSpPr>
      <p:grpSpPr>
        <a:xfrm>
          <a:off x="0" y="0"/>
          <a:ext cx="0" cy="0"/>
          <a:chOff x="0" y="0"/>
          <a:chExt cx="0" cy="0"/>
        </a:xfrm>
      </p:grpSpPr>
      <p:grpSp>
        <p:nvGrpSpPr>
          <p:cNvPr id="3" name="그룹 2">
            <a:extLst>
              <a:ext uri="{FF2B5EF4-FFF2-40B4-BE49-F238E27FC236}">
                <a16:creationId xmlns:a16="http://schemas.microsoft.com/office/drawing/2014/main" id="{D9B0BB53-C446-4C2B-8BC8-F27A3693AC4B}"/>
              </a:ext>
            </a:extLst>
          </p:cNvPr>
          <p:cNvGrpSpPr/>
          <p:nvPr userDrawn="1"/>
        </p:nvGrpSpPr>
        <p:grpSpPr>
          <a:xfrm>
            <a:off x="9769642" y="111760"/>
            <a:ext cx="2422358" cy="1539417"/>
            <a:chOff x="8698068" y="111760"/>
            <a:chExt cx="3493932" cy="2220406"/>
          </a:xfrm>
        </p:grpSpPr>
        <p:pic>
          <p:nvPicPr>
            <p:cNvPr id="4" name="그림 3">
              <a:extLst>
                <a:ext uri="{FF2B5EF4-FFF2-40B4-BE49-F238E27FC236}">
                  <a16:creationId xmlns:a16="http://schemas.microsoft.com/office/drawing/2014/main" id="{C9997A18-E07B-400B-BDA7-7AB23938F7A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77008"/>
            <a:stretch/>
          </p:blipFill>
          <p:spPr>
            <a:xfrm>
              <a:off x="10752389" y="152400"/>
              <a:ext cx="1439611" cy="2179766"/>
            </a:xfrm>
            <a:prstGeom prst="rect">
              <a:avLst/>
            </a:prstGeom>
          </p:spPr>
        </p:pic>
        <p:pic>
          <p:nvPicPr>
            <p:cNvPr id="8" name="그림 7">
              <a:extLst>
                <a:ext uri="{FF2B5EF4-FFF2-40B4-BE49-F238E27FC236}">
                  <a16:creationId xmlns:a16="http://schemas.microsoft.com/office/drawing/2014/main" id="{1F1A4903-20C9-47DC-8CB9-199FA6DC058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070" r="62824"/>
            <a:stretch/>
          </p:blipFill>
          <p:spPr>
            <a:xfrm rot="5400000" flipH="1">
              <a:off x="9471558" y="-661730"/>
              <a:ext cx="632786" cy="2179766"/>
            </a:xfrm>
            <a:prstGeom prst="rect">
              <a:avLst/>
            </a:prstGeom>
          </p:spPr>
        </p:pic>
      </p:grpSp>
    </p:spTree>
    <p:extLst>
      <p:ext uri="{BB962C8B-B14F-4D97-AF65-F5344CB8AC3E}">
        <p14:creationId xmlns:p14="http://schemas.microsoft.com/office/powerpoint/2010/main" val="8831118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3_PPTMON slide">
    <p:spTree>
      <p:nvGrpSpPr>
        <p:cNvPr id="1" name=""/>
        <p:cNvGrpSpPr/>
        <p:nvPr/>
      </p:nvGrpSpPr>
      <p:grpSpPr>
        <a:xfrm>
          <a:off x="0" y="0"/>
          <a:ext cx="0" cy="0"/>
          <a:chOff x="0" y="0"/>
          <a:chExt cx="0" cy="0"/>
        </a:xfrm>
      </p:grpSpPr>
      <p:pic>
        <p:nvPicPr>
          <p:cNvPr id="19" name="그림 18">
            <a:extLst>
              <a:ext uri="{FF2B5EF4-FFF2-40B4-BE49-F238E27FC236}">
                <a16:creationId xmlns:a16="http://schemas.microsoft.com/office/drawing/2014/main" id="{EC5ACC24-17FB-425F-BE9B-DC0D60B3176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1858" r="47099"/>
          <a:stretch/>
        </p:blipFill>
        <p:spPr>
          <a:xfrm>
            <a:off x="0" y="0"/>
            <a:ext cx="1109606" cy="2112544"/>
          </a:xfrm>
          <a:prstGeom prst="rect">
            <a:avLst/>
          </a:prstGeom>
        </p:spPr>
      </p:pic>
      <p:pic>
        <p:nvPicPr>
          <p:cNvPr id="21" name="그림 20">
            <a:extLst>
              <a:ext uri="{FF2B5EF4-FFF2-40B4-BE49-F238E27FC236}">
                <a16:creationId xmlns:a16="http://schemas.microsoft.com/office/drawing/2014/main" id="{1F4667D0-2DC0-4058-83B8-FDCD683D9CA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 t="21293" r="67809"/>
          <a:stretch/>
        </p:blipFill>
        <p:spPr>
          <a:xfrm>
            <a:off x="10417514" y="0"/>
            <a:ext cx="1774486" cy="1572748"/>
          </a:xfrm>
          <a:prstGeom prst="rect">
            <a:avLst/>
          </a:prstGeom>
        </p:spPr>
      </p:pic>
      <p:pic>
        <p:nvPicPr>
          <p:cNvPr id="27" name="그림 26">
            <a:extLst>
              <a:ext uri="{FF2B5EF4-FFF2-40B4-BE49-F238E27FC236}">
                <a16:creationId xmlns:a16="http://schemas.microsoft.com/office/drawing/2014/main" id="{17372B3E-3DE8-4EB4-A052-A8206DBF24B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0171" r="60436" b="13774"/>
          <a:stretch/>
        </p:blipFill>
        <p:spPr>
          <a:xfrm>
            <a:off x="169333" y="4969915"/>
            <a:ext cx="517730" cy="1722985"/>
          </a:xfrm>
          <a:prstGeom prst="rect">
            <a:avLst/>
          </a:prstGeom>
        </p:spPr>
      </p:pic>
      <p:pic>
        <p:nvPicPr>
          <p:cNvPr id="28" name="그림 27">
            <a:extLst>
              <a:ext uri="{FF2B5EF4-FFF2-40B4-BE49-F238E27FC236}">
                <a16:creationId xmlns:a16="http://schemas.microsoft.com/office/drawing/2014/main" id="{7373B34E-A75C-49FD-BEF3-1E5F26102C8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68529"/>
          <a:stretch/>
        </p:blipFill>
        <p:spPr>
          <a:xfrm rot="5400000" flipH="1" flipV="1">
            <a:off x="10299375" y="4908495"/>
            <a:ext cx="1659466" cy="2112544"/>
          </a:xfrm>
          <a:prstGeom prst="rect">
            <a:avLst/>
          </a:prstGeom>
        </p:spPr>
      </p:pic>
    </p:spTree>
    <p:extLst>
      <p:ext uri="{BB962C8B-B14F-4D97-AF65-F5344CB8AC3E}">
        <p14:creationId xmlns:p14="http://schemas.microsoft.com/office/powerpoint/2010/main" val="36647396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946856795"/>
      </p:ext>
    </p:extLst>
  </p:cSld>
  <p:clrMapOvr>
    <a:masterClrMapping/>
  </p:clrMapOvr>
  <p:transition spd="slow">
    <p:comb/>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4_PPTMON slide">
    <p:spTree>
      <p:nvGrpSpPr>
        <p:cNvPr id="1" name=""/>
        <p:cNvGrpSpPr/>
        <p:nvPr/>
      </p:nvGrpSpPr>
      <p:grpSpPr>
        <a:xfrm>
          <a:off x="0" y="0"/>
          <a:ext cx="0" cy="0"/>
          <a:chOff x="0" y="0"/>
          <a:chExt cx="0" cy="0"/>
        </a:xfrm>
      </p:grpSpPr>
      <p:pic>
        <p:nvPicPr>
          <p:cNvPr id="14" name="그림 13">
            <a:extLst>
              <a:ext uri="{FF2B5EF4-FFF2-40B4-BE49-F238E27FC236}">
                <a16:creationId xmlns:a16="http://schemas.microsoft.com/office/drawing/2014/main" id="{75938131-9E37-47E9-85CD-D524B6BB255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776" b="43276"/>
          <a:stretch/>
        </p:blipFill>
        <p:spPr>
          <a:xfrm>
            <a:off x="34878" y="72032"/>
            <a:ext cx="2330753" cy="1240894"/>
          </a:xfrm>
          <a:prstGeom prst="rect">
            <a:avLst/>
          </a:prstGeom>
        </p:spPr>
      </p:pic>
      <p:pic>
        <p:nvPicPr>
          <p:cNvPr id="18" name="그림 17">
            <a:extLst>
              <a:ext uri="{FF2B5EF4-FFF2-40B4-BE49-F238E27FC236}">
                <a16:creationId xmlns:a16="http://schemas.microsoft.com/office/drawing/2014/main" id="{3FC7A794-33AF-4BDD-9AC6-5D5AD21CB8B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9805" t="12719"/>
          <a:stretch/>
        </p:blipFill>
        <p:spPr>
          <a:xfrm flipH="1">
            <a:off x="10030884" y="0"/>
            <a:ext cx="2084635" cy="1581521"/>
          </a:xfrm>
          <a:prstGeom prst="rect">
            <a:avLst/>
          </a:prstGeom>
        </p:spPr>
      </p:pic>
    </p:spTree>
    <p:extLst>
      <p:ext uri="{BB962C8B-B14F-4D97-AF65-F5344CB8AC3E}">
        <p14:creationId xmlns:p14="http://schemas.microsoft.com/office/powerpoint/2010/main" val="13975492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5_PPTMON slide">
    <p:spTree>
      <p:nvGrpSpPr>
        <p:cNvPr id="1" name=""/>
        <p:cNvGrpSpPr/>
        <p:nvPr/>
      </p:nvGrpSpPr>
      <p:grpSpPr>
        <a:xfrm>
          <a:off x="0" y="0"/>
          <a:ext cx="0" cy="0"/>
          <a:chOff x="0" y="0"/>
          <a:chExt cx="0" cy="0"/>
        </a:xfrm>
      </p:grpSpPr>
      <p:pic>
        <p:nvPicPr>
          <p:cNvPr id="9" name="그림 8">
            <a:extLst>
              <a:ext uri="{FF2B5EF4-FFF2-40B4-BE49-F238E27FC236}">
                <a16:creationId xmlns:a16="http://schemas.microsoft.com/office/drawing/2014/main" id="{B8B8E77F-C14C-4679-B490-630A2917E13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2900"/>
          <a:stretch/>
        </p:blipFill>
        <p:spPr>
          <a:xfrm>
            <a:off x="123339" y="0"/>
            <a:ext cx="2483616" cy="2112544"/>
          </a:xfrm>
          <a:prstGeom prst="rect">
            <a:avLst/>
          </a:prstGeom>
        </p:spPr>
      </p:pic>
      <p:pic>
        <p:nvPicPr>
          <p:cNvPr id="10" name="그림 9">
            <a:extLst>
              <a:ext uri="{FF2B5EF4-FFF2-40B4-BE49-F238E27FC236}">
                <a16:creationId xmlns:a16="http://schemas.microsoft.com/office/drawing/2014/main" id="{B6ADBB7A-1971-4DAC-867E-E7C22C1D9B3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t="33577"/>
          <a:stretch/>
        </p:blipFill>
        <p:spPr>
          <a:xfrm flipH="1">
            <a:off x="123339" y="2730269"/>
            <a:ext cx="4148252" cy="1447862"/>
          </a:xfrm>
          <a:prstGeom prst="rect">
            <a:avLst/>
          </a:prstGeom>
        </p:spPr>
      </p:pic>
      <p:pic>
        <p:nvPicPr>
          <p:cNvPr id="12" name="그림 11">
            <a:extLst>
              <a:ext uri="{FF2B5EF4-FFF2-40B4-BE49-F238E27FC236}">
                <a16:creationId xmlns:a16="http://schemas.microsoft.com/office/drawing/2014/main" id="{DD2AFD01-A3BC-4B38-9D92-71CB4EE04D9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r="5855"/>
          <a:stretch/>
        </p:blipFill>
        <p:spPr>
          <a:xfrm flipV="1">
            <a:off x="8403739" y="4678234"/>
            <a:ext cx="3781641" cy="2179766"/>
          </a:xfrm>
          <a:prstGeom prst="rect">
            <a:avLst/>
          </a:prstGeom>
        </p:spPr>
      </p:pic>
      <p:pic>
        <p:nvPicPr>
          <p:cNvPr id="13" name="그림 12">
            <a:extLst>
              <a:ext uri="{FF2B5EF4-FFF2-40B4-BE49-F238E27FC236}">
                <a16:creationId xmlns:a16="http://schemas.microsoft.com/office/drawing/2014/main" id="{C09E1E71-07A3-4E22-86D1-53C93AAEA7D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84757"/>
          <a:stretch/>
        </p:blipFill>
        <p:spPr>
          <a:xfrm>
            <a:off x="11237615" y="405175"/>
            <a:ext cx="954386" cy="2179766"/>
          </a:xfrm>
          <a:prstGeom prst="rect">
            <a:avLst/>
          </a:prstGeom>
        </p:spPr>
      </p:pic>
      <p:sp>
        <p:nvSpPr>
          <p:cNvPr id="4" name="그림 개체 틀 4">
            <a:extLst>
              <a:ext uri="{FF2B5EF4-FFF2-40B4-BE49-F238E27FC236}">
                <a16:creationId xmlns:a16="http://schemas.microsoft.com/office/drawing/2014/main" id="{32B27113-4920-48CD-BACE-83285700EA25}"/>
              </a:ext>
            </a:extLst>
          </p:cNvPr>
          <p:cNvSpPr>
            <a:spLocks noGrp="1"/>
          </p:cNvSpPr>
          <p:nvPr>
            <p:ph type="pic" sz="quarter" idx="11" hasCustomPrompt="1"/>
          </p:nvPr>
        </p:nvSpPr>
        <p:spPr>
          <a:xfrm>
            <a:off x="493486" y="3378000"/>
            <a:ext cx="11205028" cy="2935509"/>
          </a:xfrm>
          <a:prstGeom prst="roundRect">
            <a:avLst/>
          </a:prstGeom>
          <a:pattFill prst="pct10">
            <a:fgClr>
              <a:schemeClr val="bg1">
                <a:lumMod val="75000"/>
              </a:schemeClr>
            </a:fgClr>
            <a:bgClr>
              <a:schemeClr val="bg1">
                <a:lumMod val="95000"/>
              </a:schemeClr>
            </a:bgClr>
          </a:pattFill>
        </p:spPr>
        <p:txBody>
          <a:bodyPr tIns="828000" anchor="ctr" anchorCtr="1"/>
          <a:lstStyle>
            <a:lvl1pPr marL="0" indent="0">
              <a:buNone/>
              <a:defRPr sz="1400"/>
            </a:lvl1pPr>
          </a:lstStyle>
          <a:p>
            <a:r>
              <a:rPr lang="en-US" altLang="ko-KR" dirty="0"/>
              <a:t>Click icon to add picture</a:t>
            </a:r>
            <a:endParaRPr lang="ko-KR" altLang="en-US" dirty="0"/>
          </a:p>
        </p:txBody>
      </p:sp>
    </p:spTree>
    <p:extLst>
      <p:ext uri="{BB962C8B-B14F-4D97-AF65-F5344CB8AC3E}">
        <p14:creationId xmlns:p14="http://schemas.microsoft.com/office/powerpoint/2010/main" val="15493586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6_PPTMON slide">
    <p:spTree>
      <p:nvGrpSpPr>
        <p:cNvPr id="1" name=""/>
        <p:cNvGrpSpPr/>
        <p:nvPr/>
      </p:nvGrpSpPr>
      <p:grpSpPr>
        <a:xfrm>
          <a:off x="0" y="0"/>
          <a:ext cx="0" cy="0"/>
          <a:chOff x="0" y="0"/>
          <a:chExt cx="0" cy="0"/>
        </a:xfrm>
      </p:grpSpPr>
      <p:pic>
        <p:nvPicPr>
          <p:cNvPr id="8" name="그림 7">
            <a:extLst>
              <a:ext uri="{FF2B5EF4-FFF2-40B4-BE49-F238E27FC236}">
                <a16:creationId xmlns:a16="http://schemas.microsoft.com/office/drawing/2014/main" id="{74837202-8CE9-4367-BFF9-B256D7AF089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76392"/>
          <a:stretch/>
        </p:blipFill>
        <p:spPr>
          <a:xfrm>
            <a:off x="10713807" y="645849"/>
            <a:ext cx="1478194" cy="2179766"/>
          </a:xfrm>
          <a:prstGeom prst="rect">
            <a:avLst/>
          </a:prstGeom>
        </p:spPr>
      </p:pic>
      <p:pic>
        <p:nvPicPr>
          <p:cNvPr id="9" name="그림 8">
            <a:extLst>
              <a:ext uri="{FF2B5EF4-FFF2-40B4-BE49-F238E27FC236}">
                <a16:creationId xmlns:a16="http://schemas.microsoft.com/office/drawing/2014/main" id="{2568A563-39AE-4742-BE12-D7AF721A195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9931"/>
          <a:stretch/>
        </p:blipFill>
        <p:spPr>
          <a:xfrm flipH="1">
            <a:off x="86334" y="4699091"/>
            <a:ext cx="2759954" cy="1998223"/>
          </a:xfrm>
          <a:prstGeom prst="rect">
            <a:avLst/>
          </a:prstGeom>
        </p:spPr>
      </p:pic>
      <p:pic>
        <p:nvPicPr>
          <p:cNvPr id="11" name="그림 10">
            <a:extLst>
              <a:ext uri="{FF2B5EF4-FFF2-40B4-BE49-F238E27FC236}">
                <a16:creationId xmlns:a16="http://schemas.microsoft.com/office/drawing/2014/main" id="{48A2FB56-2823-4000-B222-2B853B27852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3749" t="49319"/>
          <a:stretch/>
        </p:blipFill>
        <p:spPr>
          <a:xfrm flipH="1">
            <a:off x="7603639" y="-1"/>
            <a:ext cx="4148252" cy="1104731"/>
          </a:xfrm>
          <a:prstGeom prst="rect">
            <a:avLst/>
          </a:prstGeom>
        </p:spPr>
      </p:pic>
      <p:pic>
        <p:nvPicPr>
          <p:cNvPr id="21" name="그림 20">
            <a:extLst>
              <a:ext uri="{FF2B5EF4-FFF2-40B4-BE49-F238E27FC236}">
                <a16:creationId xmlns:a16="http://schemas.microsoft.com/office/drawing/2014/main" id="{A9372BA1-7B4E-4CA2-836A-CCF13125A69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74310" y="4441508"/>
            <a:ext cx="2070293" cy="2112544"/>
          </a:xfrm>
          <a:prstGeom prst="rect">
            <a:avLst/>
          </a:prstGeom>
        </p:spPr>
      </p:pic>
      <p:pic>
        <p:nvPicPr>
          <p:cNvPr id="6" name="Picture 5">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7"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12"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13"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4"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6332437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7_PPTMON slide">
    <p:spTree>
      <p:nvGrpSpPr>
        <p:cNvPr id="1" name=""/>
        <p:cNvGrpSpPr/>
        <p:nvPr/>
      </p:nvGrpSpPr>
      <p:grpSpPr>
        <a:xfrm>
          <a:off x="0" y="0"/>
          <a:ext cx="0" cy="0"/>
          <a:chOff x="0" y="0"/>
          <a:chExt cx="0" cy="0"/>
        </a:xfrm>
      </p:grpSpPr>
      <p:pic>
        <p:nvPicPr>
          <p:cNvPr id="7" name="그림 6">
            <a:extLst>
              <a:ext uri="{FF2B5EF4-FFF2-40B4-BE49-F238E27FC236}">
                <a16:creationId xmlns:a16="http://schemas.microsoft.com/office/drawing/2014/main" id="{9B6AFC8C-A131-4819-B173-B3F03CB5F62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7099"/>
          <a:stretch/>
        </p:blipFill>
        <p:spPr>
          <a:xfrm flipH="1">
            <a:off x="108924" y="0"/>
            <a:ext cx="2789505" cy="2112544"/>
          </a:xfrm>
          <a:prstGeom prst="rect">
            <a:avLst/>
          </a:prstGeom>
        </p:spPr>
      </p:pic>
      <p:pic>
        <p:nvPicPr>
          <p:cNvPr id="8" name="그림 7">
            <a:extLst>
              <a:ext uri="{FF2B5EF4-FFF2-40B4-BE49-F238E27FC236}">
                <a16:creationId xmlns:a16="http://schemas.microsoft.com/office/drawing/2014/main" id="{7EC23837-8EAA-429A-B3EF-CF195274FAD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84757" b="23496"/>
          <a:stretch/>
        </p:blipFill>
        <p:spPr>
          <a:xfrm>
            <a:off x="11237615" y="5190383"/>
            <a:ext cx="954386" cy="1667617"/>
          </a:xfrm>
          <a:prstGeom prst="rect">
            <a:avLst/>
          </a:prstGeom>
        </p:spPr>
      </p:pic>
      <p:pic>
        <p:nvPicPr>
          <p:cNvPr id="15" name="그림 14">
            <a:extLst>
              <a:ext uri="{FF2B5EF4-FFF2-40B4-BE49-F238E27FC236}">
                <a16:creationId xmlns:a16="http://schemas.microsoft.com/office/drawing/2014/main" id="{245DB787-3A0C-4720-BFDB-D06440DFAF7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4424" r="62824"/>
          <a:stretch/>
        </p:blipFill>
        <p:spPr>
          <a:xfrm rot="16200000" flipH="1">
            <a:off x="10260939" y="4934308"/>
            <a:ext cx="1424586" cy="2179766"/>
          </a:xfrm>
          <a:prstGeom prst="rect">
            <a:avLst/>
          </a:prstGeom>
        </p:spPr>
      </p:pic>
      <p:pic>
        <p:nvPicPr>
          <p:cNvPr id="21" name="그림 20">
            <a:extLst>
              <a:ext uri="{FF2B5EF4-FFF2-40B4-BE49-F238E27FC236}">
                <a16:creationId xmlns:a16="http://schemas.microsoft.com/office/drawing/2014/main" id="{7A165B59-D317-4469-9D01-BBE40C16279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2732" y="4745455"/>
            <a:ext cx="1790969" cy="2112545"/>
          </a:xfrm>
          <a:prstGeom prst="rect">
            <a:avLst/>
          </a:prstGeom>
        </p:spPr>
      </p:pic>
      <p:pic>
        <p:nvPicPr>
          <p:cNvPr id="6" name="Picture 5">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9"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11"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12"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3"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3790126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PPTMON slide">
    <p:spTree>
      <p:nvGrpSpPr>
        <p:cNvPr id="1" name=""/>
        <p:cNvGrpSpPr/>
        <p:nvPr/>
      </p:nvGrpSpPr>
      <p:grpSpPr>
        <a:xfrm>
          <a:off x="0" y="0"/>
          <a:ext cx="0" cy="0"/>
          <a:chOff x="0" y="0"/>
          <a:chExt cx="0" cy="0"/>
        </a:xfrm>
      </p:grpSpPr>
      <p:pic>
        <p:nvPicPr>
          <p:cNvPr id="18" name="그림 17">
            <a:extLst>
              <a:ext uri="{FF2B5EF4-FFF2-40B4-BE49-F238E27FC236}">
                <a16:creationId xmlns:a16="http://schemas.microsoft.com/office/drawing/2014/main" id="{0B750309-C2AE-42EE-84BF-F40A3123A9B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62776" b="43276"/>
          <a:stretch/>
        </p:blipFill>
        <p:spPr>
          <a:xfrm>
            <a:off x="9096854" y="4801131"/>
            <a:ext cx="2330753" cy="1240894"/>
          </a:xfrm>
          <a:prstGeom prst="rect">
            <a:avLst/>
          </a:prstGeom>
        </p:spPr>
      </p:pic>
      <p:sp>
        <p:nvSpPr>
          <p:cNvPr id="12" name="그림 개체 틀 11">
            <a:extLst>
              <a:ext uri="{FF2B5EF4-FFF2-40B4-BE49-F238E27FC236}">
                <a16:creationId xmlns:a16="http://schemas.microsoft.com/office/drawing/2014/main" id="{6DDBDD70-7579-4B5E-89CF-000F547A9C39}"/>
              </a:ext>
            </a:extLst>
          </p:cNvPr>
          <p:cNvSpPr>
            <a:spLocks noGrp="1"/>
          </p:cNvSpPr>
          <p:nvPr>
            <p:ph type="pic" sz="quarter" idx="10" hasCustomPrompt="1"/>
          </p:nvPr>
        </p:nvSpPr>
        <p:spPr>
          <a:xfrm>
            <a:off x="7985125" y="815975"/>
            <a:ext cx="2454276" cy="5370289"/>
          </a:xfrm>
          <a:prstGeom prst="roundRect">
            <a:avLst>
              <a:gd name="adj" fmla="val 13456"/>
            </a:avLst>
          </a:prstGeom>
          <a:pattFill prst="pct10">
            <a:fgClr>
              <a:schemeClr val="bg1">
                <a:lumMod val="75000"/>
              </a:schemeClr>
            </a:fgClr>
            <a:bgClr>
              <a:schemeClr val="bg1">
                <a:lumMod val="95000"/>
              </a:schemeClr>
            </a:bgClr>
          </a:pattFill>
        </p:spPr>
        <p:txBody>
          <a:bodyPr anchor="b" anchorCtr="1"/>
          <a:lstStyle>
            <a:lvl1pPr>
              <a:defRPr lang="ko-KR" altLang="en-US" sz="2000" dirty="0"/>
            </a:lvl1pPr>
          </a:lstStyle>
          <a:p>
            <a:pPr marR="0" lvl="0" fontAlgn="auto">
              <a:spcAft>
                <a:spcPts val="0"/>
              </a:spcAft>
              <a:buClrTx/>
              <a:buSzTx/>
              <a:tabLst/>
            </a:pPr>
            <a:r>
              <a:rPr lang="en-US" altLang="ko-KR" dirty="0"/>
              <a:t>Click icon to add picture</a:t>
            </a:r>
            <a:endParaRPr lang="ko-KR" altLang="en-US" dirty="0"/>
          </a:p>
        </p:txBody>
      </p:sp>
      <p:pic>
        <p:nvPicPr>
          <p:cNvPr id="13" name="그림 12">
            <a:extLst>
              <a:ext uri="{FF2B5EF4-FFF2-40B4-BE49-F238E27FC236}">
                <a16:creationId xmlns:a16="http://schemas.microsoft.com/office/drawing/2014/main" id="{1109D013-3265-45EB-9F0E-A324591A17D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4265" r="76327" b="43276"/>
          <a:stretch/>
        </p:blipFill>
        <p:spPr>
          <a:xfrm>
            <a:off x="10709755" y="0"/>
            <a:ext cx="1482246" cy="1147588"/>
          </a:xfrm>
          <a:prstGeom prst="rect">
            <a:avLst/>
          </a:prstGeom>
        </p:spPr>
      </p:pic>
      <p:pic>
        <p:nvPicPr>
          <p:cNvPr id="14" name="그림 13">
            <a:extLst>
              <a:ext uri="{FF2B5EF4-FFF2-40B4-BE49-F238E27FC236}">
                <a16:creationId xmlns:a16="http://schemas.microsoft.com/office/drawing/2014/main" id="{94824AF1-06EA-42B1-87A9-0A5750F780B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2900"/>
          <a:stretch/>
        </p:blipFill>
        <p:spPr>
          <a:xfrm>
            <a:off x="5648985" y="0"/>
            <a:ext cx="2133216" cy="1814497"/>
          </a:xfrm>
          <a:prstGeom prst="rect">
            <a:avLst/>
          </a:prstGeom>
        </p:spPr>
      </p:pic>
      <p:pic>
        <p:nvPicPr>
          <p:cNvPr id="19" name="그림 18">
            <a:extLst>
              <a:ext uri="{FF2B5EF4-FFF2-40B4-BE49-F238E27FC236}">
                <a16:creationId xmlns:a16="http://schemas.microsoft.com/office/drawing/2014/main" id="{82C7AC5E-7A37-4BCC-AF5F-F37960E59F0B}"/>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52495" b="34102"/>
          <a:stretch/>
        </p:blipFill>
        <p:spPr>
          <a:xfrm>
            <a:off x="0" y="5421578"/>
            <a:ext cx="2974476" cy="1436422"/>
          </a:xfrm>
          <a:prstGeom prst="rect">
            <a:avLst/>
          </a:prstGeom>
        </p:spPr>
      </p:pic>
      <p:pic>
        <p:nvPicPr>
          <p:cNvPr id="26" name="그림 25">
            <a:extLst>
              <a:ext uri="{FF2B5EF4-FFF2-40B4-BE49-F238E27FC236}">
                <a16:creationId xmlns:a16="http://schemas.microsoft.com/office/drawing/2014/main" id="{686153D3-3D20-47E5-9442-D63C5A6B43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20071" y="4365305"/>
            <a:ext cx="2194700" cy="2112546"/>
          </a:xfrm>
          <a:prstGeom prst="rect">
            <a:avLst/>
          </a:prstGeom>
        </p:spPr>
      </p:pic>
      <p:pic>
        <p:nvPicPr>
          <p:cNvPr id="8" name="Picture 7">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9"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11"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15"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16"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7415463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9_PPTMON slide">
    <p:spTree>
      <p:nvGrpSpPr>
        <p:cNvPr id="1" name=""/>
        <p:cNvGrpSpPr/>
        <p:nvPr/>
      </p:nvGrpSpPr>
      <p:grpSpPr>
        <a:xfrm>
          <a:off x="0" y="0"/>
          <a:ext cx="0" cy="0"/>
          <a:chOff x="0" y="0"/>
          <a:chExt cx="0" cy="0"/>
        </a:xfrm>
      </p:grpSpPr>
      <p:pic>
        <p:nvPicPr>
          <p:cNvPr id="12" name="그림 11">
            <a:extLst>
              <a:ext uri="{FF2B5EF4-FFF2-40B4-BE49-F238E27FC236}">
                <a16:creationId xmlns:a16="http://schemas.microsoft.com/office/drawing/2014/main" id="{F84281EA-DE8D-4BD4-9B63-6AC8AF9228A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9931"/>
          <a:stretch/>
        </p:blipFill>
        <p:spPr>
          <a:xfrm>
            <a:off x="3632556" y="4160757"/>
            <a:ext cx="2759954" cy="1998223"/>
          </a:xfrm>
          <a:prstGeom prst="rect">
            <a:avLst/>
          </a:prstGeom>
        </p:spPr>
      </p:pic>
      <p:pic>
        <p:nvPicPr>
          <p:cNvPr id="13" name="그림 12">
            <a:extLst>
              <a:ext uri="{FF2B5EF4-FFF2-40B4-BE49-F238E27FC236}">
                <a16:creationId xmlns:a16="http://schemas.microsoft.com/office/drawing/2014/main" id="{6EA545B5-F802-4057-8032-64F809A3674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a:stretch/>
        </p:blipFill>
        <p:spPr>
          <a:xfrm>
            <a:off x="9461945" y="-67732"/>
            <a:ext cx="2516761" cy="2187593"/>
          </a:xfrm>
          <a:prstGeom prst="rect">
            <a:avLst/>
          </a:prstGeom>
        </p:spPr>
      </p:pic>
      <p:sp>
        <p:nvSpPr>
          <p:cNvPr id="9" name="그림 개체 틀 5">
            <a:extLst>
              <a:ext uri="{FF2B5EF4-FFF2-40B4-BE49-F238E27FC236}">
                <a16:creationId xmlns:a16="http://schemas.microsoft.com/office/drawing/2014/main" id="{9FED4F8A-3223-4642-8999-8B6293854DE9}"/>
              </a:ext>
            </a:extLst>
          </p:cNvPr>
          <p:cNvSpPr>
            <a:spLocks noGrp="1"/>
          </p:cNvSpPr>
          <p:nvPr>
            <p:ph type="pic" sz="quarter" idx="10" hasCustomPrompt="1"/>
          </p:nvPr>
        </p:nvSpPr>
        <p:spPr>
          <a:xfrm>
            <a:off x="7179468" y="866775"/>
            <a:ext cx="3779045" cy="5029200"/>
          </a:xfrm>
          <a:prstGeom prst="roundRect">
            <a:avLst>
              <a:gd name="adj" fmla="val 1926"/>
            </a:avLst>
          </a:prstGeom>
          <a:pattFill prst="pct10">
            <a:fgClr>
              <a:schemeClr val="bg1">
                <a:lumMod val="75000"/>
              </a:schemeClr>
            </a:fgClr>
            <a:bgClr>
              <a:schemeClr val="bg1">
                <a:lumMod val="95000"/>
              </a:schemeClr>
            </a:bgClr>
          </a:pattFill>
        </p:spPr>
        <p:txBody>
          <a:bodyPr anchor="b" anchorCtr="1"/>
          <a:lstStyle>
            <a:lvl1pPr marL="0" marR="0" indent="0" algn="l" defTabSz="914400" rtl="0" eaLnBrk="1" fontAlgn="auto" latinLnBrk="1" hangingPunct="1">
              <a:lnSpc>
                <a:spcPct val="90000"/>
              </a:lnSpc>
              <a:spcBef>
                <a:spcPts val="1000"/>
              </a:spcBef>
              <a:spcAft>
                <a:spcPts val="0"/>
              </a:spcAft>
              <a:buClrTx/>
              <a:buSzTx/>
              <a:buFont typeface="Arial" panose="020B0604020202020204" pitchFamily="34" charset="0"/>
              <a:buNone/>
              <a:tabLst/>
              <a:defRPr sz="20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4" name="그림 13">
            <a:extLst>
              <a:ext uri="{FF2B5EF4-FFF2-40B4-BE49-F238E27FC236}">
                <a16:creationId xmlns:a16="http://schemas.microsoft.com/office/drawing/2014/main" id="{16C84C0F-0FF9-4760-B301-354E7BC78E8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9805" t="66376" r="25074"/>
          <a:stretch/>
        </p:blipFill>
        <p:spPr>
          <a:xfrm>
            <a:off x="286724" y="5791200"/>
            <a:ext cx="946763" cy="735561"/>
          </a:xfrm>
          <a:prstGeom prst="rect">
            <a:avLst/>
          </a:prstGeom>
        </p:spPr>
      </p:pic>
      <p:pic>
        <p:nvPicPr>
          <p:cNvPr id="20" name="그림 19">
            <a:extLst>
              <a:ext uri="{FF2B5EF4-FFF2-40B4-BE49-F238E27FC236}">
                <a16:creationId xmlns:a16="http://schemas.microsoft.com/office/drawing/2014/main" id="{4B2F24B1-4320-48EE-AE17-BC02C3A98A0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46561" y="4734927"/>
            <a:ext cx="2973994" cy="2112545"/>
          </a:xfrm>
          <a:prstGeom prst="rect">
            <a:avLst/>
          </a:prstGeom>
        </p:spPr>
      </p:pic>
    </p:spTree>
    <p:extLst>
      <p:ext uri="{BB962C8B-B14F-4D97-AF65-F5344CB8AC3E}">
        <p14:creationId xmlns:p14="http://schemas.microsoft.com/office/powerpoint/2010/main" val="8836665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_PPTMON slide">
    <p:spTree>
      <p:nvGrpSpPr>
        <p:cNvPr id="1" name=""/>
        <p:cNvGrpSpPr/>
        <p:nvPr/>
      </p:nvGrpSpPr>
      <p:grpSpPr>
        <a:xfrm>
          <a:off x="0" y="0"/>
          <a:ext cx="0" cy="0"/>
          <a:chOff x="0" y="0"/>
          <a:chExt cx="0" cy="0"/>
        </a:xfrm>
      </p:grpSpPr>
      <p:sp>
        <p:nvSpPr>
          <p:cNvPr id="12" name="그림 개체 틀 8">
            <a:extLst>
              <a:ext uri="{FF2B5EF4-FFF2-40B4-BE49-F238E27FC236}">
                <a16:creationId xmlns:a16="http://schemas.microsoft.com/office/drawing/2014/main" id="{2F402889-7700-40EC-BCE2-DDAA1BBE82F8}"/>
              </a:ext>
            </a:extLst>
          </p:cNvPr>
          <p:cNvSpPr>
            <a:spLocks noGrp="1"/>
          </p:cNvSpPr>
          <p:nvPr>
            <p:ph type="pic" sz="quarter" idx="10" hasCustomPrompt="1"/>
          </p:nvPr>
        </p:nvSpPr>
        <p:spPr>
          <a:xfrm>
            <a:off x="4592931" y="674688"/>
            <a:ext cx="6746582" cy="4597400"/>
          </a:xfrm>
          <a:prstGeom prst="roundRect">
            <a:avLst>
              <a:gd name="adj" fmla="val 1000"/>
            </a:avLst>
          </a:prstGeom>
          <a:pattFill prst="pct10">
            <a:fgClr>
              <a:schemeClr val="bg1">
                <a:lumMod val="75000"/>
              </a:schemeClr>
            </a:fgClr>
            <a:bgClr>
              <a:schemeClr val="bg1">
                <a:lumMod val="95000"/>
              </a:schemeClr>
            </a:bgClr>
          </a:pattFill>
        </p:spPr>
        <p:txBody>
          <a:bodyPr anchor="b" anchorCtr="1"/>
          <a:lstStyle>
            <a:lvl1pPr marL="228600" marR="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sz="20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7" name="그림 6">
            <a:extLst>
              <a:ext uri="{FF2B5EF4-FFF2-40B4-BE49-F238E27FC236}">
                <a16:creationId xmlns:a16="http://schemas.microsoft.com/office/drawing/2014/main" id="{EE0A8AD6-A043-430C-A1C9-D140E72A6F1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2900"/>
          <a:stretch/>
        </p:blipFill>
        <p:spPr>
          <a:xfrm>
            <a:off x="123339" y="0"/>
            <a:ext cx="2483616" cy="2112544"/>
          </a:xfrm>
          <a:prstGeom prst="rect">
            <a:avLst/>
          </a:prstGeom>
        </p:spPr>
      </p:pic>
      <p:pic>
        <p:nvPicPr>
          <p:cNvPr id="13" name="그림 12">
            <a:extLst>
              <a:ext uri="{FF2B5EF4-FFF2-40B4-BE49-F238E27FC236}">
                <a16:creationId xmlns:a16="http://schemas.microsoft.com/office/drawing/2014/main" id="{E34CB561-8C87-4D06-B806-66A7D371D7B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t="33577"/>
          <a:stretch/>
        </p:blipFill>
        <p:spPr>
          <a:xfrm flipH="1">
            <a:off x="3352688" y="87754"/>
            <a:ext cx="4148252" cy="1447862"/>
          </a:xfrm>
          <a:prstGeom prst="rect">
            <a:avLst/>
          </a:prstGeom>
        </p:spPr>
      </p:pic>
      <p:pic>
        <p:nvPicPr>
          <p:cNvPr id="14" name="그림 13">
            <a:extLst>
              <a:ext uri="{FF2B5EF4-FFF2-40B4-BE49-F238E27FC236}">
                <a16:creationId xmlns:a16="http://schemas.microsoft.com/office/drawing/2014/main" id="{FC519171-9ABB-4A93-BAA4-08D18A08433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749" r="5855"/>
          <a:stretch/>
        </p:blipFill>
        <p:spPr>
          <a:xfrm flipV="1">
            <a:off x="885605" y="4795856"/>
            <a:ext cx="3781641" cy="2179766"/>
          </a:xfrm>
          <a:prstGeom prst="rect">
            <a:avLst/>
          </a:prstGeom>
        </p:spPr>
      </p:pic>
      <p:pic>
        <p:nvPicPr>
          <p:cNvPr id="15" name="그림 14">
            <a:extLst>
              <a:ext uri="{FF2B5EF4-FFF2-40B4-BE49-F238E27FC236}">
                <a16:creationId xmlns:a16="http://schemas.microsoft.com/office/drawing/2014/main" id="{95675F96-D08A-4FF8-B6CE-95C4CBAE58E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84757"/>
          <a:stretch/>
        </p:blipFill>
        <p:spPr>
          <a:xfrm>
            <a:off x="11237615" y="405175"/>
            <a:ext cx="954386" cy="2179766"/>
          </a:xfrm>
          <a:prstGeom prst="rect">
            <a:avLst/>
          </a:prstGeom>
        </p:spPr>
      </p:pic>
      <p:pic>
        <p:nvPicPr>
          <p:cNvPr id="20" name="그림 19">
            <a:extLst>
              <a:ext uri="{FF2B5EF4-FFF2-40B4-BE49-F238E27FC236}">
                <a16:creationId xmlns:a16="http://schemas.microsoft.com/office/drawing/2014/main" id="{11E2759F-7595-4FA1-8306-B4B0E40F309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3339" y="4745455"/>
            <a:ext cx="1927110" cy="2112545"/>
          </a:xfrm>
          <a:prstGeom prst="rect">
            <a:avLst/>
          </a:prstGeom>
        </p:spPr>
      </p:pic>
    </p:spTree>
    <p:extLst>
      <p:ext uri="{BB962C8B-B14F-4D97-AF65-F5344CB8AC3E}">
        <p14:creationId xmlns:p14="http://schemas.microsoft.com/office/powerpoint/2010/main" val="4759405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PPTMON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8142"/>
          <a:stretch/>
        </p:blipFill>
        <p:spPr>
          <a:xfrm>
            <a:off x="1757391" y="7139940"/>
            <a:ext cx="1824009" cy="2002485"/>
          </a:xfrm>
          <a:prstGeom prst="rect">
            <a:avLst/>
          </a:prstGeom>
        </p:spPr>
      </p:pic>
      <p:sp>
        <p:nvSpPr>
          <p:cNvPr id="3" name="TextBox 3">
            <a:extLst>
              <a:ext uri="{FF2B5EF4-FFF2-40B4-BE49-F238E27FC236}">
                <a16:creationId xmlns:a16="http://schemas.microsoft.com/office/drawing/2014/main" id="{29EA2F57-C96A-966D-50AE-CA599802F3D7}"/>
              </a:ext>
            </a:extLst>
          </p:cNvPr>
          <p:cNvSpPr txBox="1"/>
          <p:nvPr userDrawn="1"/>
        </p:nvSpPr>
        <p:spPr>
          <a:xfrm>
            <a:off x="3189261" y="8447108"/>
            <a:ext cx="6228184"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800"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b="1">
                <a:latin typeface="Times New Roman" panose="02020603050405020304" pitchFamily="18" charset="0"/>
                <a:cs typeface="Times New Roman" panose="02020603050405020304" pitchFamily="18" charset="0"/>
              </a:rPr>
              <a:t>Mời </a:t>
            </a:r>
            <a:r>
              <a:rPr lang="en-US" b="1" dirty="0" err="1">
                <a:latin typeface="Times New Roman" panose="02020603050405020304" pitchFamily="18" charset="0"/>
                <a:cs typeface="Times New Roman" panose="02020603050405020304" pitchFamily="18" charset="0"/>
              </a:rPr>
              <a:t>truy</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cập</a:t>
            </a:r>
            <a:r>
              <a:rPr lang="en-US" b="1" dirty="0">
                <a:latin typeface="Times New Roman" panose="02020603050405020304" pitchFamily="18" charset="0"/>
                <a:cs typeface="Times New Roman" panose="02020603050405020304" pitchFamily="18" charset="0"/>
              </a:rPr>
              <a:t>: </a:t>
            </a:r>
            <a:r>
              <a:rPr lang="en-US" dirty="0">
                <a:solidFill>
                  <a:srgbClr val="FF0066"/>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MĂNG NON- TÀI LIỆU TIỂU HỌC | Facebook</a:t>
            </a:r>
            <a:endParaRPr lang="en-US" sz="1800" dirty="0">
              <a:solidFill>
                <a:srgbClr val="FF0066"/>
              </a:solidFill>
              <a:latin typeface="SVN-Newton" panose="02040603050506020204" pitchFamily="18" charset="0"/>
              <a:cs typeface="Times New Roman" panose="02020603050405020304" pitchFamily="18" charset="0"/>
            </a:endParaRPr>
          </a:p>
          <a:p>
            <a:pPr algn="ctr"/>
            <a:r>
              <a:rPr lang="en-US" sz="1800" b="1" dirty="0">
                <a:solidFill>
                  <a:srgbClr val="0D4370"/>
                </a:solidFill>
                <a:latin typeface="SVN-Newton" panose="02040603050506020204" pitchFamily="18" charset="0"/>
                <a:cs typeface="Times New Roman" panose="02020603050405020304" pitchFamily="18" charset="0"/>
              </a:rPr>
              <a:t>SĐT ZALO : </a:t>
            </a:r>
            <a:r>
              <a:rPr lang="en-US" sz="1800" b="1" u="sng" dirty="0">
                <a:solidFill>
                  <a:srgbClr val="0D4370"/>
                </a:solidFill>
                <a:latin typeface="SVN-Newton" panose="02040603050506020204" pitchFamily="18" charset="0"/>
              </a:rPr>
              <a:t>0382348780</a:t>
            </a:r>
            <a:r>
              <a:rPr lang="en-US" sz="1800" b="1" dirty="0">
                <a:solidFill>
                  <a:srgbClr val="0D4370"/>
                </a:solidFill>
                <a:latin typeface="SVN-Newton" panose="02040603050506020204" pitchFamily="18" charset="0"/>
              </a:rPr>
              <a:t> - </a:t>
            </a:r>
            <a:r>
              <a:rPr lang="en-US" sz="1800" b="1" u="sng" dirty="0">
                <a:solidFill>
                  <a:srgbClr val="0D4370"/>
                </a:solidFill>
                <a:latin typeface="SVN-Newton" panose="02040603050506020204" pitchFamily="18" charset="0"/>
              </a:rPr>
              <a:t>0984848929</a:t>
            </a:r>
            <a:endParaRPr lang="en-US" sz="1800" b="1" dirty="0">
              <a:solidFill>
                <a:srgbClr val="0D4370"/>
              </a:solidFill>
              <a:latin typeface="SVN-Newton" panose="0204060305050602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EC5E0FEB-D52F-480D-A70B-D86272B79844}"/>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t="39325"/>
          <a:stretch/>
        </p:blipFill>
        <p:spPr>
          <a:xfrm>
            <a:off x="-2733862" y="-834460"/>
            <a:ext cx="3167916" cy="3268627"/>
          </a:xfrm>
          <a:prstGeom prst="rect">
            <a:avLst/>
          </a:prstGeom>
        </p:spPr>
      </p:pic>
      <p:sp>
        <p:nvSpPr>
          <p:cNvPr id="5" name="Title 1">
            <a:extLst>
              <a:ext uri="{FF2B5EF4-FFF2-40B4-BE49-F238E27FC236}">
                <a16:creationId xmlns:a16="http://schemas.microsoft.com/office/drawing/2014/main" id="{134C9EFF-C59B-47AD-BC67-24488957F3EB}"/>
              </a:ext>
            </a:extLst>
          </p:cNvPr>
          <p:cNvSpPr txBox="1">
            <a:spLocks/>
          </p:cNvSpPr>
          <p:nvPr userDrawn="1"/>
        </p:nvSpPr>
        <p:spPr>
          <a:xfrm>
            <a:off x="-2607403" y="2254251"/>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267" b="0" dirty="0" err="1">
                <a:solidFill>
                  <a:schemeClr val="accent6">
                    <a:lumMod val="75000"/>
                  </a:schemeClr>
                </a:solidFill>
                <a:latin typeface="#9Slide07 HoneyCream" pitchFamily="2" charset="0"/>
              </a:rPr>
              <a:t>Măng</a:t>
            </a:r>
            <a:r>
              <a:rPr lang="en-US" sz="4267" b="0" dirty="0">
                <a:solidFill>
                  <a:schemeClr val="accent6">
                    <a:lumMod val="75000"/>
                  </a:schemeClr>
                </a:solidFill>
                <a:latin typeface="#9Slide07 HoneyCream" pitchFamily="2" charset="0"/>
              </a:rPr>
              <a:t> Non</a:t>
            </a:r>
          </a:p>
        </p:txBody>
      </p:sp>
      <p:sp>
        <p:nvSpPr>
          <p:cNvPr id="6" name="Title 1">
            <a:extLst>
              <a:ext uri="{FF2B5EF4-FFF2-40B4-BE49-F238E27FC236}">
                <a16:creationId xmlns:a16="http://schemas.microsoft.com/office/drawing/2014/main" id="{6108D78E-8090-455C-81F2-F57D8860EAC5}"/>
              </a:ext>
            </a:extLst>
          </p:cNvPr>
          <p:cNvSpPr txBox="1">
            <a:spLocks/>
          </p:cNvSpPr>
          <p:nvPr userDrawn="1"/>
        </p:nvSpPr>
        <p:spPr>
          <a:xfrm>
            <a:off x="8125428" y="-1049867"/>
            <a:ext cx="4727615"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0" dirty="0">
                <a:solidFill>
                  <a:schemeClr val="accent6">
                    <a:lumMod val="50000"/>
                  </a:schemeClr>
                </a:solidFill>
                <a:latin typeface="SVN-Appleberry" panose="02040603050506020204" pitchFamily="18" charset="0"/>
              </a:rPr>
              <a:t>By </a:t>
            </a:r>
            <a:r>
              <a:rPr lang="en-US" sz="2800" b="0" dirty="0" err="1">
                <a:solidFill>
                  <a:schemeClr val="accent6">
                    <a:lumMod val="50000"/>
                  </a:schemeClr>
                </a:solidFill>
                <a:latin typeface="SVN-Appleberry" panose="02040603050506020204" pitchFamily="18" charset="0"/>
              </a:rPr>
              <a:t>Phước</a:t>
            </a:r>
            <a:r>
              <a:rPr lang="en-US" sz="2800" b="0" baseline="0" dirty="0">
                <a:solidFill>
                  <a:schemeClr val="accent6">
                    <a:lumMod val="50000"/>
                  </a:schemeClr>
                </a:solidFill>
                <a:latin typeface="SVN-Appleberry" panose="02040603050506020204" pitchFamily="18" charset="0"/>
              </a:rPr>
              <a:t> </a:t>
            </a:r>
            <a:r>
              <a:rPr lang="en-US" sz="2800" b="0" baseline="0" dirty="0" err="1">
                <a:solidFill>
                  <a:schemeClr val="accent6">
                    <a:lumMod val="50000"/>
                  </a:schemeClr>
                </a:solidFill>
                <a:latin typeface="SVN-Appleberry" panose="02040603050506020204" pitchFamily="18" charset="0"/>
              </a:rPr>
              <a:t>Trang</a:t>
            </a:r>
            <a:endParaRPr lang="en-US" sz="2800" b="0" dirty="0">
              <a:solidFill>
                <a:schemeClr val="accent6">
                  <a:lumMod val="50000"/>
                </a:schemeClr>
              </a:solidFill>
              <a:latin typeface="SVN-Appleberry" panose="02040603050506020204" pitchFamily="18" charset="0"/>
            </a:endParaRPr>
          </a:p>
        </p:txBody>
      </p:sp>
      <p:sp>
        <p:nvSpPr>
          <p:cNvPr id="7" name="Title 1">
            <a:extLst>
              <a:ext uri="{FF2B5EF4-FFF2-40B4-BE49-F238E27FC236}">
                <a16:creationId xmlns:a16="http://schemas.microsoft.com/office/drawing/2014/main" id="{134C9EFF-C59B-47AD-BC67-24488957F3EB}"/>
              </a:ext>
            </a:extLst>
          </p:cNvPr>
          <p:cNvSpPr txBox="1">
            <a:spLocks/>
          </p:cNvSpPr>
          <p:nvPr userDrawn="1"/>
        </p:nvSpPr>
        <p:spPr>
          <a:xfrm>
            <a:off x="-772146" y="5808133"/>
            <a:ext cx="2914996" cy="10498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bg2">
                    <a:lumMod val="75000"/>
                  </a:schemeClr>
                </a:solidFill>
                <a:latin typeface="#9Slide07 HoneyCream" pitchFamily="2" charset="0"/>
              </a:rPr>
              <a:t>Măng</a:t>
            </a:r>
            <a:r>
              <a:rPr lang="en-US" sz="1800" b="0" dirty="0">
                <a:solidFill>
                  <a:schemeClr val="bg2">
                    <a:lumMod val="75000"/>
                  </a:schemeClr>
                </a:solidFill>
                <a:latin typeface="#9Slide07 HoneyCream" pitchFamily="2" charset="0"/>
              </a:rPr>
              <a:t> Non</a:t>
            </a:r>
          </a:p>
        </p:txBody>
      </p:sp>
    </p:spTree>
    <p:extLst>
      <p:ext uri="{BB962C8B-B14F-4D97-AF65-F5344CB8AC3E}">
        <p14:creationId xmlns:p14="http://schemas.microsoft.com/office/powerpoint/2010/main" val="37848309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PPTMON custom">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41939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74564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1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41318413"/>
      </p:ext>
    </p:extLst>
  </p:cSld>
  <p:clrMapOvr>
    <a:masterClrMapping/>
  </p:clrMapOvr>
  <p:transition spd="slow">
    <p:comb/>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5240118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5162753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4731612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1365386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4080513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4378359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0536648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122374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9319737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25277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458389" indent="0" algn="ctr">
              <a:buNone/>
              <a:defRPr>
                <a:solidFill>
                  <a:schemeClr val="tx1">
                    <a:tint val="75000"/>
                  </a:schemeClr>
                </a:solidFill>
              </a:defRPr>
            </a:lvl2pPr>
            <a:lvl3pPr marL="916777" indent="0" algn="ctr">
              <a:buNone/>
              <a:defRPr>
                <a:solidFill>
                  <a:schemeClr val="tx1">
                    <a:tint val="75000"/>
                  </a:schemeClr>
                </a:solidFill>
              </a:defRPr>
            </a:lvl3pPr>
            <a:lvl4pPr marL="1375166" indent="0" algn="ctr">
              <a:buNone/>
              <a:defRPr>
                <a:solidFill>
                  <a:schemeClr val="tx1">
                    <a:tint val="75000"/>
                  </a:schemeClr>
                </a:solidFill>
              </a:defRPr>
            </a:lvl4pPr>
            <a:lvl5pPr marL="1833555" indent="0" algn="ctr">
              <a:buNone/>
              <a:defRPr>
                <a:solidFill>
                  <a:schemeClr val="tx1">
                    <a:tint val="75000"/>
                  </a:schemeClr>
                </a:solidFill>
              </a:defRPr>
            </a:lvl5pPr>
            <a:lvl6pPr marL="2291944" indent="0" algn="ctr">
              <a:buNone/>
              <a:defRPr>
                <a:solidFill>
                  <a:schemeClr val="tx1">
                    <a:tint val="75000"/>
                  </a:schemeClr>
                </a:solidFill>
              </a:defRPr>
            </a:lvl6pPr>
            <a:lvl7pPr marL="2750332" indent="0" algn="ctr">
              <a:buNone/>
              <a:defRPr>
                <a:solidFill>
                  <a:schemeClr val="tx1">
                    <a:tint val="75000"/>
                  </a:schemeClr>
                </a:solidFill>
              </a:defRPr>
            </a:lvl7pPr>
            <a:lvl8pPr marL="3208721" indent="0" algn="ctr">
              <a:buNone/>
              <a:defRPr>
                <a:solidFill>
                  <a:schemeClr val="tx1">
                    <a:tint val="75000"/>
                  </a:schemeClr>
                </a:solidFill>
              </a:defRPr>
            </a:lvl8pPr>
            <a:lvl9pPr marL="366711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757039840"/>
      </p:ext>
    </p:extLst>
  </p:cSld>
  <p:clrMapOvr>
    <a:masterClrMapping/>
  </p:clrMapOvr>
  <p:transition spd="slow">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image" Target="../media/image2.png"/><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theme" Target="../theme/theme4.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theme" Target="../theme/theme5.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6.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1"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1" y="6356353"/>
            <a:ext cx="2844800" cy="365125"/>
          </a:xfrm>
          <a:prstGeom prst="rect">
            <a:avLst/>
          </a:prstGeom>
        </p:spPr>
        <p:txBody>
          <a:bodyPr vert="horz" lIns="91440" tIns="45720" rIns="91440" bIns="45720" rtlCol="0" anchor="ctr"/>
          <a:lstStyle>
            <a:lvl1pPr algn="l">
              <a:defRPr sz="1203">
                <a:solidFill>
                  <a:schemeClr val="tx1">
                    <a:tint val="75000"/>
                  </a:schemeClr>
                </a:solidFill>
              </a:defRPr>
            </a:lvl1pPr>
          </a:lstStyle>
          <a:p>
            <a:fld id="{530820CF-B880-4189-942D-D702A7CBA730}" type="datetimeFigureOut">
              <a:rPr lang="zh-CN" altLang="en-US" smtClean="0"/>
              <a:t>2025/9/28</a:t>
            </a:fld>
            <a:endParaRPr lang="zh-CN" altLang="en-US"/>
          </a:p>
        </p:txBody>
      </p:sp>
      <p:sp>
        <p:nvSpPr>
          <p:cNvPr id="5" name="页脚占位符 4"/>
          <p:cNvSpPr>
            <a:spLocks noGrp="1"/>
          </p:cNvSpPr>
          <p:nvPr>
            <p:ph type="ftr" sz="quarter" idx="3"/>
          </p:nvPr>
        </p:nvSpPr>
        <p:spPr>
          <a:xfrm>
            <a:off x="4165601" y="6356353"/>
            <a:ext cx="3860800" cy="365125"/>
          </a:xfrm>
          <a:prstGeom prst="rect">
            <a:avLst/>
          </a:prstGeom>
        </p:spPr>
        <p:txBody>
          <a:bodyPr vert="horz" lIns="91440" tIns="45720" rIns="91440" bIns="45720" rtlCol="0" anchor="ctr"/>
          <a:lstStyle>
            <a:lvl1pPr algn="ctr">
              <a:defRPr sz="1203">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3"/>
            <a:ext cx="2844800" cy="365125"/>
          </a:xfrm>
          <a:prstGeom prst="rect">
            <a:avLst/>
          </a:prstGeom>
        </p:spPr>
        <p:txBody>
          <a:bodyPr vert="horz" lIns="91440" tIns="45720" rIns="91440" bIns="45720" rtlCol="0" anchor="ctr"/>
          <a:lstStyle>
            <a:lvl1pPr algn="r">
              <a:defRPr sz="1203">
                <a:solidFill>
                  <a:schemeClr val="tx1">
                    <a:tint val="75000"/>
                  </a:schemeClr>
                </a:solidFill>
              </a:defRPr>
            </a:lvl1pPr>
          </a:lstStyle>
          <a:p>
            <a:fld id="{0C913308-F349-4B6D-A68A-DD1791B4A57B}" type="slidenum">
              <a:rPr lang="zh-CN" altLang="en-US" smtClean="0"/>
              <a:t>‹#›</a:t>
            </a:fld>
            <a:endParaRPr lang="zh-CN" altLang="en-US"/>
          </a:p>
        </p:txBody>
      </p:sp>
      <p:pic>
        <p:nvPicPr>
          <p:cNvPr id="7" name="Picture 6" descr="A round pink label with white text and a black background&#10;&#10;Description automatically generated">
            <a:extLst>
              <a:ext uri="{FF2B5EF4-FFF2-40B4-BE49-F238E27FC236}">
                <a16:creationId xmlns:a16="http://schemas.microsoft.com/office/drawing/2014/main" id="{4ED09C54-73A0-0D1A-2FC6-BE501FADC737}"/>
              </a:ext>
            </a:extLst>
          </p:cNvPr>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a:off x="-1862580" y="105367"/>
            <a:ext cx="1525471" cy="1525471"/>
          </a:xfrm>
          <a:prstGeom prst="rect">
            <a:avLst/>
          </a:prstGeom>
        </p:spPr>
      </p:pic>
      <p:pic>
        <p:nvPicPr>
          <p:cNvPr id="8" name="Picture 7">
            <a:extLst>
              <a:ext uri="{FF2B5EF4-FFF2-40B4-BE49-F238E27FC236}">
                <a16:creationId xmlns:a16="http://schemas.microsoft.com/office/drawing/2014/main" id="{D218AE47-01C7-2615-493D-6493C5E42D8F}"/>
              </a:ext>
            </a:extLst>
          </p:cNvPr>
          <p:cNvPicPr>
            <a:picLocks noChangeAspect="1"/>
          </p:cNvPicPr>
          <p:nvPr userDrawn="1"/>
        </p:nvPicPr>
        <p:blipFill>
          <a:blip r:embed="rId32"/>
          <a:stretch>
            <a:fillRect/>
          </a:stretch>
        </p:blipFill>
        <p:spPr>
          <a:xfrm>
            <a:off x="0" y="0"/>
            <a:ext cx="12192000" cy="6858000"/>
          </a:xfrm>
          <a:prstGeom prst="rect">
            <a:avLst/>
          </a:prstGeom>
        </p:spPr>
      </p:pic>
      <p:sp>
        <p:nvSpPr>
          <p:cNvPr id="9" name="Rectangle: Rounded Corners 8">
            <a:extLst>
              <a:ext uri="{FF2B5EF4-FFF2-40B4-BE49-F238E27FC236}">
                <a16:creationId xmlns:a16="http://schemas.microsoft.com/office/drawing/2014/main" id="{78887B8A-B1CA-0DF8-CF64-232DBE46ED1C}"/>
              </a:ext>
            </a:extLst>
          </p:cNvPr>
          <p:cNvSpPr/>
          <p:nvPr userDrawn="1"/>
        </p:nvSpPr>
        <p:spPr>
          <a:xfrm>
            <a:off x="273269" y="199697"/>
            <a:ext cx="11613931" cy="6442841"/>
          </a:xfrm>
          <a:prstGeom prst="roundRect">
            <a:avLst/>
          </a:prstGeom>
          <a:ln w="57150">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400" dirty="0">
              <a:solidFill>
                <a:schemeClr val="bg1"/>
              </a:solidFill>
              <a:latin typeface="+mj-lt"/>
            </a:endParaRPr>
          </a:p>
        </p:txBody>
      </p:sp>
    </p:spTree>
    <p:extLst>
      <p:ext uri="{BB962C8B-B14F-4D97-AF65-F5344CB8AC3E}">
        <p14:creationId xmlns:p14="http://schemas.microsoft.com/office/powerpoint/2010/main" val="6304559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Lst>
  <p:transition spd="slow">
    <p:comb/>
  </p:transition>
  <p:txStyles>
    <p:titleStyle>
      <a:lvl1pPr algn="ctr" defTabSz="916777" rtl="0" eaLnBrk="1" latinLnBrk="0" hangingPunct="1">
        <a:spcBef>
          <a:spcPct val="0"/>
        </a:spcBef>
        <a:buNone/>
        <a:defRPr sz="4411" kern="1200">
          <a:solidFill>
            <a:schemeClr val="tx1"/>
          </a:solidFill>
          <a:latin typeface="+mj-lt"/>
          <a:ea typeface="+mj-ea"/>
          <a:cs typeface="+mj-cs"/>
        </a:defRPr>
      </a:lvl1pPr>
    </p:titleStyle>
    <p:bodyStyle>
      <a:lvl1pPr marL="343792" indent="-343792" algn="l" defTabSz="916777" rtl="0" eaLnBrk="1" latinLnBrk="0" hangingPunct="1">
        <a:spcBef>
          <a:spcPct val="20000"/>
        </a:spcBef>
        <a:buFont typeface="Arial" pitchFamily="34" charset="0"/>
        <a:buChar char="•"/>
        <a:defRPr sz="3208" kern="1200">
          <a:solidFill>
            <a:schemeClr val="tx1"/>
          </a:solidFill>
          <a:latin typeface="+mn-lt"/>
          <a:ea typeface="+mn-ea"/>
          <a:cs typeface="+mn-cs"/>
        </a:defRPr>
      </a:lvl1pPr>
      <a:lvl2pPr marL="744882" indent="-286493" algn="l" defTabSz="916777" rtl="0" eaLnBrk="1" latinLnBrk="0" hangingPunct="1">
        <a:spcBef>
          <a:spcPct val="20000"/>
        </a:spcBef>
        <a:buFont typeface="Arial" pitchFamily="34" charset="0"/>
        <a:buChar char="–"/>
        <a:defRPr sz="2807" kern="1200">
          <a:solidFill>
            <a:schemeClr val="tx1"/>
          </a:solidFill>
          <a:latin typeface="+mn-lt"/>
          <a:ea typeface="+mn-ea"/>
          <a:cs typeface="+mn-cs"/>
        </a:defRPr>
      </a:lvl2pPr>
      <a:lvl3pPr marL="1145972" indent="-229194" algn="l" defTabSz="916777" rtl="0" eaLnBrk="1" latinLnBrk="0" hangingPunct="1">
        <a:spcBef>
          <a:spcPct val="20000"/>
        </a:spcBef>
        <a:buFont typeface="Arial" pitchFamily="34" charset="0"/>
        <a:buChar char="•"/>
        <a:defRPr sz="2406" kern="1200">
          <a:solidFill>
            <a:schemeClr val="tx1"/>
          </a:solidFill>
          <a:latin typeface="+mn-lt"/>
          <a:ea typeface="+mn-ea"/>
          <a:cs typeface="+mn-cs"/>
        </a:defRPr>
      </a:lvl3pPr>
      <a:lvl4pPr marL="1604361" indent="-229194" algn="l" defTabSz="916777" rtl="0" eaLnBrk="1" latinLnBrk="0" hangingPunct="1">
        <a:spcBef>
          <a:spcPct val="20000"/>
        </a:spcBef>
        <a:buFont typeface="Arial" pitchFamily="34" charset="0"/>
        <a:buChar char="–"/>
        <a:defRPr sz="2005" kern="1200">
          <a:solidFill>
            <a:schemeClr val="tx1"/>
          </a:solidFill>
          <a:latin typeface="+mn-lt"/>
          <a:ea typeface="+mn-ea"/>
          <a:cs typeface="+mn-cs"/>
        </a:defRPr>
      </a:lvl4pPr>
      <a:lvl5pPr marL="2062749" indent="-229194" algn="l" defTabSz="916777" rtl="0" eaLnBrk="1" latinLnBrk="0" hangingPunct="1">
        <a:spcBef>
          <a:spcPct val="20000"/>
        </a:spcBef>
        <a:buFont typeface="Arial" pitchFamily="34" charset="0"/>
        <a:buChar char="»"/>
        <a:defRPr sz="2005" kern="1200">
          <a:solidFill>
            <a:schemeClr val="tx1"/>
          </a:solidFill>
          <a:latin typeface="+mn-lt"/>
          <a:ea typeface="+mn-ea"/>
          <a:cs typeface="+mn-cs"/>
        </a:defRPr>
      </a:lvl5pPr>
      <a:lvl6pPr marL="2521138" indent="-229194" algn="l" defTabSz="916777" rtl="0" eaLnBrk="1" latinLnBrk="0" hangingPunct="1">
        <a:spcBef>
          <a:spcPct val="20000"/>
        </a:spcBef>
        <a:buFont typeface="Arial" pitchFamily="34" charset="0"/>
        <a:buChar char="•"/>
        <a:defRPr sz="2005" kern="1200">
          <a:solidFill>
            <a:schemeClr val="tx1"/>
          </a:solidFill>
          <a:latin typeface="+mn-lt"/>
          <a:ea typeface="+mn-ea"/>
          <a:cs typeface="+mn-cs"/>
        </a:defRPr>
      </a:lvl6pPr>
      <a:lvl7pPr marL="2979527" indent="-229194" algn="l" defTabSz="916777" rtl="0" eaLnBrk="1" latinLnBrk="0" hangingPunct="1">
        <a:spcBef>
          <a:spcPct val="20000"/>
        </a:spcBef>
        <a:buFont typeface="Arial" pitchFamily="34" charset="0"/>
        <a:buChar char="•"/>
        <a:defRPr sz="2005" kern="1200">
          <a:solidFill>
            <a:schemeClr val="tx1"/>
          </a:solidFill>
          <a:latin typeface="+mn-lt"/>
          <a:ea typeface="+mn-ea"/>
          <a:cs typeface="+mn-cs"/>
        </a:defRPr>
      </a:lvl7pPr>
      <a:lvl8pPr marL="3437915" indent="-229194" algn="l" defTabSz="916777" rtl="0" eaLnBrk="1" latinLnBrk="0" hangingPunct="1">
        <a:spcBef>
          <a:spcPct val="20000"/>
        </a:spcBef>
        <a:buFont typeface="Arial" pitchFamily="34" charset="0"/>
        <a:buChar char="•"/>
        <a:defRPr sz="2005" kern="1200">
          <a:solidFill>
            <a:schemeClr val="tx1"/>
          </a:solidFill>
          <a:latin typeface="+mn-lt"/>
          <a:ea typeface="+mn-ea"/>
          <a:cs typeface="+mn-cs"/>
        </a:defRPr>
      </a:lvl8pPr>
      <a:lvl9pPr marL="3896304" indent="-229194" algn="l" defTabSz="916777" rtl="0" eaLnBrk="1" latinLnBrk="0" hangingPunct="1">
        <a:spcBef>
          <a:spcPct val="20000"/>
        </a:spcBef>
        <a:buFont typeface="Arial" pitchFamily="34" charset="0"/>
        <a:buChar char="•"/>
        <a:defRPr sz="2005" kern="1200">
          <a:solidFill>
            <a:schemeClr val="tx1"/>
          </a:solidFill>
          <a:latin typeface="+mn-lt"/>
          <a:ea typeface="+mn-ea"/>
          <a:cs typeface="+mn-cs"/>
        </a:defRPr>
      </a:lvl9pPr>
    </p:bodyStyle>
    <p:otherStyle>
      <a:defPPr>
        <a:defRPr lang="zh-CN"/>
      </a:defPPr>
      <a:lvl1pPr marL="0" algn="l" defTabSz="916777" rtl="0" eaLnBrk="1" latinLnBrk="0" hangingPunct="1">
        <a:defRPr sz="1805" kern="1200">
          <a:solidFill>
            <a:schemeClr val="tx1"/>
          </a:solidFill>
          <a:latin typeface="+mn-lt"/>
          <a:ea typeface="+mn-ea"/>
          <a:cs typeface="+mn-cs"/>
        </a:defRPr>
      </a:lvl1pPr>
      <a:lvl2pPr marL="458389" algn="l" defTabSz="916777" rtl="0" eaLnBrk="1" latinLnBrk="0" hangingPunct="1">
        <a:defRPr sz="1805" kern="1200">
          <a:solidFill>
            <a:schemeClr val="tx1"/>
          </a:solidFill>
          <a:latin typeface="+mn-lt"/>
          <a:ea typeface="+mn-ea"/>
          <a:cs typeface="+mn-cs"/>
        </a:defRPr>
      </a:lvl2pPr>
      <a:lvl3pPr marL="916777" algn="l" defTabSz="916777" rtl="0" eaLnBrk="1" latinLnBrk="0" hangingPunct="1">
        <a:defRPr sz="1805" kern="1200">
          <a:solidFill>
            <a:schemeClr val="tx1"/>
          </a:solidFill>
          <a:latin typeface="+mn-lt"/>
          <a:ea typeface="+mn-ea"/>
          <a:cs typeface="+mn-cs"/>
        </a:defRPr>
      </a:lvl3pPr>
      <a:lvl4pPr marL="1375166" algn="l" defTabSz="916777" rtl="0" eaLnBrk="1" latinLnBrk="0" hangingPunct="1">
        <a:defRPr sz="1805" kern="1200">
          <a:solidFill>
            <a:schemeClr val="tx1"/>
          </a:solidFill>
          <a:latin typeface="+mn-lt"/>
          <a:ea typeface="+mn-ea"/>
          <a:cs typeface="+mn-cs"/>
        </a:defRPr>
      </a:lvl4pPr>
      <a:lvl5pPr marL="1833555" algn="l" defTabSz="916777" rtl="0" eaLnBrk="1" latinLnBrk="0" hangingPunct="1">
        <a:defRPr sz="1805" kern="1200">
          <a:solidFill>
            <a:schemeClr val="tx1"/>
          </a:solidFill>
          <a:latin typeface="+mn-lt"/>
          <a:ea typeface="+mn-ea"/>
          <a:cs typeface="+mn-cs"/>
        </a:defRPr>
      </a:lvl5pPr>
      <a:lvl6pPr marL="2291944" algn="l" defTabSz="916777" rtl="0" eaLnBrk="1" latinLnBrk="0" hangingPunct="1">
        <a:defRPr sz="1805" kern="1200">
          <a:solidFill>
            <a:schemeClr val="tx1"/>
          </a:solidFill>
          <a:latin typeface="+mn-lt"/>
          <a:ea typeface="+mn-ea"/>
          <a:cs typeface="+mn-cs"/>
        </a:defRPr>
      </a:lvl6pPr>
      <a:lvl7pPr marL="2750332" algn="l" defTabSz="916777" rtl="0" eaLnBrk="1" latinLnBrk="0" hangingPunct="1">
        <a:defRPr sz="1805" kern="1200">
          <a:solidFill>
            <a:schemeClr val="tx1"/>
          </a:solidFill>
          <a:latin typeface="+mn-lt"/>
          <a:ea typeface="+mn-ea"/>
          <a:cs typeface="+mn-cs"/>
        </a:defRPr>
      </a:lvl7pPr>
      <a:lvl8pPr marL="3208721" algn="l" defTabSz="916777" rtl="0" eaLnBrk="1" latinLnBrk="0" hangingPunct="1">
        <a:defRPr sz="1805" kern="1200">
          <a:solidFill>
            <a:schemeClr val="tx1"/>
          </a:solidFill>
          <a:latin typeface="+mn-lt"/>
          <a:ea typeface="+mn-ea"/>
          <a:cs typeface="+mn-cs"/>
        </a:defRPr>
      </a:lvl8pPr>
      <a:lvl9pPr marL="3667110" algn="l" defTabSz="916777" rtl="0" eaLnBrk="1" latinLnBrk="0" hangingPunct="1">
        <a:defRPr sz="180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1"/>
            <a:ext cx="10515224" cy="435172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90" y="6356749"/>
            <a:ext cx="2742447" cy="364275"/>
          </a:xfrm>
          <a:prstGeom prst="rect">
            <a:avLst/>
          </a:prstGeom>
        </p:spPr>
        <p:txBody>
          <a:bodyPr vert="horz" lIns="91440" tIns="45720" rIns="91440" bIns="45720" rtlCol="0" anchor="ctr"/>
          <a:lstStyle>
            <a:lvl1pPr algn="l">
              <a:defRPr sz="1138">
                <a:solidFill>
                  <a:schemeClr val="tx1">
                    <a:tint val="75000"/>
                  </a:schemeClr>
                </a:solidFill>
              </a:defRPr>
            </a:lvl1pPr>
          </a:lstStyle>
          <a:p>
            <a:pPr defTabSz="866943" fontAlgn="base">
              <a:spcBef>
                <a:spcPct val="0"/>
              </a:spcBef>
              <a:spcAft>
                <a:spcPct val="0"/>
              </a:spcAft>
            </a:pPr>
            <a:fld id="{43A93E93-166D-47F5-9EF1-ACEABE24AEEA}" type="datetimeFigureOut">
              <a:rPr lang="zh-CN" altLang="en-US" smtClean="0">
                <a:solidFill>
                  <a:prstClr val="black">
                    <a:tint val="75000"/>
                  </a:prstClr>
                </a:solidFill>
              </a:rPr>
              <a:pPr defTabSz="866943" fontAlgn="base">
                <a:spcBef>
                  <a:spcPct val="0"/>
                </a:spcBef>
                <a:spcAft>
                  <a:spcPct val="0"/>
                </a:spcAft>
              </a:pPr>
              <a:t>2025/9/28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413" y="6356749"/>
            <a:ext cx="4115176" cy="364275"/>
          </a:xfrm>
          <a:prstGeom prst="rect">
            <a:avLst/>
          </a:prstGeom>
        </p:spPr>
        <p:txBody>
          <a:bodyPr vert="horz" lIns="91440" tIns="45720" rIns="91440" bIns="45720" rtlCol="0" anchor="ctr"/>
          <a:lstStyle>
            <a:lvl1pPr algn="ctr">
              <a:defRPr sz="1138">
                <a:solidFill>
                  <a:schemeClr val="tx1">
                    <a:tint val="75000"/>
                  </a:schemeClr>
                </a:solidFill>
              </a:defRPr>
            </a:lvl1pPr>
          </a:lstStyle>
          <a:p>
            <a:pPr defTabSz="866943" fontAlgn="base">
              <a:spcBef>
                <a:spcPct val="0"/>
              </a:spcBef>
              <a:spcAft>
                <a:spcPct val="0"/>
              </a:spcAft>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1167" y="6356749"/>
            <a:ext cx="2742447" cy="364275"/>
          </a:xfrm>
          <a:prstGeom prst="rect">
            <a:avLst/>
          </a:prstGeom>
        </p:spPr>
        <p:txBody>
          <a:bodyPr vert="horz" lIns="91440" tIns="45720" rIns="91440" bIns="45720" rtlCol="0" anchor="ctr"/>
          <a:lstStyle>
            <a:lvl1pPr algn="r">
              <a:defRPr sz="1138">
                <a:solidFill>
                  <a:schemeClr val="tx1">
                    <a:tint val="75000"/>
                  </a:schemeClr>
                </a:solidFill>
              </a:defRPr>
            </a:lvl1pPr>
          </a:lstStyle>
          <a:p>
            <a:pPr defTabSz="866943" fontAlgn="base">
              <a:spcBef>
                <a:spcPct val="0"/>
              </a:spcBef>
              <a:spcAft>
                <a:spcPct val="0"/>
              </a:spcAft>
            </a:pPr>
            <a:fld id="{118D5ACA-62CA-46DB-AD6B-12EDD6D51A23}" type="slidenum">
              <a:rPr lang="zh-CN" altLang="en-US" smtClean="0">
                <a:solidFill>
                  <a:prstClr val="black">
                    <a:tint val="75000"/>
                  </a:prstClr>
                </a:solidFill>
              </a:rPr>
              <a:pPr defTabSz="866943" fontAlgn="base">
                <a:spcBef>
                  <a:spcPct val="0"/>
                </a:spcBef>
                <a:spcAft>
                  <a:spcPct val="0"/>
                </a:spcAft>
              </a:pPr>
              <a:t>‹#›</a:t>
            </a:fld>
            <a:endParaRPr lang="zh-CN" altLang="en-US">
              <a:solidFill>
                <a:prstClr val="black">
                  <a:tint val="75000"/>
                </a:prstClr>
              </a:solidFill>
            </a:endParaRPr>
          </a:p>
        </p:txBody>
      </p:sp>
      <p:pic>
        <p:nvPicPr>
          <p:cNvPr id="7" name="Picture 6">
            <a:extLst>
              <a:ext uri="{FF2B5EF4-FFF2-40B4-BE49-F238E27FC236}">
                <a16:creationId xmlns:a16="http://schemas.microsoft.com/office/drawing/2014/main" id="{F4AF1006-2403-28C4-1457-39F97788F4C8}"/>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8" name="Rectangle: Rounded Corners 7">
            <a:extLst>
              <a:ext uri="{FF2B5EF4-FFF2-40B4-BE49-F238E27FC236}">
                <a16:creationId xmlns:a16="http://schemas.microsoft.com/office/drawing/2014/main" id="{576C9274-3319-14DA-61FD-16B01DEEF488}"/>
              </a:ext>
            </a:extLst>
          </p:cNvPr>
          <p:cNvSpPr/>
          <p:nvPr userDrawn="1"/>
        </p:nvSpPr>
        <p:spPr>
          <a:xfrm>
            <a:off x="273269" y="199697"/>
            <a:ext cx="11613931" cy="6442841"/>
          </a:xfrm>
          <a:prstGeom prst="roundRect">
            <a:avLst/>
          </a:prstGeom>
          <a:ln w="57150">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400" dirty="0">
              <a:solidFill>
                <a:schemeClr val="bg1"/>
              </a:solidFill>
              <a:latin typeface="+mj-lt"/>
            </a:endParaRPr>
          </a:p>
        </p:txBody>
      </p:sp>
    </p:spTree>
    <p:extLst>
      <p:ext uri="{BB962C8B-B14F-4D97-AF65-F5344CB8AC3E}">
        <p14:creationId xmlns:p14="http://schemas.microsoft.com/office/powerpoint/2010/main" val="1082030286"/>
      </p:ext>
    </p:extLst>
  </p:cSld>
  <p:clrMap bg1="lt1" tx1="dk1" bg2="lt2" tx2="dk2" accent1="accent1" accent2="accent2" accent3="accent3" accent4="accent4" accent5="accent5" accent6="accent6" hlink="hlink" folHlink="folHlink"/>
  <p:sldLayoutIdLst>
    <p:sldLayoutId id="2147483691" r:id="rId1"/>
  </p:sldLayoutIdLst>
  <p:transition spd="slow">
    <p:comb/>
  </p:transition>
  <p:txStyles>
    <p:titleStyle>
      <a:lvl1pPr algn="l" defTabSz="866943" rtl="0" eaLnBrk="1" latinLnBrk="0" hangingPunct="1">
        <a:lnSpc>
          <a:spcPct val="90000"/>
        </a:lnSpc>
        <a:spcBef>
          <a:spcPct val="0"/>
        </a:spcBef>
        <a:buNone/>
        <a:defRPr sz="4172" kern="1200">
          <a:solidFill>
            <a:schemeClr val="tx1"/>
          </a:solidFill>
          <a:latin typeface="+mj-lt"/>
          <a:ea typeface="+mj-ea"/>
          <a:cs typeface="+mj-cs"/>
        </a:defRPr>
      </a:lvl1pPr>
    </p:titleStyle>
    <p:bodyStyle>
      <a:lvl1pPr marL="216736" indent="-216736" algn="l" defTabSz="866943" rtl="0" eaLnBrk="1" latinLnBrk="0" hangingPunct="1">
        <a:lnSpc>
          <a:spcPct val="90000"/>
        </a:lnSpc>
        <a:spcBef>
          <a:spcPts val="948"/>
        </a:spcBef>
        <a:buFont typeface="Arial" panose="020B0604020202020204" pitchFamily="34" charset="0"/>
        <a:buChar char="•"/>
        <a:defRPr sz="2655" kern="1200">
          <a:solidFill>
            <a:schemeClr val="tx1"/>
          </a:solidFill>
          <a:latin typeface="+mn-lt"/>
          <a:ea typeface="+mn-ea"/>
          <a:cs typeface="+mn-cs"/>
        </a:defRPr>
      </a:lvl1pPr>
      <a:lvl2pPr marL="650207" indent="-216736" algn="l" defTabSz="866943" rtl="0" eaLnBrk="1" latinLnBrk="0" hangingPunct="1">
        <a:lnSpc>
          <a:spcPct val="90000"/>
        </a:lnSpc>
        <a:spcBef>
          <a:spcPts val="474"/>
        </a:spcBef>
        <a:buFont typeface="Arial" panose="020B0604020202020204" pitchFamily="34" charset="0"/>
        <a:buChar char="•"/>
        <a:defRPr sz="2275" kern="1200">
          <a:solidFill>
            <a:schemeClr val="tx1"/>
          </a:solidFill>
          <a:latin typeface="+mn-lt"/>
          <a:ea typeface="+mn-ea"/>
          <a:cs typeface="+mn-cs"/>
        </a:defRPr>
      </a:lvl2pPr>
      <a:lvl3pPr marL="1083678" indent="-216736" algn="l" defTabSz="866943" rtl="0" eaLnBrk="1" latinLnBrk="0" hangingPunct="1">
        <a:lnSpc>
          <a:spcPct val="90000"/>
        </a:lnSpc>
        <a:spcBef>
          <a:spcPts val="474"/>
        </a:spcBef>
        <a:buFont typeface="Arial" panose="020B0604020202020204" pitchFamily="34" charset="0"/>
        <a:buChar char="•"/>
        <a:defRPr sz="1896" kern="1200">
          <a:solidFill>
            <a:schemeClr val="tx1"/>
          </a:solidFill>
          <a:latin typeface="+mn-lt"/>
          <a:ea typeface="+mn-ea"/>
          <a:cs typeface="+mn-cs"/>
        </a:defRPr>
      </a:lvl3pPr>
      <a:lvl4pPr marL="1517150"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4pPr>
      <a:lvl5pPr marL="1950621"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5pPr>
      <a:lvl6pPr marL="2384092"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6pPr>
      <a:lvl7pPr marL="2817564"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7pPr>
      <a:lvl8pPr marL="3251035"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8pPr>
      <a:lvl9pPr marL="3684506"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9pPr>
    </p:bodyStyle>
    <p:otherStyle>
      <a:defPPr>
        <a:defRPr lang="zh-CN"/>
      </a:defPPr>
      <a:lvl1pPr marL="0" algn="l" defTabSz="866943" rtl="0" eaLnBrk="1" latinLnBrk="0" hangingPunct="1">
        <a:defRPr sz="1707" kern="1200">
          <a:solidFill>
            <a:schemeClr val="tx1"/>
          </a:solidFill>
          <a:latin typeface="+mn-lt"/>
          <a:ea typeface="+mn-ea"/>
          <a:cs typeface="+mn-cs"/>
        </a:defRPr>
      </a:lvl1pPr>
      <a:lvl2pPr marL="433471" algn="l" defTabSz="866943" rtl="0" eaLnBrk="1" latinLnBrk="0" hangingPunct="1">
        <a:defRPr sz="1707" kern="1200">
          <a:solidFill>
            <a:schemeClr val="tx1"/>
          </a:solidFill>
          <a:latin typeface="+mn-lt"/>
          <a:ea typeface="+mn-ea"/>
          <a:cs typeface="+mn-cs"/>
        </a:defRPr>
      </a:lvl2pPr>
      <a:lvl3pPr marL="866943" algn="l" defTabSz="866943" rtl="0" eaLnBrk="1" latinLnBrk="0" hangingPunct="1">
        <a:defRPr sz="1707" kern="1200">
          <a:solidFill>
            <a:schemeClr val="tx1"/>
          </a:solidFill>
          <a:latin typeface="+mn-lt"/>
          <a:ea typeface="+mn-ea"/>
          <a:cs typeface="+mn-cs"/>
        </a:defRPr>
      </a:lvl3pPr>
      <a:lvl4pPr marL="1300414" algn="l" defTabSz="866943" rtl="0" eaLnBrk="1" latinLnBrk="0" hangingPunct="1">
        <a:defRPr sz="1707" kern="1200">
          <a:solidFill>
            <a:schemeClr val="tx1"/>
          </a:solidFill>
          <a:latin typeface="+mn-lt"/>
          <a:ea typeface="+mn-ea"/>
          <a:cs typeface="+mn-cs"/>
        </a:defRPr>
      </a:lvl4pPr>
      <a:lvl5pPr marL="1733885" algn="l" defTabSz="866943" rtl="0" eaLnBrk="1" latinLnBrk="0" hangingPunct="1">
        <a:defRPr sz="1707" kern="1200">
          <a:solidFill>
            <a:schemeClr val="tx1"/>
          </a:solidFill>
          <a:latin typeface="+mn-lt"/>
          <a:ea typeface="+mn-ea"/>
          <a:cs typeface="+mn-cs"/>
        </a:defRPr>
      </a:lvl5pPr>
      <a:lvl6pPr marL="2167357" algn="l" defTabSz="866943" rtl="0" eaLnBrk="1" latinLnBrk="0" hangingPunct="1">
        <a:defRPr sz="1707" kern="1200">
          <a:solidFill>
            <a:schemeClr val="tx1"/>
          </a:solidFill>
          <a:latin typeface="+mn-lt"/>
          <a:ea typeface="+mn-ea"/>
          <a:cs typeface="+mn-cs"/>
        </a:defRPr>
      </a:lvl6pPr>
      <a:lvl7pPr marL="2600828" algn="l" defTabSz="866943" rtl="0" eaLnBrk="1" latinLnBrk="0" hangingPunct="1">
        <a:defRPr sz="1707" kern="1200">
          <a:solidFill>
            <a:schemeClr val="tx1"/>
          </a:solidFill>
          <a:latin typeface="+mn-lt"/>
          <a:ea typeface="+mn-ea"/>
          <a:cs typeface="+mn-cs"/>
        </a:defRPr>
      </a:lvl7pPr>
      <a:lvl8pPr marL="3034299" algn="l" defTabSz="866943" rtl="0" eaLnBrk="1" latinLnBrk="0" hangingPunct="1">
        <a:defRPr sz="1707" kern="1200">
          <a:solidFill>
            <a:schemeClr val="tx1"/>
          </a:solidFill>
          <a:latin typeface="+mn-lt"/>
          <a:ea typeface="+mn-ea"/>
          <a:cs typeface="+mn-cs"/>
        </a:defRPr>
      </a:lvl8pPr>
      <a:lvl9pPr marL="3467771" algn="l" defTabSz="866943" rtl="0" eaLnBrk="1" latinLnBrk="0" hangingPunct="1">
        <a:defRPr sz="170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图片 6" descr="403bc8957f52b6a846edee4c8bcefb3b"/>
          <p:cNvPicPr>
            <a:picLocks noChangeAspect="1"/>
          </p:cNvPicPr>
          <p:nvPr userDrawn="1"/>
        </p:nvPicPr>
        <p:blipFill>
          <a:blip r:embed="rId4"/>
          <a:srcRect l="175" t="7976" r="26157" b="73624"/>
          <a:stretch>
            <a:fillRect/>
          </a:stretch>
        </p:blipFill>
        <p:spPr>
          <a:xfrm flipH="1">
            <a:off x="-56514" y="-109220"/>
            <a:ext cx="12305665" cy="1455420"/>
          </a:xfrm>
          <a:prstGeom prst="rect">
            <a:avLst/>
          </a:prstGeom>
        </p:spPr>
      </p:pic>
      <p:pic>
        <p:nvPicPr>
          <p:cNvPr id="4" name="Picture 3" descr="A round pink label with white text and a black background&#10;&#10;Description automatically generated">
            <a:extLst>
              <a:ext uri="{FF2B5EF4-FFF2-40B4-BE49-F238E27FC236}">
                <a16:creationId xmlns:a16="http://schemas.microsoft.com/office/drawing/2014/main" id="{DC6CD162-0B2E-F91A-263A-7C65EB2490A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664618" y="-130303"/>
            <a:ext cx="1525471" cy="1525471"/>
          </a:xfrm>
          <a:prstGeom prst="rect">
            <a:avLst/>
          </a:prstGeom>
        </p:spPr>
      </p:pic>
      <p:pic>
        <p:nvPicPr>
          <p:cNvPr id="2" name="Picture 1">
            <a:extLst>
              <a:ext uri="{FF2B5EF4-FFF2-40B4-BE49-F238E27FC236}">
                <a16:creationId xmlns:a16="http://schemas.microsoft.com/office/drawing/2014/main" id="{B4B2AEDE-7613-EC5B-899D-601D1D2EF2BB}"/>
              </a:ext>
            </a:extLst>
          </p:cNvPr>
          <p:cNvPicPr>
            <a:picLocks noChangeAspect="1"/>
          </p:cNvPicPr>
          <p:nvPr userDrawn="1"/>
        </p:nvPicPr>
        <p:blipFill>
          <a:blip r:embed="rId6"/>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3B4929F5-1C77-5C85-27D3-062840F0A056}"/>
              </a:ext>
            </a:extLst>
          </p:cNvPr>
          <p:cNvSpPr/>
          <p:nvPr userDrawn="1"/>
        </p:nvSpPr>
        <p:spPr>
          <a:xfrm>
            <a:off x="273269" y="199697"/>
            <a:ext cx="11613931" cy="6442841"/>
          </a:xfrm>
          <a:prstGeom prst="roundRect">
            <a:avLst/>
          </a:prstGeom>
          <a:ln w="57150">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400" dirty="0">
              <a:solidFill>
                <a:schemeClr val="bg1"/>
              </a:solidFill>
              <a:latin typeface="+mj-lt"/>
            </a:endParaRPr>
          </a:p>
        </p:txBody>
      </p:sp>
    </p:spTree>
    <p:extLst>
      <p:ext uri="{BB962C8B-B14F-4D97-AF65-F5344CB8AC3E}">
        <p14:creationId xmlns:p14="http://schemas.microsoft.com/office/powerpoint/2010/main" val="95336448"/>
      </p:ext>
    </p:extLst>
  </p:cSld>
  <p:clrMap bg1="lt1" tx1="dk1" bg2="lt2" tx2="dk2" accent1="accent1" accent2="accent2" accent3="accent3" accent4="accent4" accent5="accent5" accent6="accent6" hlink="hlink" folHlink="folHlink"/>
  <p:sldLayoutIdLst>
    <p:sldLayoutId id="2147483696" r:id="rId1"/>
    <p:sldLayoutId id="2147483697" r:id="rId2"/>
  </p:sldLayoutIdLst>
  <p:transition spd="slow">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8DCB8"/>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5FBE2C-15C8-6597-6D4E-34191D032C4C}"/>
              </a:ext>
            </a:extLst>
          </p:cNvPr>
          <p:cNvPicPr>
            <a:picLocks noChangeAspect="1"/>
          </p:cNvPicPr>
          <p:nvPr userDrawn="1"/>
        </p:nvPicPr>
        <p:blipFill>
          <a:blip r:embed="rId25"/>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DB68E6A7-127C-E64D-F13F-53D79313588F}"/>
              </a:ext>
            </a:extLst>
          </p:cNvPr>
          <p:cNvSpPr/>
          <p:nvPr userDrawn="1"/>
        </p:nvSpPr>
        <p:spPr>
          <a:xfrm>
            <a:off x="273269" y="199697"/>
            <a:ext cx="11613931" cy="6442841"/>
          </a:xfrm>
          <a:prstGeom prst="roundRect">
            <a:avLst/>
          </a:prstGeom>
          <a:ln w="57150">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400" dirty="0">
              <a:solidFill>
                <a:schemeClr val="bg1"/>
              </a:solidFill>
              <a:latin typeface="+mj-lt"/>
            </a:endParaRPr>
          </a:p>
        </p:txBody>
      </p:sp>
    </p:spTree>
    <p:extLst>
      <p:ext uri="{BB962C8B-B14F-4D97-AF65-F5344CB8AC3E}">
        <p14:creationId xmlns:p14="http://schemas.microsoft.com/office/powerpoint/2010/main" val="418550035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 id="2147483717" r:id="rId19"/>
    <p:sldLayoutId id="2147483718" r:id="rId20"/>
    <p:sldLayoutId id="2147483719" r:id="rId21"/>
    <p:sldLayoutId id="2147483720" r:id="rId22"/>
    <p:sldLayoutId id="2147483721" r:id="rId23"/>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8DC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899632"/>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9/28/2025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895234563"/>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svg"/><Relationship Id="rId7" Type="http://schemas.openxmlformats.org/officeDocument/2006/relationships/image" Target="../media/image23.sv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85.xml"/><Relationship Id="rId6" Type="http://schemas.openxmlformats.org/officeDocument/2006/relationships/image" Target="../media/image22.png"/><Relationship Id="rId11" Type="http://schemas.openxmlformats.org/officeDocument/2006/relationships/image" Target="../media/image27.svg"/><Relationship Id="rId5" Type="http://schemas.openxmlformats.org/officeDocument/2006/relationships/image" Target="../media/image21.sv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svg"/></Relationships>
</file>

<file path=ppt/slides/_rels/slide10.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53.png"/><Relationship Id="rId7" Type="http://schemas.openxmlformats.org/officeDocument/2006/relationships/image" Target="../media/image44.png"/><Relationship Id="rId2" Type="http://schemas.openxmlformats.org/officeDocument/2006/relationships/image" Target="../media/image52.png"/><Relationship Id="rId1" Type="http://schemas.openxmlformats.org/officeDocument/2006/relationships/slideLayout" Target="../slideLayouts/slideLayout85.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54.svg"/></Relationships>
</file>

<file path=ppt/slides/_rels/slide1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audio" Target="../media/audio1.wav"/><Relationship Id="rId7" Type="http://schemas.microsoft.com/office/2007/relationships/hdphoto" Target="../media/hdphoto5.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9" Type="http://schemas.microsoft.com/office/2007/relationships/hdphoto" Target="../media/hdphoto6.wdp"/></Relationships>
</file>

<file path=ppt/slides/_rels/slide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38.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0.svg"/><Relationship Id="rId7" Type="http://schemas.microsoft.com/office/2007/relationships/hdphoto" Target="../media/hdphoto1.wdp"/><Relationship Id="rId2" Type="http://schemas.openxmlformats.org/officeDocument/2006/relationships/image" Target="../media/image29.png"/><Relationship Id="rId1" Type="http://schemas.openxmlformats.org/officeDocument/2006/relationships/slideLayout" Target="../slideLayouts/slideLayout34.xml"/><Relationship Id="rId6" Type="http://schemas.openxmlformats.org/officeDocument/2006/relationships/image" Target="../media/image36.png"/><Relationship Id="rId11" Type="http://schemas.microsoft.com/office/2007/relationships/hdphoto" Target="../media/hdphoto3.wdp"/><Relationship Id="rId5" Type="http://schemas.openxmlformats.org/officeDocument/2006/relationships/image" Target="../media/image32.svg"/><Relationship Id="rId10" Type="http://schemas.openxmlformats.org/officeDocument/2006/relationships/image" Target="../media/image38.png"/><Relationship Id="rId4" Type="http://schemas.openxmlformats.org/officeDocument/2006/relationships/image" Target="../media/image31.png"/><Relationship Id="rId9"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56.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2.png"/><Relationship Id="rId1" Type="http://schemas.openxmlformats.org/officeDocument/2006/relationships/slideLayout" Target="../slideLayouts/slideLayout32.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85.xml"/><Relationship Id="rId6" Type="http://schemas.openxmlformats.org/officeDocument/2006/relationships/image" Target="../media/image47.sv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E7DE"/>
        </a:solidFill>
        <a:effectLst/>
      </p:bgPr>
    </p:bg>
    <p:spTree>
      <p:nvGrpSpPr>
        <p:cNvPr id="1" name=""/>
        <p:cNvGrpSpPr/>
        <p:nvPr/>
      </p:nvGrpSpPr>
      <p:grpSpPr>
        <a:xfrm>
          <a:off x="0" y="0"/>
          <a:ext cx="0" cy="0"/>
          <a:chOff x="0" y="0"/>
          <a:chExt cx="0" cy="0"/>
        </a:xfrm>
      </p:grpSpPr>
      <p:sp>
        <p:nvSpPr>
          <p:cNvPr id="2" name="Freeform 2"/>
          <p:cNvSpPr/>
          <p:nvPr/>
        </p:nvSpPr>
        <p:spPr>
          <a:xfrm>
            <a:off x="5693412" y="5634372"/>
            <a:ext cx="4466349" cy="1563222"/>
          </a:xfrm>
          <a:custGeom>
            <a:avLst/>
            <a:gdLst/>
            <a:ahLst/>
            <a:cxnLst/>
            <a:rect l="l" t="t" r="r" b="b"/>
            <a:pathLst>
              <a:path w="6699524" h="2344833">
                <a:moveTo>
                  <a:pt x="0" y="0"/>
                </a:moveTo>
                <a:lnTo>
                  <a:pt x="6699524" y="0"/>
                </a:lnTo>
                <a:lnTo>
                  <a:pt x="6699524" y="2344833"/>
                </a:lnTo>
                <a:lnTo>
                  <a:pt x="0" y="234483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609630"/>
            <a:endParaRPr lang="en-US" sz="1200">
              <a:solidFill>
                <a:prstClr val="black"/>
              </a:solidFill>
              <a:latin typeface="Calibri"/>
            </a:endParaRPr>
          </a:p>
        </p:txBody>
      </p:sp>
      <p:sp>
        <p:nvSpPr>
          <p:cNvPr id="3" name="Freeform 3"/>
          <p:cNvSpPr/>
          <p:nvPr/>
        </p:nvSpPr>
        <p:spPr>
          <a:xfrm>
            <a:off x="3796350" y="3672783"/>
            <a:ext cx="4835769" cy="2743200"/>
          </a:xfrm>
          <a:custGeom>
            <a:avLst/>
            <a:gdLst/>
            <a:ahLst/>
            <a:cxnLst/>
            <a:rect l="l" t="t" r="r" b="b"/>
            <a:pathLst>
              <a:path w="7253654" h="4114800">
                <a:moveTo>
                  <a:pt x="0" y="0"/>
                </a:moveTo>
                <a:lnTo>
                  <a:pt x="7253654" y="0"/>
                </a:lnTo>
                <a:lnTo>
                  <a:pt x="725365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US" sz="1200">
              <a:solidFill>
                <a:prstClr val="black"/>
              </a:solidFill>
              <a:latin typeface="Calibri"/>
            </a:endParaRPr>
          </a:p>
        </p:txBody>
      </p:sp>
      <p:sp>
        <p:nvSpPr>
          <p:cNvPr id="4" name="Freeform 4"/>
          <p:cNvSpPr/>
          <p:nvPr/>
        </p:nvSpPr>
        <p:spPr>
          <a:xfrm>
            <a:off x="9428106" y="2125050"/>
            <a:ext cx="3323471" cy="2168565"/>
          </a:xfrm>
          <a:custGeom>
            <a:avLst/>
            <a:gdLst/>
            <a:ahLst/>
            <a:cxnLst/>
            <a:rect l="l" t="t" r="r" b="b"/>
            <a:pathLst>
              <a:path w="4985207" h="3252848">
                <a:moveTo>
                  <a:pt x="0" y="0"/>
                </a:moveTo>
                <a:lnTo>
                  <a:pt x="4985207" y="0"/>
                </a:lnTo>
                <a:lnTo>
                  <a:pt x="4985207" y="3252847"/>
                </a:lnTo>
                <a:lnTo>
                  <a:pt x="0" y="325284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609630"/>
            <a:endParaRPr lang="en-US" sz="1200">
              <a:solidFill>
                <a:prstClr val="black"/>
              </a:solidFill>
              <a:latin typeface="Calibri"/>
            </a:endParaRPr>
          </a:p>
        </p:txBody>
      </p:sp>
      <p:sp>
        <p:nvSpPr>
          <p:cNvPr id="5" name="Freeform 5"/>
          <p:cNvSpPr/>
          <p:nvPr/>
        </p:nvSpPr>
        <p:spPr>
          <a:xfrm rot="-5464976">
            <a:off x="1270228" y="5048075"/>
            <a:ext cx="866801" cy="1834499"/>
          </a:xfrm>
          <a:custGeom>
            <a:avLst/>
            <a:gdLst/>
            <a:ahLst/>
            <a:cxnLst/>
            <a:rect l="l" t="t" r="r" b="b"/>
            <a:pathLst>
              <a:path w="1300202" h="2751749">
                <a:moveTo>
                  <a:pt x="0" y="0"/>
                </a:moveTo>
                <a:lnTo>
                  <a:pt x="1300202" y="0"/>
                </a:lnTo>
                <a:lnTo>
                  <a:pt x="1300202" y="2751749"/>
                </a:lnTo>
                <a:lnTo>
                  <a:pt x="0" y="275174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609630"/>
            <a:endParaRPr lang="en-US" sz="1200">
              <a:solidFill>
                <a:prstClr val="black"/>
              </a:solidFill>
              <a:latin typeface="Calibri"/>
            </a:endParaRPr>
          </a:p>
        </p:txBody>
      </p:sp>
      <p:sp>
        <p:nvSpPr>
          <p:cNvPr id="6" name="Freeform 6"/>
          <p:cNvSpPr/>
          <p:nvPr/>
        </p:nvSpPr>
        <p:spPr>
          <a:xfrm>
            <a:off x="328349" y="0"/>
            <a:ext cx="2013477" cy="1447187"/>
          </a:xfrm>
          <a:custGeom>
            <a:avLst/>
            <a:gdLst/>
            <a:ahLst/>
            <a:cxnLst/>
            <a:rect l="l" t="t" r="r" b="b"/>
            <a:pathLst>
              <a:path w="3020216" h="2170780">
                <a:moveTo>
                  <a:pt x="0" y="0"/>
                </a:moveTo>
                <a:lnTo>
                  <a:pt x="3020216" y="0"/>
                </a:lnTo>
                <a:lnTo>
                  <a:pt x="3020216" y="2170780"/>
                </a:lnTo>
                <a:lnTo>
                  <a:pt x="0" y="217078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609630"/>
            <a:endParaRPr lang="en-US" sz="1200">
              <a:solidFill>
                <a:prstClr val="black"/>
              </a:solidFill>
              <a:latin typeface="Calibri"/>
            </a:endParaRPr>
          </a:p>
        </p:txBody>
      </p:sp>
      <p:pic>
        <p:nvPicPr>
          <p:cNvPr id="13" name="Picture 12">
            <a:extLst>
              <a:ext uri="{FF2B5EF4-FFF2-40B4-BE49-F238E27FC236}">
                <a16:creationId xmlns:a16="http://schemas.microsoft.com/office/drawing/2014/main" id="{1F88B39D-74B8-EA62-8093-0CDE59042CFD}"/>
              </a:ext>
            </a:extLst>
          </p:cNvPr>
          <p:cNvPicPr>
            <a:picLocks noChangeAspect="1"/>
          </p:cNvPicPr>
          <p:nvPr/>
        </p:nvPicPr>
        <p:blipFill>
          <a:blip r:embed="rId12"/>
          <a:stretch>
            <a:fillRect/>
          </a:stretch>
        </p:blipFill>
        <p:spPr>
          <a:xfrm>
            <a:off x="635799" y="657625"/>
            <a:ext cx="10473836" cy="40541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08F8D"/>
        </a:solidFill>
        <a:effectLst/>
      </p:bgPr>
    </p:bg>
    <p:spTree>
      <p:nvGrpSpPr>
        <p:cNvPr id="1" name=""/>
        <p:cNvGrpSpPr/>
        <p:nvPr/>
      </p:nvGrpSpPr>
      <p:grpSpPr>
        <a:xfrm>
          <a:off x="0" y="0"/>
          <a:ext cx="0" cy="0"/>
          <a:chOff x="0" y="0"/>
          <a:chExt cx="0" cy="0"/>
        </a:xfrm>
      </p:grpSpPr>
      <p:sp>
        <p:nvSpPr>
          <p:cNvPr id="2" name="Freeform 2"/>
          <p:cNvSpPr/>
          <p:nvPr/>
        </p:nvSpPr>
        <p:spPr>
          <a:xfrm flipH="1">
            <a:off x="0" y="1770321"/>
            <a:ext cx="4403941" cy="4636823"/>
          </a:xfrm>
          <a:custGeom>
            <a:avLst/>
            <a:gdLst/>
            <a:ahLst/>
            <a:cxnLst/>
            <a:rect l="l" t="t" r="r" b="b"/>
            <a:pathLst>
              <a:path w="6605912" h="6955234">
                <a:moveTo>
                  <a:pt x="6605913" y="0"/>
                </a:moveTo>
                <a:lnTo>
                  <a:pt x="0" y="0"/>
                </a:lnTo>
                <a:lnTo>
                  <a:pt x="0" y="6955234"/>
                </a:lnTo>
                <a:lnTo>
                  <a:pt x="6605913" y="6955234"/>
                </a:lnTo>
                <a:lnTo>
                  <a:pt x="6605913" y="0"/>
                </a:lnTo>
                <a:close/>
              </a:path>
            </a:pathLst>
          </a:custGeom>
          <a:blipFill>
            <a:blip r:embed="rId2"/>
            <a:stretch>
              <a:fillRect l="-157898" b="-121165"/>
            </a:stretch>
          </a:blipFill>
        </p:spPr>
        <p:txBody>
          <a:bodyPr/>
          <a:lstStyle/>
          <a:p>
            <a:pPr defTabSz="609630"/>
            <a:endParaRPr lang="en-US" sz="1200">
              <a:solidFill>
                <a:prstClr val="black"/>
              </a:solidFill>
              <a:latin typeface="Calibri"/>
            </a:endParaRPr>
          </a:p>
        </p:txBody>
      </p:sp>
      <p:sp>
        <p:nvSpPr>
          <p:cNvPr id="3" name="Freeform 3"/>
          <p:cNvSpPr/>
          <p:nvPr/>
        </p:nvSpPr>
        <p:spPr>
          <a:xfrm>
            <a:off x="4460723" y="467834"/>
            <a:ext cx="7731277" cy="5491716"/>
          </a:xfrm>
          <a:custGeom>
            <a:avLst/>
            <a:gdLst/>
            <a:ahLst/>
            <a:cxnLst/>
            <a:rect l="l" t="t" r="r" b="b"/>
            <a:pathLst>
              <a:path w="11596915" h="5186984">
                <a:moveTo>
                  <a:pt x="0" y="0"/>
                </a:moveTo>
                <a:lnTo>
                  <a:pt x="11596915" y="0"/>
                </a:lnTo>
                <a:lnTo>
                  <a:pt x="11596915" y="5186984"/>
                </a:lnTo>
                <a:lnTo>
                  <a:pt x="0" y="51869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09630"/>
            <a:endParaRPr lang="en-US" sz="1200">
              <a:solidFill>
                <a:prstClr val="black"/>
              </a:solidFill>
              <a:latin typeface="Calibri"/>
            </a:endParaRPr>
          </a:p>
        </p:txBody>
      </p:sp>
      <p:sp>
        <p:nvSpPr>
          <p:cNvPr id="5" name="Freeform 5"/>
          <p:cNvSpPr/>
          <p:nvPr/>
        </p:nvSpPr>
        <p:spPr>
          <a:xfrm>
            <a:off x="4179422" y="567612"/>
            <a:ext cx="1839014" cy="554769"/>
          </a:xfrm>
          <a:custGeom>
            <a:avLst/>
            <a:gdLst/>
            <a:ahLst/>
            <a:cxnLst/>
            <a:rect l="l" t="t" r="r" b="b"/>
            <a:pathLst>
              <a:path w="2758521" h="832154">
                <a:moveTo>
                  <a:pt x="0" y="0"/>
                </a:moveTo>
                <a:lnTo>
                  <a:pt x="2758522" y="0"/>
                </a:lnTo>
                <a:lnTo>
                  <a:pt x="2758522" y="832154"/>
                </a:lnTo>
                <a:lnTo>
                  <a:pt x="0" y="8321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US" sz="1200">
              <a:solidFill>
                <a:prstClr val="black"/>
              </a:solidFill>
              <a:latin typeface="Calibri"/>
            </a:endParaRPr>
          </a:p>
        </p:txBody>
      </p:sp>
      <p:grpSp>
        <p:nvGrpSpPr>
          <p:cNvPr id="6" name="Group 6"/>
          <p:cNvGrpSpPr/>
          <p:nvPr/>
        </p:nvGrpSpPr>
        <p:grpSpPr>
          <a:xfrm>
            <a:off x="272062" y="6162595"/>
            <a:ext cx="3036697" cy="365791"/>
            <a:chOff x="0" y="0"/>
            <a:chExt cx="1199683" cy="144510"/>
          </a:xfrm>
        </p:grpSpPr>
        <p:sp>
          <p:nvSpPr>
            <p:cNvPr id="7" name="Freeform 7"/>
            <p:cNvSpPr/>
            <p:nvPr/>
          </p:nvSpPr>
          <p:spPr>
            <a:xfrm>
              <a:off x="0" y="0"/>
              <a:ext cx="1199683" cy="144510"/>
            </a:xfrm>
            <a:custGeom>
              <a:avLst/>
              <a:gdLst/>
              <a:ahLst/>
              <a:cxnLst/>
              <a:rect l="l" t="t" r="r" b="b"/>
              <a:pathLst>
                <a:path w="1199683" h="144510">
                  <a:moveTo>
                    <a:pt x="62887" y="0"/>
                  </a:moveTo>
                  <a:lnTo>
                    <a:pt x="1136796" y="0"/>
                  </a:lnTo>
                  <a:cubicBezTo>
                    <a:pt x="1171528" y="0"/>
                    <a:pt x="1199683" y="28155"/>
                    <a:pt x="1199683" y="62887"/>
                  </a:cubicBezTo>
                  <a:lnTo>
                    <a:pt x="1199683" y="81624"/>
                  </a:lnTo>
                  <a:cubicBezTo>
                    <a:pt x="1199683" y="98302"/>
                    <a:pt x="1193057" y="114298"/>
                    <a:pt x="1181264" y="126091"/>
                  </a:cubicBezTo>
                  <a:cubicBezTo>
                    <a:pt x="1169470" y="137885"/>
                    <a:pt x="1153475" y="144510"/>
                    <a:pt x="1136796" y="144510"/>
                  </a:cubicBezTo>
                  <a:lnTo>
                    <a:pt x="62887" y="144510"/>
                  </a:lnTo>
                  <a:cubicBezTo>
                    <a:pt x="28155" y="144510"/>
                    <a:pt x="0" y="116355"/>
                    <a:pt x="0" y="81624"/>
                  </a:cubicBezTo>
                  <a:lnTo>
                    <a:pt x="0" y="62887"/>
                  </a:lnTo>
                  <a:cubicBezTo>
                    <a:pt x="0" y="28155"/>
                    <a:pt x="28155" y="0"/>
                    <a:pt x="62887" y="0"/>
                  </a:cubicBezTo>
                  <a:close/>
                </a:path>
              </a:pathLst>
            </a:custGeom>
            <a:solidFill>
              <a:srgbClr val="455462"/>
            </a:solidFill>
          </p:spPr>
          <p:txBody>
            <a:bodyPr/>
            <a:lstStyle/>
            <a:p>
              <a:pPr defTabSz="609630"/>
              <a:endParaRPr lang="en-US" sz="1200">
                <a:solidFill>
                  <a:prstClr val="black"/>
                </a:solidFill>
                <a:latin typeface="Calibri"/>
              </a:endParaRPr>
            </a:p>
          </p:txBody>
        </p:sp>
        <p:sp>
          <p:nvSpPr>
            <p:cNvPr id="8" name="TextBox 8"/>
            <p:cNvSpPr txBox="1"/>
            <p:nvPr/>
          </p:nvSpPr>
          <p:spPr>
            <a:xfrm>
              <a:off x="0" y="-28575"/>
              <a:ext cx="1199683" cy="173085"/>
            </a:xfrm>
            <a:prstGeom prst="rect">
              <a:avLst/>
            </a:prstGeom>
          </p:spPr>
          <p:txBody>
            <a:bodyPr lIns="33867" tIns="33867" rIns="33867" bIns="33867" rtlCol="0" anchor="ctr"/>
            <a:lstStyle/>
            <a:p>
              <a:pPr algn="ctr" defTabSz="609630">
                <a:lnSpc>
                  <a:spcPts val="1773"/>
                </a:lnSpc>
              </a:pPr>
              <a:endParaRPr sz="1200">
                <a:solidFill>
                  <a:prstClr val="black"/>
                </a:solidFill>
                <a:latin typeface="Calibri"/>
              </a:endParaRPr>
            </a:p>
          </p:txBody>
        </p:sp>
      </p:grpSp>
      <p:sp>
        <p:nvSpPr>
          <p:cNvPr id="12" name="Freeform 12"/>
          <p:cNvSpPr/>
          <p:nvPr/>
        </p:nvSpPr>
        <p:spPr>
          <a:xfrm flipH="1">
            <a:off x="10772261" y="242314"/>
            <a:ext cx="1128951" cy="1354281"/>
          </a:xfrm>
          <a:custGeom>
            <a:avLst/>
            <a:gdLst/>
            <a:ahLst/>
            <a:cxnLst/>
            <a:rect l="l" t="t" r="r" b="b"/>
            <a:pathLst>
              <a:path w="1693426" h="2031422">
                <a:moveTo>
                  <a:pt x="1693427" y="0"/>
                </a:moveTo>
                <a:lnTo>
                  <a:pt x="0" y="0"/>
                </a:lnTo>
                <a:lnTo>
                  <a:pt x="0" y="2031422"/>
                </a:lnTo>
                <a:lnTo>
                  <a:pt x="1693427" y="2031422"/>
                </a:lnTo>
                <a:lnTo>
                  <a:pt x="16934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09630"/>
            <a:endParaRPr lang="en-US" sz="1200">
              <a:solidFill>
                <a:prstClr val="black"/>
              </a:solidFill>
              <a:latin typeface="Calibri"/>
            </a:endParaRPr>
          </a:p>
        </p:txBody>
      </p:sp>
      <p:sp>
        <p:nvSpPr>
          <p:cNvPr id="13" name="TextBox 8">
            <a:extLst>
              <a:ext uri="{FF2B5EF4-FFF2-40B4-BE49-F238E27FC236}">
                <a16:creationId xmlns:a16="http://schemas.microsoft.com/office/drawing/2014/main" id="{A1742529-234F-F9A3-E2B5-41A65A56C5BB}"/>
              </a:ext>
            </a:extLst>
          </p:cNvPr>
          <p:cNvSpPr txBox="1"/>
          <p:nvPr/>
        </p:nvSpPr>
        <p:spPr>
          <a:xfrm>
            <a:off x="4752753" y="1318022"/>
            <a:ext cx="7028121" cy="3877985"/>
          </a:xfrm>
          <a:prstGeom prst="rect">
            <a:avLst/>
          </a:prstGeom>
        </p:spPr>
        <p:txBody>
          <a:bodyPr wrap="square" lIns="0" tIns="0" rIns="0" bIns="0" rtlCol="0" anchor="t">
            <a:spAutoFit/>
          </a:bodyPr>
          <a:lstStyle/>
          <a:p>
            <a:pPr algn="just" defTabSz="609630"/>
            <a:r>
              <a:rPr lang="en-US" sz="2800" b="1" dirty="0">
                <a:solidFill>
                  <a:srgbClr val="772D44"/>
                </a:solidFill>
                <a:latin typeface="Cambria" panose="02040503050406030204" pitchFamily="18" charset="0"/>
                <a:ea typeface="Cambria" panose="02040503050406030204" pitchFamily="18" charset="0"/>
                <a:cs typeface="Cakerolli Medium"/>
                <a:sym typeface="Cakerolli Medium"/>
              </a:rPr>
              <a:t>   </a:t>
            </a:r>
            <a:r>
              <a:rPr lang="vi-VN" sz="2800" b="1" dirty="0">
                <a:solidFill>
                  <a:srgbClr val="772D44"/>
                </a:solidFill>
                <a:latin typeface="Cambria" panose="02040503050406030204" pitchFamily="18" charset="0"/>
                <a:ea typeface="Cambria" panose="02040503050406030204" pitchFamily="18" charset="0"/>
                <a:cs typeface="Cakerolli Medium"/>
                <a:sym typeface="Cakerolli Medium"/>
              </a:rPr>
              <a:t>Bố của em là thợ mộc nên công việc khá vất vả. Mỗi tối đi làm về, bố sẽ luôn rất mệt, áo quần lấm lem mùn gỗ. Nhưng dù vậy, bố vẫn luôn dành thời gian để hỏi han chuyện ở lớp, ở nhà, rồi còn chỉ em học bài nữa. Em thích nhất là những buổi tối, được bố dẫn đi chơi dọc xóm bằng chiếc xe đạp nhỏ. Bố vừa là bố, vừa là một người thầy, người bạn tuyệt vời của em.</a:t>
            </a:r>
            <a:endParaRPr lang="en-US" sz="2800" b="1" dirty="0">
              <a:solidFill>
                <a:srgbClr val="772D44"/>
              </a:solidFill>
              <a:latin typeface="Cambria" panose="02040503050406030204" pitchFamily="18" charset="0"/>
              <a:ea typeface="Cambria" panose="02040503050406030204" pitchFamily="18" charset="0"/>
              <a:cs typeface="Cakerolli Medium"/>
              <a:sym typeface="Cakerolli Medium"/>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679816F7-E695-41C4-9654-4A161D377638}"/>
              </a:ext>
            </a:extLst>
          </p:cNvPr>
          <p:cNvSpPr/>
          <p:nvPr/>
        </p:nvSpPr>
        <p:spPr>
          <a:xfrm>
            <a:off x="8281502" y="634335"/>
            <a:ext cx="3439660" cy="78152"/>
          </a:xfrm>
          <a:prstGeom prst="rect">
            <a:avLst/>
          </a:prstGeom>
          <a:solidFill>
            <a:srgbClr val="008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6777" rtl="0" eaLnBrk="1" fontAlgn="auto" latinLnBrk="0" hangingPunct="1">
              <a:lnSpc>
                <a:spcPct val="100000"/>
              </a:lnSpc>
              <a:spcBef>
                <a:spcPts val="0"/>
              </a:spcBef>
              <a:spcAft>
                <a:spcPts val="0"/>
              </a:spcAft>
              <a:buClrTx/>
              <a:buSzTx/>
              <a:buFontTx/>
              <a:buNone/>
              <a:tabLst/>
              <a:defRPr/>
            </a:pPr>
            <a:endParaRPr kumimoji="0" lang="vi-VN" sz="1652"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72AE250C-24C5-456A-80D3-62EC01744E44}"/>
              </a:ext>
            </a:extLst>
          </p:cNvPr>
          <p:cNvSpPr/>
          <p:nvPr/>
        </p:nvSpPr>
        <p:spPr>
          <a:xfrm>
            <a:off x="500897" y="670192"/>
            <a:ext cx="4223458" cy="78152"/>
          </a:xfrm>
          <a:prstGeom prst="rect">
            <a:avLst/>
          </a:prstGeom>
          <a:solidFill>
            <a:srgbClr val="008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6777" rtl="0" eaLnBrk="1" fontAlgn="auto" latinLnBrk="0" hangingPunct="1">
              <a:lnSpc>
                <a:spcPct val="100000"/>
              </a:lnSpc>
              <a:spcBef>
                <a:spcPts val="0"/>
              </a:spcBef>
              <a:spcAft>
                <a:spcPts val="0"/>
              </a:spcAft>
              <a:buClrTx/>
              <a:buSzTx/>
              <a:buFontTx/>
              <a:buNone/>
              <a:tabLst/>
              <a:defRPr/>
            </a:pPr>
            <a:endParaRPr kumimoji="0" lang="vi-VN" sz="1652"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10563389" y="156418"/>
            <a:ext cx="1525569" cy="1105699"/>
          </a:xfrm>
          <a:prstGeom prst="rect">
            <a:avLst/>
          </a:prstGeom>
        </p:spPr>
      </p:pic>
      <p:sp>
        <p:nvSpPr>
          <p:cNvPr id="20" name="TextBox 19">
            <a:extLst>
              <a:ext uri="{FF2B5EF4-FFF2-40B4-BE49-F238E27FC236}">
                <a16:creationId xmlns:a16="http://schemas.microsoft.com/office/drawing/2014/main" id="{A3B53F7B-674A-4904-A8DB-3BE75FF5AFDB}"/>
              </a:ext>
            </a:extLst>
          </p:cNvPr>
          <p:cNvSpPr txBox="1"/>
          <p:nvPr/>
        </p:nvSpPr>
        <p:spPr>
          <a:xfrm>
            <a:off x="3747649" y="249614"/>
            <a:ext cx="5438274"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srgbClr val="AF06AA"/>
                </a:solidFill>
                <a:effectLst>
                  <a:glow rad="127000">
                    <a:srgbClr val="AF06AA">
                      <a:alpha val="30000"/>
                    </a:srgbClr>
                  </a:glow>
                </a:effectLst>
                <a:uLnTx/>
                <a:uFillTx/>
                <a:latin typeface="Arial-Rounded" panose="020B0500000000000000" pitchFamily="34" charset="0"/>
                <a:ea typeface="Arial-Rounded" panose="020B0500000000000000" pitchFamily="34" charset="0"/>
                <a:cs typeface="Arial-Rounded" panose="020B0500000000000000" pitchFamily="34" charset="0"/>
              </a:rPr>
              <a:t>Trao</a:t>
            </a:r>
            <a:r>
              <a:rPr kumimoji="0" lang="en-US" sz="4400" b="0" i="0" u="none" strike="noStrike" kern="1200" cap="none" spc="0" normalizeH="0" baseline="0" noProof="0" dirty="0">
                <a:ln>
                  <a:noFill/>
                </a:ln>
                <a:solidFill>
                  <a:srgbClr val="AF06AA"/>
                </a:solidFill>
                <a:effectLst>
                  <a:glow rad="127000">
                    <a:srgbClr val="AF06AA">
                      <a:alpha val="30000"/>
                    </a:srgbClr>
                  </a:glo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0" i="0" u="none" strike="noStrike" kern="1200" cap="none" spc="0" normalizeH="0" baseline="0" noProof="0" dirty="0" err="1">
                <a:ln>
                  <a:noFill/>
                </a:ln>
                <a:solidFill>
                  <a:srgbClr val="AF06AA"/>
                </a:solidFill>
                <a:effectLst>
                  <a:glow rad="127000">
                    <a:srgbClr val="AF06AA">
                      <a:alpha val="30000"/>
                    </a:srgbClr>
                  </a:glow>
                </a:effectLst>
                <a:uLnTx/>
                <a:uFillTx/>
                <a:latin typeface="Arial-Rounded" panose="020B0500000000000000" pitchFamily="34" charset="0"/>
                <a:ea typeface="Arial-Rounded" panose="020B0500000000000000" pitchFamily="34" charset="0"/>
                <a:cs typeface="Arial-Rounded" panose="020B0500000000000000" pitchFamily="34" charset="0"/>
              </a:rPr>
              <a:t>đổi</a:t>
            </a:r>
            <a:r>
              <a:rPr kumimoji="0" lang="en-US" sz="4400" b="0" i="0" u="none" strike="noStrike" kern="1200" cap="none" spc="0" normalizeH="0" baseline="0" noProof="0" dirty="0">
                <a:ln>
                  <a:noFill/>
                </a:ln>
                <a:solidFill>
                  <a:srgbClr val="AF06AA"/>
                </a:solidFill>
                <a:effectLst>
                  <a:glow rad="127000">
                    <a:srgbClr val="AF06AA">
                      <a:alpha val="30000"/>
                    </a:srgbClr>
                  </a:glo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0" i="0" u="none" strike="noStrike" kern="1200" cap="none" spc="0" normalizeH="0" baseline="0" noProof="0" dirty="0" err="1">
                <a:ln>
                  <a:noFill/>
                </a:ln>
                <a:solidFill>
                  <a:srgbClr val="AF06AA"/>
                </a:solidFill>
                <a:effectLst>
                  <a:glow rad="127000">
                    <a:srgbClr val="AF06AA">
                      <a:alpha val="30000"/>
                    </a:srgbClr>
                  </a:glow>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4400" b="0" i="0" u="none" strike="noStrike" kern="1200" cap="none" spc="0" normalizeH="0" baseline="0" noProof="0" dirty="0">
                <a:ln>
                  <a:noFill/>
                </a:ln>
                <a:solidFill>
                  <a:srgbClr val="AF06AA"/>
                </a:solidFill>
                <a:effectLst>
                  <a:glow rad="127000">
                    <a:srgbClr val="AF06AA">
                      <a:alpha val="30000"/>
                    </a:srgbClr>
                  </a:glo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0" i="0" u="none" strike="noStrike" kern="1200" cap="none" spc="0" normalizeH="0" baseline="0" noProof="0" dirty="0" err="1">
                <a:ln>
                  <a:noFill/>
                </a:ln>
                <a:solidFill>
                  <a:srgbClr val="AF06AA"/>
                </a:solidFill>
                <a:effectLst>
                  <a:glow rad="127000">
                    <a:srgbClr val="AF06AA">
                      <a:alpha val="30000"/>
                    </a:srgbClr>
                  </a:glow>
                </a:effectLst>
                <a:uLnTx/>
                <a:uFillTx/>
                <a:latin typeface="Arial-Rounded" panose="020B0500000000000000" pitchFamily="34" charset="0"/>
                <a:ea typeface="Arial-Rounded" panose="020B0500000000000000" pitchFamily="34" charset="0"/>
                <a:cs typeface="Arial-Rounded" panose="020B0500000000000000" pitchFamily="34" charset="0"/>
              </a:rPr>
              <a:t>viết</a:t>
            </a:r>
            <a:endParaRPr kumimoji="0" lang="en-US" sz="4400" b="0" i="0" u="none" strike="noStrike" kern="1200" cap="none" spc="0" normalizeH="0" baseline="0" noProof="0" dirty="0">
              <a:ln>
                <a:noFill/>
              </a:ln>
              <a:solidFill>
                <a:srgbClr val="AF06AA"/>
              </a:solidFill>
              <a:effectLst>
                <a:glow rad="127000">
                  <a:srgbClr val="AF06AA">
                    <a:alpha val="30000"/>
                  </a:srgbClr>
                </a:glo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21" name="Group 20">
            <a:extLst>
              <a:ext uri="{FF2B5EF4-FFF2-40B4-BE49-F238E27FC236}">
                <a16:creationId xmlns:a16="http://schemas.microsoft.com/office/drawing/2014/main" id="{EEEBBE2A-99EE-441A-8586-F891806453E8}"/>
              </a:ext>
            </a:extLst>
          </p:cNvPr>
          <p:cNvGrpSpPr/>
          <p:nvPr/>
        </p:nvGrpSpPr>
        <p:grpSpPr>
          <a:xfrm>
            <a:off x="731809" y="1087071"/>
            <a:ext cx="2935362" cy="2926080"/>
            <a:chOff x="1105147" y="1463040"/>
            <a:chExt cx="2935362" cy="2926080"/>
          </a:xfrm>
        </p:grpSpPr>
        <p:pic>
          <p:nvPicPr>
            <p:cNvPr id="22" name="Picture 21" descr="A picture containing icon&#10;&#10;Description automatically generated">
              <a:extLst>
                <a:ext uri="{FF2B5EF4-FFF2-40B4-BE49-F238E27FC236}">
                  <a16:creationId xmlns:a16="http://schemas.microsoft.com/office/drawing/2014/main" id="{1C80AEC1-812B-4450-9384-67FC68E2A954}"/>
                </a:ext>
              </a:extLst>
            </p:cNvPr>
            <p:cNvPicPr>
              <a:picLocks noChangeAspect="1"/>
            </p:cNvPicPr>
            <p:nvPr/>
          </p:nvPicPr>
          <p:blipFill rotWithShape="1">
            <a:blip r:embed="rId5">
              <a:extLst>
                <a:ext uri="{28A0092B-C50C-407E-A947-70E740481C1C}">
                  <a14:useLocalDpi xmlns:a14="http://schemas.microsoft.com/office/drawing/2010/main" val="0"/>
                </a:ext>
              </a:extLst>
            </a:blip>
            <a:srcRect l="10243" t="49075" r="44771" b="6081"/>
            <a:stretch/>
          </p:blipFill>
          <p:spPr>
            <a:xfrm>
              <a:off x="1105147" y="1463040"/>
              <a:ext cx="2935362" cy="2926080"/>
            </a:xfrm>
            <a:prstGeom prst="rect">
              <a:avLst/>
            </a:prstGeom>
          </p:spPr>
        </p:pic>
        <p:sp>
          <p:nvSpPr>
            <p:cNvPr id="23" name="TextBox 22">
              <a:extLst>
                <a:ext uri="{FF2B5EF4-FFF2-40B4-BE49-F238E27FC236}">
                  <a16:creationId xmlns:a16="http://schemas.microsoft.com/office/drawing/2014/main" id="{5CED7F8B-02F4-48C3-B602-599F3E1314B1}"/>
                </a:ext>
              </a:extLst>
            </p:cNvPr>
            <p:cNvSpPr txBox="1"/>
            <p:nvPr/>
          </p:nvSpPr>
          <p:spPr>
            <a:xfrm>
              <a:off x="1399778" y="2177030"/>
              <a:ext cx="2346100" cy="14773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1" dirty="0" err="1">
                  <a:solidFill>
                    <a:srgbClr val="243F8B"/>
                  </a:solidFill>
                  <a:latin typeface="Calibri" panose="020F0502020204030204" pitchFamily="34" charset="0"/>
                  <a:cs typeface="Calibri" panose="020F0502020204030204" pitchFamily="34" charset="0"/>
                </a:rPr>
                <a:t>Đọc</a:t>
              </a:r>
              <a:r>
                <a:rPr lang="en-US" sz="3000" b="1" dirty="0">
                  <a:solidFill>
                    <a:srgbClr val="243F8B"/>
                  </a:solidFill>
                  <a:latin typeface="Calibri" panose="020F0502020204030204" pitchFamily="34" charset="0"/>
                  <a:cs typeface="Calibri" panose="020F0502020204030204" pitchFamily="34" charset="0"/>
                </a:rPr>
                <a:t> </a:t>
              </a:r>
              <a:r>
                <a:rPr lang="en-US" sz="3000" b="1" dirty="0" err="1">
                  <a:solidFill>
                    <a:srgbClr val="243F8B"/>
                  </a:solidFill>
                  <a:latin typeface="Calibri" panose="020F0502020204030204" pitchFamily="34" charset="0"/>
                  <a:cs typeface="Calibri" panose="020F0502020204030204" pitchFamily="34" charset="0"/>
                </a:rPr>
                <a:t>bài</a:t>
              </a:r>
              <a:r>
                <a:rPr lang="en-US" sz="3000" b="1" dirty="0">
                  <a:solidFill>
                    <a:srgbClr val="243F8B"/>
                  </a:solidFill>
                  <a:latin typeface="Calibri" panose="020F0502020204030204" pitchFamily="34" charset="0"/>
                  <a:cs typeface="Calibri" panose="020F0502020204030204" pitchFamily="34" charset="0"/>
                </a:rPr>
                <a:t> </a:t>
              </a:r>
              <a:r>
                <a:rPr lang="en-US" sz="3000" b="1" dirty="0" err="1">
                  <a:solidFill>
                    <a:srgbClr val="243F8B"/>
                  </a:solidFill>
                  <a:latin typeface="Calibri" panose="020F0502020204030204" pitchFamily="34" charset="0"/>
                  <a:cs typeface="Calibri" panose="020F0502020204030204" pitchFamily="34" charset="0"/>
                </a:rPr>
                <a:t>viết</a:t>
              </a:r>
              <a:r>
                <a:rPr lang="en-US" sz="3000" b="1" dirty="0">
                  <a:solidFill>
                    <a:srgbClr val="243F8B"/>
                  </a:solidFill>
                  <a:latin typeface="Calibri" panose="020F0502020204030204" pitchFamily="34" charset="0"/>
                  <a:cs typeface="Calibri" panose="020F0502020204030204" pitchFamily="34" charset="0"/>
                </a:rPr>
                <a:t> </a:t>
              </a:r>
              <a:r>
                <a:rPr lang="en-US" sz="3000" b="1" dirty="0" err="1">
                  <a:solidFill>
                    <a:srgbClr val="243F8B"/>
                  </a:solidFill>
                  <a:latin typeface="Calibri" panose="020F0502020204030204" pitchFamily="34" charset="0"/>
                  <a:cs typeface="Calibri" panose="020F0502020204030204" pitchFamily="34" charset="0"/>
                </a:rPr>
                <a:t>và</a:t>
              </a:r>
              <a:r>
                <a:rPr lang="en-US" sz="3000" b="1" dirty="0">
                  <a:solidFill>
                    <a:srgbClr val="243F8B"/>
                  </a:solidFill>
                  <a:latin typeface="Calibri" panose="020F0502020204030204" pitchFamily="34" charset="0"/>
                  <a:cs typeface="Calibri" panose="020F0502020204030204" pitchFamily="34" charset="0"/>
                </a:rPr>
                <a:t> </a:t>
              </a:r>
              <a:r>
                <a:rPr lang="en-US" sz="3000" b="1" dirty="0" err="1">
                  <a:solidFill>
                    <a:srgbClr val="243F8B"/>
                  </a:solidFill>
                  <a:latin typeface="Calibri" panose="020F0502020204030204" pitchFamily="34" charset="0"/>
                  <a:cs typeface="Calibri" panose="020F0502020204030204" pitchFamily="34" charset="0"/>
                </a:rPr>
                <a:t>góp</a:t>
              </a:r>
              <a:r>
                <a:rPr lang="en-US" sz="3000" b="1" dirty="0">
                  <a:solidFill>
                    <a:srgbClr val="243F8B"/>
                  </a:solidFill>
                  <a:latin typeface="Calibri" panose="020F0502020204030204" pitchFamily="34" charset="0"/>
                  <a:cs typeface="Calibri" panose="020F0502020204030204" pitchFamily="34" charset="0"/>
                </a:rPr>
                <a:t> ý </a:t>
              </a:r>
              <a:r>
                <a:rPr lang="en-US" sz="3000" b="1" dirty="0" err="1">
                  <a:solidFill>
                    <a:srgbClr val="243F8B"/>
                  </a:solidFill>
                  <a:latin typeface="Calibri" panose="020F0502020204030204" pitchFamily="34" charset="0"/>
                  <a:cs typeface="Calibri" panose="020F0502020204030204" pitchFamily="34" charset="0"/>
                </a:rPr>
                <a:t>cho</a:t>
              </a:r>
              <a:r>
                <a:rPr lang="en-US" sz="3000" b="1" dirty="0">
                  <a:solidFill>
                    <a:srgbClr val="243F8B"/>
                  </a:solidFill>
                  <a:latin typeface="Calibri" panose="020F0502020204030204" pitchFamily="34" charset="0"/>
                  <a:cs typeface="Calibri" panose="020F0502020204030204" pitchFamily="34" charset="0"/>
                </a:rPr>
                <a:t> </a:t>
              </a:r>
              <a:r>
                <a:rPr lang="en-US" sz="3000" b="1" dirty="0" err="1">
                  <a:solidFill>
                    <a:srgbClr val="243F8B"/>
                  </a:solidFill>
                  <a:latin typeface="Calibri" panose="020F0502020204030204" pitchFamily="34" charset="0"/>
                  <a:cs typeface="Calibri" panose="020F0502020204030204" pitchFamily="34" charset="0"/>
                </a:rPr>
                <a:t>bạn</a:t>
              </a:r>
              <a:endParaRPr kumimoji="0" lang="en-US" sz="3000" b="1" i="0" u="none" strike="noStrike" kern="1200" cap="none" spc="0" normalizeH="0" baseline="0" noProof="0" dirty="0">
                <a:ln>
                  <a:noFill/>
                </a:ln>
                <a:solidFill>
                  <a:srgbClr val="243F8B"/>
                </a:solidFill>
                <a:effectLst/>
                <a:uLnTx/>
                <a:uFillTx/>
                <a:latin typeface="Calibri" panose="020F0502020204030204" pitchFamily="34" charset="0"/>
                <a:ea typeface="+mn-ea"/>
                <a:cs typeface="Calibri" panose="020F0502020204030204" pitchFamily="34" charset="0"/>
              </a:endParaRPr>
            </a:p>
          </p:txBody>
        </p:sp>
      </p:grpSp>
      <p:grpSp>
        <p:nvGrpSpPr>
          <p:cNvPr id="28" name="Group 27">
            <a:extLst>
              <a:ext uri="{FF2B5EF4-FFF2-40B4-BE49-F238E27FC236}">
                <a16:creationId xmlns:a16="http://schemas.microsoft.com/office/drawing/2014/main" id="{EB316BBD-ACA0-4756-98DA-72A9B99E58DC}"/>
              </a:ext>
            </a:extLst>
          </p:cNvPr>
          <p:cNvGrpSpPr/>
          <p:nvPr/>
        </p:nvGrpSpPr>
        <p:grpSpPr>
          <a:xfrm>
            <a:off x="4463844" y="982349"/>
            <a:ext cx="3898325" cy="2743200"/>
            <a:chOff x="4529959" y="951571"/>
            <a:chExt cx="3261464" cy="2743200"/>
          </a:xfrm>
        </p:grpSpPr>
        <p:pic>
          <p:nvPicPr>
            <p:cNvPr id="30" name="Picture 29" descr="A picture containing icon&#10;&#10;Description automatically generated">
              <a:extLst>
                <a:ext uri="{FF2B5EF4-FFF2-40B4-BE49-F238E27FC236}">
                  <a16:creationId xmlns:a16="http://schemas.microsoft.com/office/drawing/2014/main" id="{389520E5-5EBD-4449-92BB-37F7AF2841D4}"/>
                </a:ext>
              </a:extLst>
            </p:cNvPr>
            <p:cNvPicPr>
              <a:picLocks noChangeAspect="1"/>
            </p:cNvPicPr>
            <p:nvPr/>
          </p:nvPicPr>
          <p:blipFill rotWithShape="1">
            <a:blip r:embed="rId5">
              <a:extLst>
                <a:ext uri="{28A0092B-C50C-407E-A947-70E740481C1C}">
                  <a14:useLocalDpi xmlns:a14="http://schemas.microsoft.com/office/drawing/2010/main" val="0"/>
                </a:ext>
              </a:extLst>
            </a:blip>
            <a:srcRect l="3710" t="5121" r="47903" b="53750"/>
            <a:stretch/>
          </p:blipFill>
          <p:spPr>
            <a:xfrm rot="708905">
              <a:off x="4529959" y="951571"/>
              <a:ext cx="3227298" cy="2743200"/>
            </a:xfrm>
            <a:prstGeom prst="rect">
              <a:avLst/>
            </a:prstGeom>
          </p:spPr>
        </p:pic>
        <p:sp>
          <p:nvSpPr>
            <p:cNvPr id="31" name="TextBox 30">
              <a:extLst>
                <a:ext uri="{FF2B5EF4-FFF2-40B4-BE49-F238E27FC236}">
                  <a16:creationId xmlns:a16="http://schemas.microsoft.com/office/drawing/2014/main" id="{610902E7-C439-4616-A018-3F2E45A8A883}"/>
                </a:ext>
              </a:extLst>
            </p:cNvPr>
            <p:cNvSpPr txBox="1"/>
            <p:nvPr/>
          </p:nvSpPr>
          <p:spPr>
            <a:xfrm>
              <a:off x="4856061" y="1684943"/>
              <a:ext cx="2935362"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Nghe </a:t>
              </a:r>
              <a:r>
                <a:rPr kumimoji="0" lang="en-US" sz="3000" b="1" i="0" u="none" strike="noStrike" kern="1200" cap="none" spc="0" normalizeH="0" baseline="0" noProof="0" dirty="0" err="1">
                  <a:ln>
                    <a:noFill/>
                  </a:ln>
                  <a:solidFill>
                    <a:srgbClr val="FF3300"/>
                  </a:solidFill>
                  <a:effectLst/>
                  <a:uLnTx/>
                  <a:uFillTx/>
                  <a:latin typeface="Calibri" panose="020F0502020204030204" pitchFamily="34" charset="0"/>
                  <a:ea typeface="+mn-ea"/>
                  <a:cs typeface="Calibri" panose="020F0502020204030204" pitchFamily="34" charset="0"/>
                </a:rPr>
                <a:t>bạn</a:t>
              </a:r>
              <a:r>
                <a:rPr kumimoji="0" lang="en-US" sz="30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 </a:t>
              </a:r>
              <a:r>
                <a:rPr kumimoji="0" lang="en-US" sz="3000" b="1" i="0" u="none" strike="noStrike" kern="1200" cap="none" spc="0" normalizeH="0" baseline="0" noProof="0" dirty="0" err="1">
                  <a:ln>
                    <a:noFill/>
                  </a:ln>
                  <a:solidFill>
                    <a:srgbClr val="FF3300"/>
                  </a:solidFill>
                  <a:effectLst/>
                  <a:uLnTx/>
                  <a:uFillTx/>
                  <a:latin typeface="Calibri" panose="020F0502020204030204" pitchFamily="34" charset="0"/>
                  <a:ea typeface="+mn-ea"/>
                  <a:cs typeface="Calibri" panose="020F0502020204030204" pitchFamily="34" charset="0"/>
                </a:rPr>
                <a:t>góp</a:t>
              </a:r>
              <a:r>
                <a:rPr kumimoji="0" lang="en-US" sz="30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 ý </a:t>
              </a:r>
              <a:r>
                <a:rPr kumimoji="0" lang="en-US" sz="3000" b="1" i="0" u="none" strike="noStrike" kern="1200" cap="none" spc="0" normalizeH="0" baseline="0" noProof="0" dirty="0" err="1">
                  <a:ln>
                    <a:noFill/>
                  </a:ln>
                  <a:solidFill>
                    <a:srgbClr val="FF3300"/>
                  </a:solidFill>
                  <a:effectLst/>
                  <a:uLnTx/>
                  <a:uFillTx/>
                  <a:latin typeface="Calibri" panose="020F0502020204030204" pitchFamily="34" charset="0"/>
                  <a:ea typeface="+mn-ea"/>
                  <a:cs typeface="Calibri" panose="020F0502020204030204" pitchFamily="34" charset="0"/>
                </a:rPr>
                <a:t>cho</a:t>
              </a:r>
              <a:r>
                <a:rPr kumimoji="0" lang="en-US" sz="30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 </a:t>
              </a:r>
              <a:r>
                <a:rPr kumimoji="0" lang="en-US" sz="3000" b="1" i="0" u="none" strike="noStrike" kern="1200" cap="none" spc="0" normalizeH="0" baseline="0" noProof="0" dirty="0" err="1">
                  <a:ln>
                    <a:noFill/>
                  </a:ln>
                  <a:solidFill>
                    <a:srgbClr val="FF3300"/>
                  </a:solidFill>
                  <a:effectLst/>
                  <a:uLnTx/>
                  <a:uFillTx/>
                  <a:latin typeface="Calibri" panose="020F0502020204030204" pitchFamily="34" charset="0"/>
                  <a:ea typeface="+mn-ea"/>
                  <a:cs typeface="Calibri" panose="020F0502020204030204" pitchFamily="34" charset="0"/>
                </a:rPr>
                <a:t>bài</a:t>
              </a:r>
              <a:r>
                <a:rPr kumimoji="0" lang="en-US" sz="30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 </a:t>
              </a:r>
              <a:r>
                <a:rPr kumimoji="0" lang="en-US" sz="3000" b="1" i="0" u="none" strike="noStrike" kern="1200" cap="none" spc="0" normalizeH="0" baseline="0" noProof="0" dirty="0" err="1">
                  <a:ln>
                    <a:noFill/>
                  </a:ln>
                  <a:solidFill>
                    <a:srgbClr val="FF3300"/>
                  </a:solidFill>
                  <a:effectLst/>
                  <a:uLnTx/>
                  <a:uFillTx/>
                  <a:latin typeface="Calibri" panose="020F0502020204030204" pitchFamily="34" charset="0"/>
                  <a:ea typeface="+mn-ea"/>
                  <a:cs typeface="Calibri" panose="020F0502020204030204" pitchFamily="34" charset="0"/>
                </a:rPr>
                <a:t>viết</a:t>
              </a:r>
              <a:r>
                <a:rPr kumimoji="0" lang="en-US" sz="30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 </a:t>
              </a:r>
              <a:r>
                <a:rPr kumimoji="0" lang="en-US" sz="3000" b="1" i="0" u="none" strike="noStrike" kern="1200" cap="none" spc="0" normalizeH="0" baseline="0" noProof="0" dirty="0" err="1">
                  <a:ln>
                    <a:noFill/>
                  </a:ln>
                  <a:solidFill>
                    <a:srgbClr val="FF3300"/>
                  </a:solidFill>
                  <a:effectLst/>
                  <a:uLnTx/>
                  <a:uFillTx/>
                  <a:latin typeface="Calibri" panose="020F0502020204030204" pitchFamily="34" charset="0"/>
                  <a:ea typeface="+mn-ea"/>
                  <a:cs typeface="Calibri" panose="020F0502020204030204" pitchFamily="34" charset="0"/>
                </a:rPr>
                <a:t>của</a:t>
              </a:r>
              <a:r>
                <a:rPr kumimoji="0" lang="en-US" sz="3000" b="1" i="0" u="none" strike="noStrike" kern="1200" cap="none" spc="0" normalizeH="0" baseline="0" noProof="0" dirty="0">
                  <a:ln>
                    <a:noFill/>
                  </a:ln>
                  <a:solidFill>
                    <a:srgbClr val="FF3300"/>
                  </a:solidFill>
                  <a:effectLst/>
                  <a:uLnTx/>
                  <a:uFillTx/>
                  <a:latin typeface="Calibri" panose="020F0502020204030204" pitchFamily="34" charset="0"/>
                  <a:ea typeface="+mn-ea"/>
                  <a:cs typeface="Calibri" panose="020F0502020204030204" pitchFamily="34" charset="0"/>
                </a:rPr>
                <a:t> </a:t>
              </a:r>
              <a:r>
                <a:rPr kumimoji="0" lang="en-US" sz="3000" b="1" i="0" u="none" strike="noStrike" kern="1200" cap="none" spc="0" normalizeH="0" baseline="0" noProof="0" dirty="0" err="1">
                  <a:ln>
                    <a:noFill/>
                  </a:ln>
                  <a:solidFill>
                    <a:srgbClr val="FF3300"/>
                  </a:solidFill>
                  <a:effectLst/>
                  <a:uLnTx/>
                  <a:uFillTx/>
                  <a:latin typeface="Calibri" panose="020F0502020204030204" pitchFamily="34" charset="0"/>
                  <a:ea typeface="+mn-ea"/>
                  <a:cs typeface="Calibri" panose="020F0502020204030204" pitchFamily="34" charset="0"/>
                </a:rPr>
                <a:t>mình</a:t>
              </a:r>
              <a:endParaRPr kumimoji="0" lang="en-US" sz="3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grpSp>
        <p:nvGrpSpPr>
          <p:cNvPr id="32" name="Group 31">
            <a:extLst>
              <a:ext uri="{FF2B5EF4-FFF2-40B4-BE49-F238E27FC236}">
                <a16:creationId xmlns:a16="http://schemas.microsoft.com/office/drawing/2014/main" id="{B3D22892-2B33-479D-A72A-0734E81A850A}"/>
              </a:ext>
            </a:extLst>
          </p:cNvPr>
          <p:cNvGrpSpPr/>
          <p:nvPr/>
        </p:nvGrpSpPr>
        <p:grpSpPr>
          <a:xfrm>
            <a:off x="8617869" y="1315671"/>
            <a:ext cx="2961767" cy="2468880"/>
            <a:chOff x="8963158" y="1920240"/>
            <a:chExt cx="2961767" cy="2468880"/>
          </a:xfrm>
        </p:grpSpPr>
        <p:pic>
          <p:nvPicPr>
            <p:cNvPr id="33" name="Picture 32" descr="A picture containing icon&#10;&#10;Description automatically generated">
              <a:extLst>
                <a:ext uri="{FF2B5EF4-FFF2-40B4-BE49-F238E27FC236}">
                  <a16:creationId xmlns:a16="http://schemas.microsoft.com/office/drawing/2014/main" id="{64201B05-B816-4681-BCB7-1101CEEAB90B}"/>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54135" t="18058" r="879" b="44442"/>
            <a:stretch/>
          </p:blipFill>
          <p:spPr>
            <a:xfrm>
              <a:off x="8963158" y="1920240"/>
              <a:ext cx="2961767" cy="2468880"/>
            </a:xfrm>
            <a:prstGeom prst="rect">
              <a:avLst/>
            </a:prstGeom>
          </p:spPr>
        </p:pic>
        <p:sp>
          <p:nvSpPr>
            <p:cNvPr id="34" name="TextBox 33">
              <a:extLst>
                <a:ext uri="{FF2B5EF4-FFF2-40B4-BE49-F238E27FC236}">
                  <a16:creationId xmlns:a16="http://schemas.microsoft.com/office/drawing/2014/main" id="{B1705B55-DC36-4510-A115-AB190BC625E3}"/>
                </a:ext>
              </a:extLst>
            </p:cNvPr>
            <p:cNvSpPr txBox="1"/>
            <p:nvPr/>
          </p:nvSpPr>
          <p:spPr>
            <a:xfrm>
              <a:off x="9314724" y="2416016"/>
              <a:ext cx="2258633"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err="1">
                  <a:ln>
                    <a:noFill/>
                  </a:ln>
                  <a:solidFill>
                    <a:srgbClr val="FF0066"/>
                  </a:solidFill>
                  <a:effectLst/>
                  <a:uLnTx/>
                  <a:uFillTx/>
                  <a:latin typeface="Calibri" panose="020F0502020204030204" pitchFamily="34" charset="0"/>
                  <a:ea typeface="+mn-ea"/>
                  <a:cs typeface="Calibri" panose="020F0502020204030204" pitchFamily="34" charset="0"/>
                </a:rPr>
                <a:t>Sửa</a:t>
              </a:r>
              <a:r>
                <a:rPr kumimoji="0" lang="en-US" sz="3000" b="1" i="0" u="none" strike="noStrike" kern="1200" cap="none" spc="0" normalizeH="0" baseline="0" noProof="0" dirty="0">
                  <a:ln>
                    <a:noFill/>
                  </a:ln>
                  <a:solidFill>
                    <a:srgbClr val="FF0066"/>
                  </a:solidFill>
                  <a:effectLst/>
                  <a:uLnTx/>
                  <a:uFillTx/>
                  <a:latin typeface="Calibri" panose="020F0502020204030204" pitchFamily="34" charset="0"/>
                  <a:ea typeface="+mn-ea"/>
                  <a:cs typeface="Calibri" panose="020F0502020204030204" pitchFamily="34" charset="0"/>
                </a:rPr>
                <a:t> </a:t>
              </a:r>
              <a:r>
                <a:rPr kumimoji="0" lang="en-US" sz="3000" b="1" i="0" u="none" strike="noStrike" kern="1200" cap="none" spc="0" normalizeH="0" baseline="0" noProof="0" dirty="0" err="1">
                  <a:ln>
                    <a:noFill/>
                  </a:ln>
                  <a:solidFill>
                    <a:srgbClr val="FF0066"/>
                  </a:solidFill>
                  <a:effectLst/>
                  <a:uLnTx/>
                  <a:uFillTx/>
                  <a:latin typeface="Calibri" panose="020F0502020204030204" pitchFamily="34" charset="0"/>
                  <a:ea typeface="+mn-ea"/>
                  <a:cs typeface="Calibri" panose="020F0502020204030204" pitchFamily="34" charset="0"/>
                </a:rPr>
                <a:t>lại</a:t>
              </a:r>
              <a:r>
                <a:rPr kumimoji="0" lang="en-US" sz="3000" b="1" i="0" u="none" strike="noStrike" kern="1200" cap="none" spc="0" normalizeH="0" baseline="0" noProof="0" dirty="0">
                  <a:ln>
                    <a:noFill/>
                  </a:ln>
                  <a:solidFill>
                    <a:srgbClr val="FF0066"/>
                  </a:solidFill>
                  <a:effectLst/>
                  <a:uLnTx/>
                  <a:uFillTx/>
                  <a:latin typeface="Calibri" panose="020F0502020204030204" pitchFamily="34" charset="0"/>
                  <a:ea typeface="+mn-ea"/>
                  <a:cs typeface="Calibri" panose="020F0502020204030204" pitchFamily="34" charset="0"/>
                </a:rPr>
                <a:t> </a:t>
              </a:r>
              <a:r>
                <a:rPr kumimoji="0" lang="en-US" sz="3000" b="1" i="0" u="none" strike="noStrike" kern="1200" cap="none" spc="0" normalizeH="0" baseline="0" noProof="0" dirty="0" err="1">
                  <a:ln>
                    <a:noFill/>
                  </a:ln>
                  <a:solidFill>
                    <a:srgbClr val="FF0066"/>
                  </a:solidFill>
                  <a:effectLst/>
                  <a:uLnTx/>
                  <a:uFillTx/>
                  <a:latin typeface="Calibri" panose="020F0502020204030204" pitchFamily="34" charset="0"/>
                  <a:ea typeface="+mn-ea"/>
                  <a:cs typeface="Calibri" panose="020F0502020204030204" pitchFamily="34" charset="0"/>
                </a:rPr>
                <a:t>bài</a:t>
              </a:r>
              <a:r>
                <a:rPr kumimoji="0" lang="en-US" sz="3000" b="1" i="0" u="none" strike="noStrike" kern="1200" cap="none" spc="0" normalizeH="0" baseline="0" noProof="0" dirty="0">
                  <a:ln>
                    <a:noFill/>
                  </a:ln>
                  <a:solidFill>
                    <a:srgbClr val="FF0066"/>
                  </a:solidFill>
                  <a:effectLst/>
                  <a:uLnTx/>
                  <a:uFillTx/>
                  <a:latin typeface="Calibri" panose="020F0502020204030204" pitchFamily="34" charset="0"/>
                  <a:ea typeface="+mn-ea"/>
                  <a:cs typeface="Calibri" panose="020F0502020204030204" pitchFamily="34" charset="0"/>
                </a:rPr>
                <a:t> </a:t>
              </a:r>
              <a:r>
                <a:rPr kumimoji="0" lang="en-US" sz="3000" b="1" i="0" u="none" strike="noStrike" kern="1200" cap="none" spc="0" normalizeH="0" baseline="0" noProof="0" dirty="0" err="1">
                  <a:ln>
                    <a:noFill/>
                  </a:ln>
                  <a:solidFill>
                    <a:srgbClr val="FF0066"/>
                  </a:solidFill>
                  <a:effectLst/>
                  <a:uLnTx/>
                  <a:uFillTx/>
                  <a:latin typeface="Calibri" panose="020F0502020204030204" pitchFamily="34" charset="0"/>
                  <a:ea typeface="+mn-ea"/>
                  <a:cs typeface="Calibri" panose="020F0502020204030204" pitchFamily="34" charset="0"/>
                </a:rPr>
                <a:t>cho</a:t>
              </a:r>
              <a:r>
                <a:rPr kumimoji="0" lang="en-US" sz="3000" b="1" i="0" u="none" strike="noStrike" kern="1200" cap="none" spc="0" normalizeH="0" baseline="0" noProof="0" dirty="0">
                  <a:ln>
                    <a:noFill/>
                  </a:ln>
                  <a:solidFill>
                    <a:srgbClr val="FF0066"/>
                  </a:solidFill>
                  <a:effectLst/>
                  <a:uLnTx/>
                  <a:uFillTx/>
                  <a:latin typeface="Calibri" panose="020F0502020204030204" pitchFamily="34" charset="0"/>
                  <a:ea typeface="+mn-ea"/>
                  <a:cs typeface="Calibri" panose="020F0502020204030204" pitchFamily="34" charset="0"/>
                </a:rPr>
                <a:t> hay </a:t>
              </a:r>
              <a:r>
                <a:rPr kumimoji="0" lang="en-US" sz="3000" b="1" i="0" u="none" strike="noStrike" kern="1200" cap="none" spc="0" normalizeH="0" baseline="0" noProof="0" dirty="0" err="1">
                  <a:ln>
                    <a:noFill/>
                  </a:ln>
                  <a:solidFill>
                    <a:srgbClr val="FF0066"/>
                  </a:solidFill>
                  <a:effectLst/>
                  <a:uLnTx/>
                  <a:uFillTx/>
                  <a:latin typeface="Calibri" panose="020F0502020204030204" pitchFamily="34" charset="0"/>
                  <a:ea typeface="+mn-ea"/>
                  <a:cs typeface="Calibri" panose="020F0502020204030204" pitchFamily="34" charset="0"/>
                </a:rPr>
                <a:t>hơn</a:t>
              </a:r>
              <a:endParaRPr kumimoji="0" lang="en-US" sz="3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pic>
        <p:nvPicPr>
          <p:cNvPr id="35" name="Picture 34" descr="A picture containing icon&#10;&#10;Description automatically generated">
            <a:extLst>
              <a:ext uri="{FF2B5EF4-FFF2-40B4-BE49-F238E27FC236}">
                <a16:creationId xmlns:a16="http://schemas.microsoft.com/office/drawing/2014/main" id="{5CEB8DC6-03CC-47D0-B50A-56CCEDA26BCE}"/>
              </a:ext>
            </a:extLst>
          </p:cNvPr>
          <p:cNvPicPr>
            <a:picLocks noChangeAspect="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7448" t="27182" r="3097" b="8653"/>
          <a:stretch/>
        </p:blipFill>
        <p:spPr>
          <a:xfrm>
            <a:off x="2796372" y="3680353"/>
            <a:ext cx="6922512" cy="3182977"/>
          </a:xfrm>
          <a:prstGeom prst="rect">
            <a:avLst/>
          </a:prstGeom>
        </p:spPr>
      </p:pic>
    </p:spTree>
    <p:extLst>
      <p:ext uri="{BB962C8B-B14F-4D97-AF65-F5344CB8AC3E}">
        <p14:creationId xmlns:p14="http://schemas.microsoft.com/office/powerpoint/2010/main" val="169288547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1150"/>
                            </p:stCondLst>
                            <p:childTnLst>
                              <p:par>
                                <p:cTn id="13" presetID="55"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strVal val="#ppt_w*0.70"/>
                                          </p:val>
                                        </p:tav>
                                        <p:tav tm="100000">
                                          <p:val>
                                            <p:strVal val="#ppt_w"/>
                                          </p:val>
                                        </p:tav>
                                      </p:tavLst>
                                    </p:anim>
                                    <p:anim calcmode="lin" valueType="num">
                                      <p:cBhvr>
                                        <p:cTn id="16" dur="500" fill="hold"/>
                                        <p:tgtEl>
                                          <p:spTgt spid="35"/>
                                        </p:tgtEl>
                                        <p:attrNameLst>
                                          <p:attrName>ppt_h</p:attrName>
                                        </p:attrNameLst>
                                      </p:cBhvr>
                                      <p:tavLst>
                                        <p:tav tm="0">
                                          <p:val>
                                            <p:strVal val="#ppt_h"/>
                                          </p:val>
                                        </p:tav>
                                        <p:tav tm="100000">
                                          <p:val>
                                            <p:strVal val="#ppt_h"/>
                                          </p:val>
                                        </p:tav>
                                      </p:tavLst>
                                    </p:anim>
                                    <p:animEffect transition="in" filter="fade">
                                      <p:cBhvr>
                                        <p:cTn id="17" dur="500"/>
                                        <p:tgtEl>
                                          <p:spTgt spid="35"/>
                                        </p:tgtEl>
                                      </p:cBhvr>
                                    </p:animEffect>
                                  </p:childTnLst>
                                  <p:subTnLst>
                                    <p:audio>
                                      <p:cMediaNode>
                                        <p:cTn display="0" masterRel="sameClick">
                                          <p:stCondLst>
                                            <p:cond evt="begin" delay="0">
                                              <p:tn val="13"/>
                                            </p:cond>
                                          </p:stCondLst>
                                          <p:endCondLst>
                                            <p:cond evt="onStopAudio" delay="0">
                                              <p:tgtEl>
                                                <p:sldTgt/>
                                              </p:tgtEl>
                                            </p:cond>
                                          </p:endCondLst>
                                        </p:cTn>
                                        <p:tgtEl>
                                          <p:sndTgt r:embed="rId3" name="uỷn.wav"/>
                                        </p:tgtEl>
                                      </p:cMediaNode>
                                    </p:audio>
                                  </p:subTnLst>
                                </p:cTn>
                              </p:par>
                            </p:childTnLst>
                          </p:cTn>
                        </p:par>
                        <p:par>
                          <p:cTn id="18" fill="hold">
                            <p:stCondLst>
                              <p:cond delay="165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par>
                                <p:cTn id="29" presetID="53" presetClass="entr" presetSubtype="16" fill="hold" nodeType="withEffect">
                                  <p:stCondLst>
                                    <p:cond delay="100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자유형: 도형 2">
            <a:extLst>
              <a:ext uri="{FF2B5EF4-FFF2-40B4-BE49-F238E27FC236}">
                <a16:creationId xmlns:a16="http://schemas.microsoft.com/office/drawing/2014/main" id="{E0D4BB6A-8ADB-4C18-AA67-2232D6D637B7}"/>
              </a:ext>
            </a:extLst>
          </p:cNvPr>
          <p:cNvSpPr/>
          <p:nvPr/>
        </p:nvSpPr>
        <p:spPr>
          <a:xfrm>
            <a:off x="1434093" y="3617178"/>
            <a:ext cx="3390046" cy="832757"/>
          </a:xfrm>
          <a:custGeom>
            <a:avLst/>
            <a:gdLst>
              <a:gd name="connsiteX0" fmla="*/ 0 w 2612573"/>
              <a:gd name="connsiteY0" fmla="*/ 555170 h 832757"/>
              <a:gd name="connsiteX1" fmla="*/ 0 w 2612573"/>
              <a:gd name="connsiteY1" fmla="*/ 555171 h 832757"/>
              <a:gd name="connsiteX2" fmla="*/ 0 w 2612573"/>
              <a:gd name="connsiteY2" fmla="*/ 555171 h 832757"/>
              <a:gd name="connsiteX3" fmla="*/ 522674 w 2612573"/>
              <a:gd name="connsiteY3" fmla="*/ 0 h 832757"/>
              <a:gd name="connsiteX4" fmla="*/ 683673 w 2612573"/>
              <a:gd name="connsiteY4" fmla="*/ 277585 h 832757"/>
              <a:gd name="connsiteX5" fmla="*/ 2334987 w 2612573"/>
              <a:gd name="connsiteY5" fmla="*/ 277585 h 832757"/>
              <a:gd name="connsiteX6" fmla="*/ 2612573 w 2612573"/>
              <a:gd name="connsiteY6" fmla="*/ 555171 h 832757"/>
              <a:gd name="connsiteX7" fmla="*/ 2612572 w 2612573"/>
              <a:gd name="connsiteY7" fmla="*/ 555171 h 832757"/>
              <a:gd name="connsiteX8" fmla="*/ 2334986 w 2612573"/>
              <a:gd name="connsiteY8" fmla="*/ 832757 h 832757"/>
              <a:gd name="connsiteX9" fmla="*/ 277586 w 2612573"/>
              <a:gd name="connsiteY9" fmla="*/ 832756 h 832757"/>
              <a:gd name="connsiteX10" fmla="*/ 21814 w 2612573"/>
              <a:gd name="connsiteY10" fmla="*/ 663219 h 832757"/>
              <a:gd name="connsiteX11" fmla="*/ 0 w 2612573"/>
              <a:gd name="connsiteY11" fmla="*/ 555171 h 832757"/>
              <a:gd name="connsiteX12" fmla="*/ 21814 w 2612573"/>
              <a:gd name="connsiteY12" fmla="*/ 447122 h 832757"/>
              <a:gd name="connsiteX13" fmla="*/ 277586 w 2612573"/>
              <a:gd name="connsiteY13" fmla="*/ 277585 h 832757"/>
              <a:gd name="connsiteX14" fmla="*/ 361674 w 2612573"/>
              <a:gd name="connsiteY14" fmla="*/ 277585 h 83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12573" h="832757">
                <a:moveTo>
                  <a:pt x="0" y="555170"/>
                </a:moveTo>
                <a:lnTo>
                  <a:pt x="0" y="555171"/>
                </a:lnTo>
                <a:lnTo>
                  <a:pt x="0" y="555171"/>
                </a:lnTo>
                <a:close/>
                <a:moveTo>
                  <a:pt x="522674" y="0"/>
                </a:moveTo>
                <a:lnTo>
                  <a:pt x="683673" y="277585"/>
                </a:lnTo>
                <a:lnTo>
                  <a:pt x="2334987" y="277585"/>
                </a:lnTo>
                <a:cubicBezTo>
                  <a:pt x="2488294" y="277585"/>
                  <a:pt x="2612573" y="401864"/>
                  <a:pt x="2612573" y="555171"/>
                </a:cubicBezTo>
                <a:lnTo>
                  <a:pt x="2612572" y="555171"/>
                </a:lnTo>
                <a:cubicBezTo>
                  <a:pt x="2612572" y="708478"/>
                  <a:pt x="2488293" y="832757"/>
                  <a:pt x="2334986" y="832757"/>
                </a:cubicBezTo>
                <a:lnTo>
                  <a:pt x="277586" y="832756"/>
                </a:lnTo>
                <a:cubicBezTo>
                  <a:pt x="162606" y="832756"/>
                  <a:pt x="63954" y="762849"/>
                  <a:pt x="21814" y="663219"/>
                </a:cubicBezTo>
                <a:lnTo>
                  <a:pt x="0" y="555171"/>
                </a:lnTo>
                <a:lnTo>
                  <a:pt x="21814" y="447122"/>
                </a:lnTo>
                <a:cubicBezTo>
                  <a:pt x="63954" y="347492"/>
                  <a:pt x="162606" y="277585"/>
                  <a:pt x="277586" y="277585"/>
                </a:cubicBezTo>
                <a:lnTo>
                  <a:pt x="361674" y="277585"/>
                </a:lnTo>
                <a:close/>
              </a:path>
            </a:pathLst>
          </a:cu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bIns="144000" rtlCol="0" anchor="b" anchorCtr="0"/>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err="1">
                <a:ln>
                  <a:noFill/>
                </a:ln>
                <a:solidFill>
                  <a:srgbClr val="F4F4ED"/>
                </a:solidFill>
                <a:effectLst/>
                <a:uLnTx/>
                <a:uFillTx/>
                <a:latin typeface="Cambria" panose="02040503050406030204" pitchFamily="18" charset="0"/>
                <a:ea typeface="Cambria" panose="02040503050406030204" pitchFamily="18" charset="0"/>
                <a:cs typeface="+mn-cs"/>
              </a:rPr>
              <a:t>Gợi</a:t>
            </a:r>
            <a:r>
              <a:rPr kumimoji="0" lang="en-US" altLang="ko-KR" sz="2400" b="1" i="0" u="none" strike="noStrike" kern="1200" cap="none" spc="0" normalizeH="0" baseline="0" noProof="0" dirty="0">
                <a:ln>
                  <a:noFill/>
                </a:ln>
                <a:solidFill>
                  <a:srgbClr val="F4F4ED"/>
                </a:solidFill>
                <a:effectLst/>
                <a:uLnTx/>
                <a:uFillTx/>
                <a:latin typeface="Cambria" panose="02040503050406030204" pitchFamily="18" charset="0"/>
                <a:ea typeface="Cambria" panose="02040503050406030204" pitchFamily="18" charset="0"/>
                <a:cs typeface="+mn-cs"/>
              </a:rPr>
              <a:t> ý 1</a:t>
            </a:r>
            <a:endParaRPr kumimoji="0" lang="ko-KR" altLang="en-US" sz="2400" b="1" i="0" u="none" strike="noStrike" kern="1200" cap="none" spc="0" normalizeH="0" baseline="0" noProof="0" dirty="0">
              <a:ln>
                <a:noFill/>
              </a:ln>
              <a:solidFill>
                <a:srgbClr val="F4F4ED"/>
              </a:solidFill>
              <a:effectLst/>
              <a:uLnTx/>
              <a:uFillTx/>
              <a:latin typeface="Cambria" panose="02040503050406030204" pitchFamily="18" charset="0"/>
              <a:cs typeface="+mn-cs"/>
            </a:endParaRPr>
          </a:p>
        </p:txBody>
      </p:sp>
      <p:sp>
        <p:nvSpPr>
          <p:cNvPr id="4" name="자유형: 도형 3">
            <a:extLst>
              <a:ext uri="{FF2B5EF4-FFF2-40B4-BE49-F238E27FC236}">
                <a16:creationId xmlns:a16="http://schemas.microsoft.com/office/drawing/2014/main" id="{7A02B737-64A2-4835-8FFA-F822FBD5A739}"/>
              </a:ext>
            </a:extLst>
          </p:cNvPr>
          <p:cNvSpPr/>
          <p:nvPr/>
        </p:nvSpPr>
        <p:spPr>
          <a:xfrm>
            <a:off x="4213267" y="3894762"/>
            <a:ext cx="3765466" cy="832756"/>
          </a:xfrm>
          <a:custGeom>
            <a:avLst/>
            <a:gdLst>
              <a:gd name="connsiteX0" fmla="*/ 0 w 2901894"/>
              <a:gd name="connsiteY0" fmla="*/ 277585 h 832756"/>
              <a:gd name="connsiteX1" fmla="*/ 0 w 2901894"/>
              <a:gd name="connsiteY1" fmla="*/ 277586 h 832756"/>
              <a:gd name="connsiteX2" fmla="*/ 0 w 2901894"/>
              <a:gd name="connsiteY2" fmla="*/ 277586 h 832756"/>
              <a:gd name="connsiteX3" fmla="*/ 277586 w 2901894"/>
              <a:gd name="connsiteY3" fmla="*/ 0 h 832756"/>
              <a:gd name="connsiteX4" fmla="*/ 2624308 w 2901894"/>
              <a:gd name="connsiteY4" fmla="*/ 0 h 832756"/>
              <a:gd name="connsiteX5" fmla="*/ 2901894 w 2901894"/>
              <a:gd name="connsiteY5" fmla="*/ 277586 h 832756"/>
              <a:gd name="connsiteX6" fmla="*/ 2901893 w 2901894"/>
              <a:gd name="connsiteY6" fmla="*/ 277586 h 832756"/>
              <a:gd name="connsiteX7" fmla="*/ 2624307 w 2901894"/>
              <a:gd name="connsiteY7" fmla="*/ 555172 h 832756"/>
              <a:gd name="connsiteX8" fmla="*/ 683673 w 2901894"/>
              <a:gd name="connsiteY8" fmla="*/ 555171 h 832756"/>
              <a:gd name="connsiteX9" fmla="*/ 522674 w 2901894"/>
              <a:gd name="connsiteY9" fmla="*/ 832756 h 832756"/>
              <a:gd name="connsiteX10" fmla="*/ 361674 w 2901894"/>
              <a:gd name="connsiteY10" fmla="*/ 555171 h 832756"/>
              <a:gd name="connsiteX11" fmla="*/ 277586 w 2901894"/>
              <a:gd name="connsiteY11" fmla="*/ 555171 h 832756"/>
              <a:gd name="connsiteX12" fmla="*/ 21814 w 2901894"/>
              <a:gd name="connsiteY12" fmla="*/ 385634 h 832756"/>
              <a:gd name="connsiteX13" fmla="*/ 0 w 2901894"/>
              <a:gd name="connsiteY13" fmla="*/ 277586 h 832756"/>
              <a:gd name="connsiteX14" fmla="*/ 21814 w 2901894"/>
              <a:gd name="connsiteY14" fmla="*/ 169537 h 832756"/>
              <a:gd name="connsiteX15" fmla="*/ 277586 w 2901894"/>
              <a:gd name="connsiteY15" fmla="*/ 0 h 83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01894" h="832756">
                <a:moveTo>
                  <a:pt x="0" y="277585"/>
                </a:moveTo>
                <a:lnTo>
                  <a:pt x="0" y="277586"/>
                </a:lnTo>
                <a:lnTo>
                  <a:pt x="0" y="277586"/>
                </a:lnTo>
                <a:close/>
                <a:moveTo>
                  <a:pt x="277586" y="0"/>
                </a:moveTo>
                <a:lnTo>
                  <a:pt x="2624308" y="0"/>
                </a:lnTo>
                <a:cubicBezTo>
                  <a:pt x="2777615" y="0"/>
                  <a:pt x="2901894" y="124279"/>
                  <a:pt x="2901894" y="277586"/>
                </a:cubicBezTo>
                <a:lnTo>
                  <a:pt x="2901893" y="277586"/>
                </a:lnTo>
                <a:cubicBezTo>
                  <a:pt x="2901893" y="430893"/>
                  <a:pt x="2777614" y="555172"/>
                  <a:pt x="2624307" y="555172"/>
                </a:cubicBezTo>
                <a:lnTo>
                  <a:pt x="683673" y="555171"/>
                </a:lnTo>
                <a:lnTo>
                  <a:pt x="522674" y="832756"/>
                </a:lnTo>
                <a:lnTo>
                  <a:pt x="361674" y="555171"/>
                </a:lnTo>
                <a:lnTo>
                  <a:pt x="277586" y="555171"/>
                </a:lnTo>
                <a:cubicBezTo>
                  <a:pt x="162606" y="555171"/>
                  <a:pt x="63954" y="485264"/>
                  <a:pt x="21814" y="385634"/>
                </a:cubicBezTo>
                <a:lnTo>
                  <a:pt x="0" y="277586"/>
                </a:lnTo>
                <a:lnTo>
                  <a:pt x="21814" y="169537"/>
                </a:lnTo>
                <a:cubicBezTo>
                  <a:pt x="63954" y="69907"/>
                  <a:pt x="162606" y="0"/>
                  <a:pt x="27758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91440" rtlCol="0" anchor="t" anchorCtr="0"/>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err="1">
                <a:ln>
                  <a:noFill/>
                </a:ln>
                <a:solidFill>
                  <a:srgbClr val="F4F4ED"/>
                </a:solidFill>
                <a:effectLst/>
                <a:uLnTx/>
                <a:uFillTx/>
                <a:latin typeface="Cambria" panose="02040503050406030204" pitchFamily="18" charset="0"/>
                <a:ea typeface="Cambria" panose="02040503050406030204" pitchFamily="18" charset="0"/>
                <a:cs typeface="+mn-cs"/>
              </a:rPr>
              <a:t>Gợi</a:t>
            </a:r>
            <a:r>
              <a:rPr kumimoji="0" lang="en-US" altLang="ko-KR" sz="2400" b="1" i="0" u="none" strike="noStrike" kern="1200" cap="none" spc="0" normalizeH="0" baseline="0" noProof="0" dirty="0">
                <a:ln>
                  <a:noFill/>
                </a:ln>
                <a:solidFill>
                  <a:srgbClr val="F4F4ED"/>
                </a:solidFill>
                <a:effectLst/>
                <a:uLnTx/>
                <a:uFillTx/>
                <a:latin typeface="Cambria" panose="02040503050406030204" pitchFamily="18" charset="0"/>
                <a:ea typeface="Cambria" panose="02040503050406030204" pitchFamily="18" charset="0"/>
                <a:cs typeface="+mn-cs"/>
              </a:rPr>
              <a:t> ý 2</a:t>
            </a:r>
            <a:endParaRPr kumimoji="0" lang="ko-KR" altLang="en-US" sz="2400" b="1" i="0" u="none" strike="noStrike" kern="1200" cap="none" spc="0" normalizeH="0" baseline="0" noProof="0" dirty="0">
              <a:ln>
                <a:noFill/>
              </a:ln>
              <a:solidFill>
                <a:srgbClr val="F4F4ED"/>
              </a:solidFill>
              <a:effectLst/>
              <a:uLnTx/>
              <a:uFillTx/>
              <a:latin typeface="Cambria" panose="02040503050406030204" pitchFamily="18" charset="0"/>
              <a:cs typeface="+mn-cs"/>
            </a:endParaRPr>
          </a:p>
        </p:txBody>
      </p:sp>
      <p:sp>
        <p:nvSpPr>
          <p:cNvPr id="5" name="자유형: 도형 4">
            <a:extLst>
              <a:ext uri="{FF2B5EF4-FFF2-40B4-BE49-F238E27FC236}">
                <a16:creationId xmlns:a16="http://schemas.microsoft.com/office/drawing/2014/main" id="{5CED793B-C4E1-4BBA-9203-D3750F6191D8}"/>
              </a:ext>
            </a:extLst>
          </p:cNvPr>
          <p:cNvSpPr/>
          <p:nvPr/>
        </p:nvSpPr>
        <p:spPr>
          <a:xfrm>
            <a:off x="7092490" y="3617178"/>
            <a:ext cx="3765466" cy="832757"/>
          </a:xfrm>
          <a:custGeom>
            <a:avLst/>
            <a:gdLst>
              <a:gd name="connsiteX0" fmla="*/ 0 w 2901894"/>
              <a:gd name="connsiteY0" fmla="*/ 555170 h 832757"/>
              <a:gd name="connsiteX1" fmla="*/ 0 w 2901894"/>
              <a:gd name="connsiteY1" fmla="*/ 555171 h 832757"/>
              <a:gd name="connsiteX2" fmla="*/ 0 w 2901894"/>
              <a:gd name="connsiteY2" fmla="*/ 555171 h 832757"/>
              <a:gd name="connsiteX3" fmla="*/ 558970 w 2901894"/>
              <a:gd name="connsiteY3" fmla="*/ 0 h 832757"/>
              <a:gd name="connsiteX4" fmla="*/ 719969 w 2901894"/>
              <a:gd name="connsiteY4" fmla="*/ 277585 h 832757"/>
              <a:gd name="connsiteX5" fmla="*/ 2624308 w 2901894"/>
              <a:gd name="connsiteY5" fmla="*/ 277585 h 832757"/>
              <a:gd name="connsiteX6" fmla="*/ 2901894 w 2901894"/>
              <a:gd name="connsiteY6" fmla="*/ 555171 h 832757"/>
              <a:gd name="connsiteX7" fmla="*/ 2901893 w 2901894"/>
              <a:gd name="connsiteY7" fmla="*/ 555171 h 832757"/>
              <a:gd name="connsiteX8" fmla="*/ 2624307 w 2901894"/>
              <a:gd name="connsiteY8" fmla="*/ 832757 h 832757"/>
              <a:gd name="connsiteX9" fmla="*/ 277586 w 2901894"/>
              <a:gd name="connsiteY9" fmla="*/ 832756 h 832757"/>
              <a:gd name="connsiteX10" fmla="*/ 21814 w 2901894"/>
              <a:gd name="connsiteY10" fmla="*/ 663219 h 832757"/>
              <a:gd name="connsiteX11" fmla="*/ 0 w 2901894"/>
              <a:gd name="connsiteY11" fmla="*/ 555171 h 832757"/>
              <a:gd name="connsiteX12" fmla="*/ 21814 w 2901894"/>
              <a:gd name="connsiteY12" fmla="*/ 447122 h 832757"/>
              <a:gd name="connsiteX13" fmla="*/ 277586 w 2901894"/>
              <a:gd name="connsiteY13" fmla="*/ 277585 h 832757"/>
              <a:gd name="connsiteX14" fmla="*/ 397970 w 2901894"/>
              <a:gd name="connsiteY14" fmla="*/ 277585 h 83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01894" h="832757">
                <a:moveTo>
                  <a:pt x="0" y="555170"/>
                </a:moveTo>
                <a:lnTo>
                  <a:pt x="0" y="555171"/>
                </a:lnTo>
                <a:lnTo>
                  <a:pt x="0" y="555171"/>
                </a:lnTo>
                <a:close/>
                <a:moveTo>
                  <a:pt x="558970" y="0"/>
                </a:moveTo>
                <a:lnTo>
                  <a:pt x="719969" y="277585"/>
                </a:lnTo>
                <a:lnTo>
                  <a:pt x="2624308" y="277585"/>
                </a:lnTo>
                <a:cubicBezTo>
                  <a:pt x="2777615" y="277585"/>
                  <a:pt x="2901894" y="401864"/>
                  <a:pt x="2901894" y="555171"/>
                </a:cubicBezTo>
                <a:lnTo>
                  <a:pt x="2901893" y="555171"/>
                </a:lnTo>
                <a:cubicBezTo>
                  <a:pt x="2901893" y="708478"/>
                  <a:pt x="2777614" y="832757"/>
                  <a:pt x="2624307" y="832757"/>
                </a:cubicBezTo>
                <a:lnTo>
                  <a:pt x="277586" y="832756"/>
                </a:lnTo>
                <a:cubicBezTo>
                  <a:pt x="162606" y="832756"/>
                  <a:pt x="63954" y="762849"/>
                  <a:pt x="21814" y="663219"/>
                </a:cubicBezTo>
                <a:lnTo>
                  <a:pt x="0" y="555171"/>
                </a:lnTo>
                <a:lnTo>
                  <a:pt x="21814" y="447122"/>
                </a:lnTo>
                <a:cubicBezTo>
                  <a:pt x="63954" y="347492"/>
                  <a:pt x="162606" y="277585"/>
                  <a:pt x="277586" y="277585"/>
                </a:cubicBezTo>
                <a:lnTo>
                  <a:pt x="397970" y="277585"/>
                </a:lnTo>
                <a:close/>
              </a:path>
            </a:pathLst>
          </a:cu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bIns="144000" rtlCol="0" anchor="b" anchorCtr="0"/>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err="1">
                <a:ln>
                  <a:noFill/>
                </a:ln>
                <a:solidFill>
                  <a:srgbClr val="F4F4ED"/>
                </a:solidFill>
                <a:effectLst/>
                <a:uLnTx/>
                <a:uFillTx/>
                <a:latin typeface="Cambria" panose="02040503050406030204" pitchFamily="18" charset="0"/>
                <a:ea typeface="Cambria" panose="02040503050406030204" pitchFamily="18" charset="0"/>
                <a:cs typeface="+mn-cs"/>
              </a:rPr>
              <a:t>Gợi</a:t>
            </a:r>
            <a:r>
              <a:rPr kumimoji="0" lang="en-US" altLang="ko-KR" sz="2400" b="1" i="0" u="none" strike="noStrike" kern="1200" cap="none" spc="0" normalizeH="0" baseline="0" noProof="0" dirty="0">
                <a:ln>
                  <a:noFill/>
                </a:ln>
                <a:solidFill>
                  <a:srgbClr val="F4F4ED"/>
                </a:solidFill>
                <a:effectLst/>
                <a:uLnTx/>
                <a:uFillTx/>
                <a:latin typeface="Cambria" panose="02040503050406030204" pitchFamily="18" charset="0"/>
                <a:ea typeface="Cambria" panose="02040503050406030204" pitchFamily="18" charset="0"/>
                <a:cs typeface="+mn-cs"/>
              </a:rPr>
              <a:t> ý 3</a:t>
            </a:r>
            <a:endParaRPr kumimoji="0" lang="ko-KR" altLang="en-US" sz="2400" b="1" i="0" u="none" strike="noStrike" kern="1200" cap="none" spc="0" normalizeH="0" baseline="0" noProof="0" dirty="0">
              <a:ln>
                <a:noFill/>
              </a:ln>
              <a:solidFill>
                <a:srgbClr val="F4F4ED"/>
              </a:solidFill>
              <a:effectLst/>
              <a:uLnTx/>
              <a:uFillTx/>
              <a:latin typeface="Cambria" panose="02040503050406030204" pitchFamily="18" charset="0"/>
              <a:cs typeface="+mn-cs"/>
            </a:endParaRPr>
          </a:p>
        </p:txBody>
      </p:sp>
      <p:sp>
        <p:nvSpPr>
          <p:cNvPr id="7" name="직사각형 6">
            <a:extLst>
              <a:ext uri="{FF2B5EF4-FFF2-40B4-BE49-F238E27FC236}">
                <a16:creationId xmlns:a16="http://schemas.microsoft.com/office/drawing/2014/main" id="{0BDA4FC2-1474-473D-B835-52E2DE58231F}"/>
              </a:ext>
            </a:extLst>
          </p:cNvPr>
          <p:cNvSpPr/>
          <p:nvPr/>
        </p:nvSpPr>
        <p:spPr>
          <a:xfrm>
            <a:off x="2734749" y="2437575"/>
            <a:ext cx="3111598" cy="954107"/>
          </a:xfrm>
          <a:prstGeom prst="rect">
            <a:avLst/>
          </a:prstGeom>
        </p:spPr>
        <p:txBody>
          <a:bodyPr wrap="squar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Giới</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thiệu</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về</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người</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mà</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em</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yêu</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quý</a:t>
            </a:r>
            <a:endParaRPr kumimoji="0" lang="ko-KR" altLang="en-US" sz="2800" b="0" i="0" u="none" strike="noStrike" kern="1200" cap="none" spc="0" normalizeH="0" baseline="0" noProof="0" dirty="0">
              <a:ln>
                <a:noFill/>
              </a:ln>
              <a:solidFill>
                <a:srgbClr val="002060"/>
              </a:solidFill>
              <a:effectLst/>
              <a:uLnTx/>
              <a:uFillTx/>
              <a:latin typeface="Cambria" panose="02040503050406030204" pitchFamily="18" charset="0"/>
              <a:cs typeface="+mn-cs"/>
            </a:endParaRPr>
          </a:p>
        </p:txBody>
      </p:sp>
      <p:grpSp>
        <p:nvGrpSpPr>
          <p:cNvPr id="43" name="Group 42"/>
          <p:cNvGrpSpPr/>
          <p:nvPr/>
        </p:nvGrpSpPr>
        <p:grpSpPr>
          <a:xfrm>
            <a:off x="1678581" y="2423576"/>
            <a:ext cx="931780" cy="931777"/>
            <a:chOff x="1252052" y="2334222"/>
            <a:chExt cx="931780" cy="931777"/>
          </a:xfrm>
        </p:grpSpPr>
        <p:sp>
          <p:nvSpPr>
            <p:cNvPr id="9" name="타원 8">
              <a:extLst>
                <a:ext uri="{FF2B5EF4-FFF2-40B4-BE49-F238E27FC236}">
                  <a16:creationId xmlns:a16="http://schemas.microsoft.com/office/drawing/2014/main" id="{D74BFDF5-F716-4377-9D46-407CC7A8A02E}"/>
                </a:ext>
              </a:extLst>
            </p:cNvPr>
            <p:cNvSpPr/>
            <p:nvPr/>
          </p:nvSpPr>
          <p:spPr>
            <a:xfrm>
              <a:off x="1252052" y="2334222"/>
              <a:ext cx="931780" cy="931777"/>
            </a:xfrm>
            <a:prstGeom prst="ellipse">
              <a:avLst/>
            </a:prstGeom>
            <a:solidFill>
              <a:srgbClr val="F3123C"/>
            </a:solid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grpSp>
          <p:nvGrpSpPr>
            <p:cNvPr id="10" name="그룹 9">
              <a:extLst>
                <a:ext uri="{FF2B5EF4-FFF2-40B4-BE49-F238E27FC236}">
                  <a16:creationId xmlns:a16="http://schemas.microsoft.com/office/drawing/2014/main" id="{8E269A96-79BE-48AC-B7AE-F10C63064BD1}"/>
                </a:ext>
              </a:extLst>
            </p:cNvPr>
            <p:cNvGrpSpPr/>
            <p:nvPr/>
          </p:nvGrpSpPr>
          <p:grpSpPr>
            <a:xfrm>
              <a:off x="1492708" y="2608638"/>
              <a:ext cx="446552" cy="345696"/>
              <a:chOff x="4105742" y="3611499"/>
              <a:chExt cx="390525" cy="302323"/>
            </a:xfrm>
            <a:solidFill>
              <a:schemeClr val="bg1"/>
            </a:solidFill>
          </p:grpSpPr>
          <p:sp>
            <p:nvSpPr>
              <p:cNvPr id="11" name="자유형: 도형 10">
                <a:extLst>
                  <a:ext uri="{FF2B5EF4-FFF2-40B4-BE49-F238E27FC236}">
                    <a16:creationId xmlns:a16="http://schemas.microsoft.com/office/drawing/2014/main" id="{D559291C-120D-44FA-BE74-8D7A544F862D}"/>
                  </a:ext>
                </a:extLst>
              </p:cNvPr>
              <p:cNvSpPr/>
              <p:nvPr/>
            </p:nvSpPr>
            <p:spPr>
              <a:xfrm>
                <a:off x="4217947" y="3700272"/>
                <a:ext cx="161925" cy="161925"/>
              </a:xfrm>
              <a:custGeom>
                <a:avLst/>
                <a:gdLst>
                  <a:gd name="connsiteX0" fmla="*/ 85154 w 161925"/>
                  <a:gd name="connsiteY0" fmla="*/ 163163 h 161925"/>
                  <a:gd name="connsiteX1" fmla="*/ 163163 w 161925"/>
                  <a:gd name="connsiteY1" fmla="*/ 85154 h 161925"/>
                  <a:gd name="connsiteX2" fmla="*/ 85154 w 161925"/>
                  <a:gd name="connsiteY2" fmla="*/ 7144 h 161925"/>
                  <a:gd name="connsiteX3" fmla="*/ 7144 w 161925"/>
                  <a:gd name="connsiteY3" fmla="*/ 85154 h 161925"/>
                  <a:gd name="connsiteX4" fmla="*/ 85154 w 161925"/>
                  <a:gd name="connsiteY4" fmla="*/ 163163 h 161925"/>
                  <a:gd name="connsiteX5" fmla="*/ 85154 w 161925"/>
                  <a:gd name="connsiteY5" fmla="*/ 29432 h 161925"/>
                  <a:gd name="connsiteX6" fmla="*/ 140875 w 161925"/>
                  <a:gd name="connsiteY6" fmla="*/ 85154 h 161925"/>
                  <a:gd name="connsiteX7" fmla="*/ 85154 w 161925"/>
                  <a:gd name="connsiteY7" fmla="*/ 140875 h 161925"/>
                  <a:gd name="connsiteX8" fmla="*/ 29432 w 161925"/>
                  <a:gd name="connsiteY8" fmla="*/ 85154 h 161925"/>
                  <a:gd name="connsiteX9" fmla="*/ 85154 w 161925"/>
                  <a:gd name="connsiteY9" fmla="*/ 2943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925" h="161925">
                    <a:moveTo>
                      <a:pt x="85154" y="163163"/>
                    </a:moveTo>
                    <a:cubicBezTo>
                      <a:pt x="128207" y="163163"/>
                      <a:pt x="163163" y="128206"/>
                      <a:pt x="163163" y="85154"/>
                    </a:cubicBezTo>
                    <a:cubicBezTo>
                      <a:pt x="163163" y="42100"/>
                      <a:pt x="128207" y="7144"/>
                      <a:pt x="85154" y="7144"/>
                    </a:cubicBezTo>
                    <a:cubicBezTo>
                      <a:pt x="42101" y="7144"/>
                      <a:pt x="7144" y="42100"/>
                      <a:pt x="7144" y="85154"/>
                    </a:cubicBezTo>
                    <a:cubicBezTo>
                      <a:pt x="7144" y="128206"/>
                      <a:pt x="42101" y="163163"/>
                      <a:pt x="85154" y="163163"/>
                    </a:cubicBezTo>
                    <a:close/>
                    <a:moveTo>
                      <a:pt x="85154" y="29432"/>
                    </a:moveTo>
                    <a:cubicBezTo>
                      <a:pt x="115919" y="29432"/>
                      <a:pt x="140875" y="54388"/>
                      <a:pt x="140875" y="85154"/>
                    </a:cubicBezTo>
                    <a:cubicBezTo>
                      <a:pt x="140875" y="115919"/>
                      <a:pt x="115919" y="140875"/>
                      <a:pt x="85154" y="140875"/>
                    </a:cubicBezTo>
                    <a:cubicBezTo>
                      <a:pt x="54388" y="140875"/>
                      <a:pt x="29432" y="115919"/>
                      <a:pt x="29432" y="85154"/>
                    </a:cubicBezTo>
                    <a:cubicBezTo>
                      <a:pt x="29432" y="54388"/>
                      <a:pt x="54388" y="29432"/>
                      <a:pt x="85154" y="29432"/>
                    </a:cubicBez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sp>
            <p:nvSpPr>
              <p:cNvPr id="12" name="자유형: 도형 11">
                <a:extLst>
                  <a:ext uri="{FF2B5EF4-FFF2-40B4-BE49-F238E27FC236}">
                    <a16:creationId xmlns:a16="http://schemas.microsoft.com/office/drawing/2014/main" id="{0CF0918D-631B-4822-99D3-B8C1CA25AF78}"/>
                  </a:ext>
                </a:extLst>
              </p:cNvPr>
              <p:cNvSpPr/>
              <p:nvPr/>
            </p:nvSpPr>
            <p:spPr>
              <a:xfrm>
                <a:off x="4262524" y="3744849"/>
                <a:ext cx="76200" cy="76200"/>
              </a:xfrm>
              <a:custGeom>
                <a:avLst/>
                <a:gdLst>
                  <a:gd name="connsiteX0" fmla="*/ 40576 w 76200"/>
                  <a:gd name="connsiteY0" fmla="*/ 74009 h 76200"/>
                  <a:gd name="connsiteX1" fmla="*/ 74009 w 76200"/>
                  <a:gd name="connsiteY1" fmla="*/ 40577 h 76200"/>
                  <a:gd name="connsiteX2" fmla="*/ 40576 w 76200"/>
                  <a:gd name="connsiteY2" fmla="*/ 7144 h 76200"/>
                  <a:gd name="connsiteX3" fmla="*/ 7144 w 76200"/>
                  <a:gd name="connsiteY3" fmla="*/ 40577 h 76200"/>
                  <a:gd name="connsiteX4" fmla="*/ 40576 w 76200"/>
                  <a:gd name="connsiteY4" fmla="*/ 74009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40576" y="74009"/>
                    </a:moveTo>
                    <a:cubicBezTo>
                      <a:pt x="59055" y="74009"/>
                      <a:pt x="74009" y="59055"/>
                      <a:pt x="74009" y="40577"/>
                    </a:cubicBezTo>
                    <a:cubicBezTo>
                      <a:pt x="74009" y="22098"/>
                      <a:pt x="59055" y="7144"/>
                      <a:pt x="40576" y="7144"/>
                    </a:cubicBezTo>
                    <a:cubicBezTo>
                      <a:pt x="22098" y="7144"/>
                      <a:pt x="7144" y="22098"/>
                      <a:pt x="7144" y="40577"/>
                    </a:cubicBezTo>
                    <a:cubicBezTo>
                      <a:pt x="7144" y="59055"/>
                      <a:pt x="22098" y="74009"/>
                      <a:pt x="40576" y="74009"/>
                    </a:cubicBez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sp>
            <p:nvSpPr>
              <p:cNvPr id="13" name="자유형: 도형 12">
                <a:extLst>
                  <a:ext uri="{FF2B5EF4-FFF2-40B4-BE49-F238E27FC236}">
                    <a16:creationId xmlns:a16="http://schemas.microsoft.com/office/drawing/2014/main" id="{BE33E66E-764F-4ABF-97D9-034357888017}"/>
                  </a:ext>
                </a:extLst>
              </p:cNvPr>
              <p:cNvSpPr/>
              <p:nvPr/>
            </p:nvSpPr>
            <p:spPr>
              <a:xfrm>
                <a:off x="4105742" y="3722941"/>
                <a:ext cx="114300" cy="123825"/>
              </a:xfrm>
              <a:custGeom>
                <a:avLst/>
                <a:gdLst>
                  <a:gd name="connsiteX0" fmla="*/ 97060 w 114300"/>
                  <a:gd name="connsiteY0" fmla="*/ 62865 h 123825"/>
                  <a:gd name="connsiteX1" fmla="*/ 114014 w 114300"/>
                  <a:gd name="connsiteY1" fmla="*/ 7144 h 123825"/>
                  <a:gd name="connsiteX2" fmla="*/ 7144 w 114300"/>
                  <a:gd name="connsiteY2" fmla="*/ 7144 h 123825"/>
                  <a:gd name="connsiteX3" fmla="*/ 7144 w 114300"/>
                  <a:gd name="connsiteY3" fmla="*/ 118586 h 123825"/>
                  <a:gd name="connsiteX4" fmla="*/ 114014 w 114300"/>
                  <a:gd name="connsiteY4" fmla="*/ 118586 h 123825"/>
                  <a:gd name="connsiteX5" fmla="*/ 97060 w 114300"/>
                  <a:gd name="connsiteY5" fmla="*/ 6286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 h="123825">
                    <a:moveTo>
                      <a:pt x="97060" y="62865"/>
                    </a:moveTo>
                    <a:cubicBezTo>
                      <a:pt x="97060" y="42291"/>
                      <a:pt x="103346" y="23051"/>
                      <a:pt x="114014" y="7144"/>
                    </a:cubicBezTo>
                    <a:lnTo>
                      <a:pt x="7144" y="7144"/>
                    </a:lnTo>
                    <a:lnTo>
                      <a:pt x="7144" y="118586"/>
                    </a:lnTo>
                    <a:lnTo>
                      <a:pt x="114014" y="118586"/>
                    </a:lnTo>
                    <a:cubicBezTo>
                      <a:pt x="103346" y="102584"/>
                      <a:pt x="97060" y="83439"/>
                      <a:pt x="97060" y="62865"/>
                    </a:cubicBez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sp>
            <p:nvSpPr>
              <p:cNvPr id="14" name="자유형: 도형 13">
                <a:extLst>
                  <a:ext uri="{FF2B5EF4-FFF2-40B4-BE49-F238E27FC236}">
                    <a16:creationId xmlns:a16="http://schemas.microsoft.com/office/drawing/2014/main" id="{B150E6BD-1F8E-4941-AF32-3EDC121DD993}"/>
                  </a:ext>
                </a:extLst>
              </p:cNvPr>
              <p:cNvSpPr/>
              <p:nvPr/>
            </p:nvSpPr>
            <p:spPr>
              <a:xfrm>
                <a:off x="4105742" y="3856672"/>
                <a:ext cx="390525" cy="57150"/>
              </a:xfrm>
              <a:custGeom>
                <a:avLst/>
                <a:gdLst>
                  <a:gd name="connsiteX0" fmla="*/ 197358 w 390525"/>
                  <a:gd name="connsiteY0" fmla="*/ 29432 h 57150"/>
                  <a:gd name="connsiteX1" fmla="*/ 135064 w 390525"/>
                  <a:gd name="connsiteY1" fmla="*/ 7144 h 57150"/>
                  <a:gd name="connsiteX2" fmla="*/ 7144 w 390525"/>
                  <a:gd name="connsiteY2" fmla="*/ 7144 h 57150"/>
                  <a:gd name="connsiteX3" fmla="*/ 7144 w 390525"/>
                  <a:gd name="connsiteY3" fmla="*/ 40577 h 57150"/>
                  <a:gd name="connsiteX4" fmla="*/ 18288 w 390525"/>
                  <a:gd name="connsiteY4" fmla="*/ 51721 h 57150"/>
                  <a:gd name="connsiteX5" fmla="*/ 376428 w 390525"/>
                  <a:gd name="connsiteY5" fmla="*/ 51721 h 57150"/>
                  <a:gd name="connsiteX6" fmla="*/ 387572 w 390525"/>
                  <a:gd name="connsiteY6" fmla="*/ 40577 h 57150"/>
                  <a:gd name="connsiteX7" fmla="*/ 387572 w 390525"/>
                  <a:gd name="connsiteY7" fmla="*/ 7144 h 57150"/>
                  <a:gd name="connsiteX8" fmla="*/ 259652 w 390525"/>
                  <a:gd name="connsiteY8" fmla="*/ 7144 h 57150"/>
                  <a:gd name="connsiteX9" fmla="*/ 197358 w 390525"/>
                  <a:gd name="connsiteY9" fmla="*/ 29432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525" h="57150">
                    <a:moveTo>
                      <a:pt x="197358" y="29432"/>
                    </a:moveTo>
                    <a:cubicBezTo>
                      <a:pt x="173736" y="29432"/>
                      <a:pt x="152210" y="20860"/>
                      <a:pt x="135064" y="7144"/>
                    </a:cubicBezTo>
                    <a:lnTo>
                      <a:pt x="7144" y="7144"/>
                    </a:lnTo>
                    <a:lnTo>
                      <a:pt x="7144" y="40577"/>
                    </a:lnTo>
                    <a:cubicBezTo>
                      <a:pt x="7144" y="46768"/>
                      <a:pt x="12097" y="51721"/>
                      <a:pt x="18288" y="51721"/>
                    </a:cubicBezTo>
                    <a:lnTo>
                      <a:pt x="376428" y="51721"/>
                    </a:lnTo>
                    <a:cubicBezTo>
                      <a:pt x="382619" y="51721"/>
                      <a:pt x="387572" y="46768"/>
                      <a:pt x="387572" y="40577"/>
                    </a:cubicBezTo>
                    <a:lnTo>
                      <a:pt x="387572" y="7144"/>
                    </a:lnTo>
                    <a:lnTo>
                      <a:pt x="259652" y="7144"/>
                    </a:lnTo>
                    <a:cubicBezTo>
                      <a:pt x="242411" y="20860"/>
                      <a:pt x="220980" y="29432"/>
                      <a:pt x="197358" y="29432"/>
                    </a:cubicBez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sp>
            <p:nvSpPr>
              <p:cNvPr id="15" name="자유형: 도형 14">
                <a:extLst>
                  <a:ext uri="{FF2B5EF4-FFF2-40B4-BE49-F238E27FC236}">
                    <a16:creationId xmlns:a16="http://schemas.microsoft.com/office/drawing/2014/main" id="{0CD87986-AF2B-4678-9F98-6B5594FDA51F}"/>
                  </a:ext>
                </a:extLst>
              </p:cNvPr>
              <p:cNvSpPr/>
              <p:nvPr/>
            </p:nvSpPr>
            <p:spPr>
              <a:xfrm>
                <a:off x="4105742" y="3611499"/>
                <a:ext cx="390525" cy="95250"/>
              </a:xfrm>
              <a:custGeom>
                <a:avLst/>
                <a:gdLst>
                  <a:gd name="connsiteX0" fmla="*/ 376428 w 390525"/>
                  <a:gd name="connsiteY0" fmla="*/ 51721 h 95250"/>
                  <a:gd name="connsiteX1" fmla="*/ 271177 w 390525"/>
                  <a:gd name="connsiteY1" fmla="*/ 51721 h 95250"/>
                  <a:gd name="connsiteX2" fmla="*/ 251936 w 390525"/>
                  <a:gd name="connsiteY2" fmla="*/ 13335 h 95250"/>
                  <a:gd name="connsiteX3" fmla="*/ 241935 w 390525"/>
                  <a:gd name="connsiteY3" fmla="*/ 7144 h 95250"/>
                  <a:gd name="connsiteX4" fmla="*/ 152781 w 390525"/>
                  <a:gd name="connsiteY4" fmla="*/ 7144 h 95250"/>
                  <a:gd name="connsiteX5" fmla="*/ 142780 w 390525"/>
                  <a:gd name="connsiteY5" fmla="*/ 13335 h 95250"/>
                  <a:gd name="connsiteX6" fmla="*/ 123539 w 390525"/>
                  <a:gd name="connsiteY6" fmla="*/ 51721 h 95250"/>
                  <a:gd name="connsiteX7" fmla="*/ 18288 w 390525"/>
                  <a:gd name="connsiteY7" fmla="*/ 51721 h 95250"/>
                  <a:gd name="connsiteX8" fmla="*/ 7144 w 390525"/>
                  <a:gd name="connsiteY8" fmla="*/ 62865 h 95250"/>
                  <a:gd name="connsiteX9" fmla="*/ 7144 w 390525"/>
                  <a:gd name="connsiteY9" fmla="*/ 96298 h 95250"/>
                  <a:gd name="connsiteX10" fmla="*/ 135064 w 390525"/>
                  <a:gd name="connsiteY10" fmla="*/ 96298 h 95250"/>
                  <a:gd name="connsiteX11" fmla="*/ 197358 w 390525"/>
                  <a:gd name="connsiteY11" fmla="*/ 74009 h 95250"/>
                  <a:gd name="connsiteX12" fmla="*/ 259652 w 390525"/>
                  <a:gd name="connsiteY12" fmla="*/ 96298 h 95250"/>
                  <a:gd name="connsiteX13" fmla="*/ 387572 w 390525"/>
                  <a:gd name="connsiteY13" fmla="*/ 96298 h 95250"/>
                  <a:gd name="connsiteX14" fmla="*/ 387572 w 390525"/>
                  <a:gd name="connsiteY14" fmla="*/ 62865 h 95250"/>
                  <a:gd name="connsiteX15" fmla="*/ 376428 w 390525"/>
                  <a:gd name="connsiteY15" fmla="*/ 5172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0525" h="95250">
                    <a:moveTo>
                      <a:pt x="376428" y="51721"/>
                    </a:moveTo>
                    <a:lnTo>
                      <a:pt x="271177" y="51721"/>
                    </a:lnTo>
                    <a:lnTo>
                      <a:pt x="251936" y="13335"/>
                    </a:lnTo>
                    <a:cubicBezTo>
                      <a:pt x="250031" y="9525"/>
                      <a:pt x="246221" y="7144"/>
                      <a:pt x="241935" y="7144"/>
                    </a:cubicBezTo>
                    <a:lnTo>
                      <a:pt x="152781" y="7144"/>
                    </a:lnTo>
                    <a:cubicBezTo>
                      <a:pt x="148590" y="7144"/>
                      <a:pt x="144685" y="9525"/>
                      <a:pt x="142780" y="13335"/>
                    </a:cubicBezTo>
                    <a:lnTo>
                      <a:pt x="123539" y="51721"/>
                    </a:lnTo>
                    <a:lnTo>
                      <a:pt x="18288" y="51721"/>
                    </a:lnTo>
                    <a:cubicBezTo>
                      <a:pt x="12097" y="51721"/>
                      <a:pt x="7144" y="56674"/>
                      <a:pt x="7144" y="62865"/>
                    </a:cubicBezTo>
                    <a:lnTo>
                      <a:pt x="7144" y="96298"/>
                    </a:lnTo>
                    <a:lnTo>
                      <a:pt x="135064" y="96298"/>
                    </a:lnTo>
                    <a:cubicBezTo>
                      <a:pt x="152210" y="82582"/>
                      <a:pt x="173736" y="74009"/>
                      <a:pt x="197358" y="74009"/>
                    </a:cubicBezTo>
                    <a:cubicBezTo>
                      <a:pt x="220980" y="74009"/>
                      <a:pt x="242507" y="82582"/>
                      <a:pt x="259652" y="96298"/>
                    </a:cubicBezTo>
                    <a:lnTo>
                      <a:pt x="387572" y="96298"/>
                    </a:lnTo>
                    <a:lnTo>
                      <a:pt x="387572" y="62865"/>
                    </a:lnTo>
                    <a:cubicBezTo>
                      <a:pt x="387572" y="56674"/>
                      <a:pt x="382524" y="51721"/>
                      <a:pt x="376428" y="51721"/>
                    </a:cubicBez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sp>
            <p:nvSpPr>
              <p:cNvPr id="16" name="자유형: 도형 15">
                <a:extLst>
                  <a:ext uri="{FF2B5EF4-FFF2-40B4-BE49-F238E27FC236}">
                    <a16:creationId xmlns:a16="http://schemas.microsoft.com/office/drawing/2014/main" id="{E9965FCB-FD73-42E3-BBFC-8F2F30CEDDA6}"/>
                  </a:ext>
                </a:extLst>
              </p:cNvPr>
              <p:cNvSpPr/>
              <p:nvPr/>
            </p:nvSpPr>
            <p:spPr>
              <a:xfrm>
                <a:off x="4379300" y="3722941"/>
                <a:ext cx="114300" cy="123825"/>
              </a:xfrm>
              <a:custGeom>
                <a:avLst/>
                <a:gdLst>
                  <a:gd name="connsiteX0" fmla="*/ 24098 w 114300"/>
                  <a:gd name="connsiteY0" fmla="*/ 62865 h 123825"/>
                  <a:gd name="connsiteX1" fmla="*/ 7144 w 114300"/>
                  <a:gd name="connsiteY1" fmla="*/ 118586 h 123825"/>
                  <a:gd name="connsiteX2" fmla="*/ 114014 w 114300"/>
                  <a:gd name="connsiteY2" fmla="*/ 118586 h 123825"/>
                  <a:gd name="connsiteX3" fmla="*/ 114014 w 114300"/>
                  <a:gd name="connsiteY3" fmla="*/ 7144 h 123825"/>
                  <a:gd name="connsiteX4" fmla="*/ 7144 w 114300"/>
                  <a:gd name="connsiteY4" fmla="*/ 7144 h 123825"/>
                  <a:gd name="connsiteX5" fmla="*/ 24098 w 114300"/>
                  <a:gd name="connsiteY5" fmla="*/ 62865 h 123825"/>
                  <a:gd name="connsiteX6" fmla="*/ 46387 w 114300"/>
                  <a:gd name="connsiteY6" fmla="*/ 29051 h 123825"/>
                  <a:gd name="connsiteX7" fmla="*/ 57531 w 114300"/>
                  <a:gd name="connsiteY7" fmla="*/ 17907 h 123825"/>
                  <a:gd name="connsiteX8" fmla="*/ 68675 w 114300"/>
                  <a:gd name="connsiteY8" fmla="*/ 29051 h 123825"/>
                  <a:gd name="connsiteX9" fmla="*/ 68675 w 114300"/>
                  <a:gd name="connsiteY9" fmla="*/ 51340 h 123825"/>
                  <a:gd name="connsiteX10" fmla="*/ 57531 w 114300"/>
                  <a:gd name="connsiteY10" fmla="*/ 62484 h 123825"/>
                  <a:gd name="connsiteX11" fmla="*/ 46387 w 114300"/>
                  <a:gd name="connsiteY11" fmla="*/ 51340 h 123825"/>
                  <a:gd name="connsiteX12" fmla="*/ 46387 w 114300"/>
                  <a:gd name="connsiteY12" fmla="*/ 29051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300" h="123825">
                    <a:moveTo>
                      <a:pt x="24098" y="62865"/>
                    </a:moveTo>
                    <a:cubicBezTo>
                      <a:pt x="24098" y="83439"/>
                      <a:pt x="17812" y="102680"/>
                      <a:pt x="7144" y="118586"/>
                    </a:cubicBezTo>
                    <a:lnTo>
                      <a:pt x="114014" y="118586"/>
                    </a:lnTo>
                    <a:lnTo>
                      <a:pt x="114014" y="7144"/>
                    </a:lnTo>
                    <a:lnTo>
                      <a:pt x="7144" y="7144"/>
                    </a:lnTo>
                    <a:cubicBezTo>
                      <a:pt x="17812" y="23051"/>
                      <a:pt x="24098" y="42196"/>
                      <a:pt x="24098" y="62865"/>
                    </a:cubicBezTo>
                    <a:close/>
                    <a:moveTo>
                      <a:pt x="46387" y="29051"/>
                    </a:moveTo>
                    <a:cubicBezTo>
                      <a:pt x="46387" y="22860"/>
                      <a:pt x="51340" y="17907"/>
                      <a:pt x="57531" y="17907"/>
                    </a:cubicBezTo>
                    <a:cubicBezTo>
                      <a:pt x="63722" y="17907"/>
                      <a:pt x="68675" y="22860"/>
                      <a:pt x="68675" y="29051"/>
                    </a:cubicBezTo>
                    <a:lnTo>
                      <a:pt x="68675" y="51340"/>
                    </a:lnTo>
                    <a:cubicBezTo>
                      <a:pt x="68675" y="57531"/>
                      <a:pt x="63722" y="62484"/>
                      <a:pt x="57531" y="62484"/>
                    </a:cubicBezTo>
                    <a:cubicBezTo>
                      <a:pt x="51340" y="62484"/>
                      <a:pt x="46387" y="57531"/>
                      <a:pt x="46387" y="51340"/>
                    </a:cubicBezTo>
                    <a:lnTo>
                      <a:pt x="46387" y="29051"/>
                    </a:ln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sp>
            <p:nvSpPr>
              <p:cNvPr id="17" name="자유형: 도형 16">
                <a:extLst>
                  <a:ext uri="{FF2B5EF4-FFF2-40B4-BE49-F238E27FC236}">
                    <a16:creationId xmlns:a16="http://schemas.microsoft.com/office/drawing/2014/main" id="{21DEC5D7-0831-427D-A401-262CF1307962}"/>
                  </a:ext>
                </a:extLst>
              </p:cNvPr>
              <p:cNvSpPr/>
              <p:nvPr/>
            </p:nvSpPr>
            <p:spPr>
              <a:xfrm>
                <a:off x="4128031" y="3611499"/>
                <a:ext cx="76200" cy="28575"/>
              </a:xfrm>
              <a:custGeom>
                <a:avLst/>
                <a:gdLst>
                  <a:gd name="connsiteX0" fmla="*/ 7144 w 76200"/>
                  <a:gd name="connsiteY0" fmla="*/ 18288 h 28575"/>
                  <a:gd name="connsiteX1" fmla="*/ 7144 w 76200"/>
                  <a:gd name="connsiteY1" fmla="*/ 29432 h 28575"/>
                  <a:gd name="connsiteX2" fmla="*/ 74771 w 76200"/>
                  <a:gd name="connsiteY2" fmla="*/ 29432 h 28575"/>
                  <a:gd name="connsiteX3" fmla="*/ 74771 w 76200"/>
                  <a:gd name="connsiteY3" fmla="*/ 18288 h 28575"/>
                  <a:gd name="connsiteX4" fmla="*/ 63627 w 76200"/>
                  <a:gd name="connsiteY4" fmla="*/ 7144 h 28575"/>
                  <a:gd name="connsiteX5" fmla="*/ 18288 w 76200"/>
                  <a:gd name="connsiteY5" fmla="*/ 7144 h 28575"/>
                  <a:gd name="connsiteX6" fmla="*/ 7144 w 76200"/>
                  <a:gd name="connsiteY6" fmla="*/ 1828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28575">
                    <a:moveTo>
                      <a:pt x="7144" y="18288"/>
                    </a:moveTo>
                    <a:lnTo>
                      <a:pt x="7144" y="29432"/>
                    </a:lnTo>
                    <a:lnTo>
                      <a:pt x="74771" y="29432"/>
                    </a:lnTo>
                    <a:lnTo>
                      <a:pt x="74771" y="18288"/>
                    </a:lnTo>
                    <a:cubicBezTo>
                      <a:pt x="74771" y="12097"/>
                      <a:pt x="69818" y="7144"/>
                      <a:pt x="63627" y="7144"/>
                    </a:cubicBezTo>
                    <a:lnTo>
                      <a:pt x="18288" y="7144"/>
                    </a:lnTo>
                    <a:cubicBezTo>
                      <a:pt x="12097" y="7144"/>
                      <a:pt x="7144" y="12097"/>
                      <a:pt x="7144" y="18288"/>
                    </a:cubicBez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grpSp>
      </p:grpSp>
      <p:sp>
        <p:nvSpPr>
          <p:cNvPr id="18" name="직사각형 17">
            <a:extLst>
              <a:ext uri="{FF2B5EF4-FFF2-40B4-BE49-F238E27FC236}">
                <a16:creationId xmlns:a16="http://schemas.microsoft.com/office/drawing/2014/main" id="{13039C4E-F47B-4346-A9F6-74D31210C1A6}"/>
              </a:ext>
            </a:extLst>
          </p:cNvPr>
          <p:cNvSpPr/>
          <p:nvPr/>
        </p:nvSpPr>
        <p:spPr>
          <a:xfrm>
            <a:off x="5513828" y="5096975"/>
            <a:ext cx="4407522" cy="954107"/>
          </a:xfrm>
          <a:prstGeom prst="rect">
            <a:avLst/>
          </a:prstGeom>
        </p:spPr>
        <p:txBody>
          <a:bodyPr wrap="squar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Nêu</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những</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đặc</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điểm</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mà</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em</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thấy</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ấn</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tượng</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về</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người</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đó</a:t>
            </a:r>
            <a:endParaRPr kumimoji="0" lang="ko-KR" altLang="en-US" sz="2800" b="0" i="0" u="none" strike="noStrike" kern="1200" cap="none" spc="0" normalizeH="0" baseline="0" noProof="0" dirty="0">
              <a:ln>
                <a:noFill/>
              </a:ln>
              <a:solidFill>
                <a:srgbClr val="002060"/>
              </a:solidFill>
              <a:effectLst/>
              <a:uLnTx/>
              <a:uFillTx/>
              <a:latin typeface="Cambria" panose="02040503050406030204" pitchFamily="18" charset="0"/>
              <a:cs typeface="+mn-cs"/>
            </a:endParaRPr>
          </a:p>
        </p:txBody>
      </p:sp>
      <p:grpSp>
        <p:nvGrpSpPr>
          <p:cNvPr id="24" name="Group 23"/>
          <p:cNvGrpSpPr/>
          <p:nvPr/>
        </p:nvGrpSpPr>
        <p:grpSpPr>
          <a:xfrm>
            <a:off x="4457662" y="5082976"/>
            <a:ext cx="931780" cy="931777"/>
            <a:chOff x="3305408" y="5140921"/>
            <a:chExt cx="931780" cy="931777"/>
          </a:xfrm>
        </p:grpSpPr>
        <p:sp>
          <p:nvSpPr>
            <p:cNvPr id="20" name="타원 19">
              <a:extLst>
                <a:ext uri="{FF2B5EF4-FFF2-40B4-BE49-F238E27FC236}">
                  <a16:creationId xmlns:a16="http://schemas.microsoft.com/office/drawing/2014/main" id="{CAA7A400-3B84-4E8E-A619-07D6C8FAE87A}"/>
                </a:ext>
              </a:extLst>
            </p:cNvPr>
            <p:cNvSpPr/>
            <p:nvPr/>
          </p:nvSpPr>
          <p:spPr>
            <a:xfrm>
              <a:off x="3305408" y="5140921"/>
              <a:ext cx="931780" cy="931777"/>
            </a:xfrm>
            <a:prstGeom prst="ellipse">
              <a:avLst/>
            </a:prstGeom>
            <a:solidFill>
              <a:srgbClr val="1A59EA"/>
            </a:solid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grpSp>
          <p:nvGrpSpPr>
            <p:cNvPr id="21" name="그룹 20">
              <a:extLst>
                <a:ext uri="{FF2B5EF4-FFF2-40B4-BE49-F238E27FC236}">
                  <a16:creationId xmlns:a16="http://schemas.microsoft.com/office/drawing/2014/main" id="{5A9C090B-E745-433C-A569-103EF17E6A2E}"/>
                </a:ext>
              </a:extLst>
            </p:cNvPr>
            <p:cNvGrpSpPr/>
            <p:nvPr/>
          </p:nvGrpSpPr>
          <p:grpSpPr>
            <a:xfrm>
              <a:off x="3547965" y="5397583"/>
              <a:ext cx="446660" cy="381203"/>
              <a:chOff x="6126185" y="3592734"/>
              <a:chExt cx="390620" cy="333375"/>
            </a:xfrm>
            <a:solidFill>
              <a:schemeClr val="bg1"/>
            </a:solidFill>
          </p:grpSpPr>
          <p:sp>
            <p:nvSpPr>
              <p:cNvPr id="22" name="자유형: 도형 21">
                <a:extLst>
                  <a:ext uri="{FF2B5EF4-FFF2-40B4-BE49-F238E27FC236}">
                    <a16:creationId xmlns:a16="http://schemas.microsoft.com/office/drawing/2014/main" id="{7E2AB2B7-6E53-4DD1-9427-9FBDB8AADBFB}"/>
                  </a:ext>
                </a:extLst>
              </p:cNvPr>
              <p:cNvSpPr/>
              <p:nvPr/>
            </p:nvSpPr>
            <p:spPr>
              <a:xfrm>
                <a:off x="6126185" y="3592734"/>
                <a:ext cx="390525" cy="257175"/>
              </a:xfrm>
              <a:custGeom>
                <a:avLst/>
                <a:gdLst>
                  <a:gd name="connsiteX0" fmla="*/ 13716 w 390525"/>
                  <a:gd name="connsiteY0" fmla="*/ 257556 h 257175"/>
                  <a:gd name="connsiteX1" fmla="*/ 98965 w 390525"/>
                  <a:gd name="connsiteY1" fmla="*/ 172307 h 257175"/>
                  <a:gd name="connsiteX2" fmla="*/ 106394 w 390525"/>
                  <a:gd name="connsiteY2" fmla="*/ 168688 h 257175"/>
                  <a:gd name="connsiteX3" fmla="*/ 115729 w 390525"/>
                  <a:gd name="connsiteY3" fmla="*/ 172021 h 257175"/>
                  <a:gd name="connsiteX4" fmla="*/ 178784 w 390525"/>
                  <a:gd name="connsiteY4" fmla="*/ 235077 h 257175"/>
                  <a:gd name="connsiteX5" fmla="*/ 277463 w 390525"/>
                  <a:gd name="connsiteY5" fmla="*/ 136398 h 257175"/>
                  <a:gd name="connsiteX6" fmla="*/ 293941 w 390525"/>
                  <a:gd name="connsiteY6" fmla="*/ 136398 h 257175"/>
                  <a:gd name="connsiteX7" fmla="*/ 379476 w 390525"/>
                  <a:gd name="connsiteY7" fmla="*/ 221932 h 257175"/>
                  <a:gd name="connsiteX8" fmla="*/ 387572 w 390525"/>
                  <a:gd name="connsiteY8" fmla="*/ 221932 h 257175"/>
                  <a:gd name="connsiteX9" fmla="*/ 387572 w 390525"/>
                  <a:gd name="connsiteY9" fmla="*/ 21050 h 257175"/>
                  <a:gd name="connsiteX10" fmla="*/ 373666 w 390525"/>
                  <a:gd name="connsiteY10" fmla="*/ 7144 h 257175"/>
                  <a:gd name="connsiteX11" fmla="*/ 21050 w 390525"/>
                  <a:gd name="connsiteY11" fmla="*/ 7144 h 257175"/>
                  <a:gd name="connsiteX12" fmla="*/ 7144 w 390525"/>
                  <a:gd name="connsiteY12" fmla="*/ 21050 h 257175"/>
                  <a:gd name="connsiteX13" fmla="*/ 7144 w 390525"/>
                  <a:gd name="connsiteY13" fmla="*/ 257556 h 257175"/>
                  <a:gd name="connsiteX14" fmla="*/ 13716 w 390525"/>
                  <a:gd name="connsiteY14" fmla="*/ 257556 h 257175"/>
                  <a:gd name="connsiteX15" fmla="*/ 179547 w 390525"/>
                  <a:gd name="connsiteY15" fmla="*/ 78391 h 257175"/>
                  <a:gd name="connsiteX16" fmla="*/ 217551 w 390525"/>
                  <a:gd name="connsiteY16" fmla="*/ 116396 h 257175"/>
                  <a:gd name="connsiteX17" fmla="*/ 179547 w 390525"/>
                  <a:gd name="connsiteY17" fmla="*/ 154400 h 257175"/>
                  <a:gd name="connsiteX18" fmla="*/ 141541 w 390525"/>
                  <a:gd name="connsiteY18" fmla="*/ 116396 h 257175"/>
                  <a:gd name="connsiteX19" fmla="*/ 179547 w 390525"/>
                  <a:gd name="connsiteY19" fmla="*/ 78391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0525" h="257175">
                    <a:moveTo>
                      <a:pt x="13716" y="257556"/>
                    </a:moveTo>
                    <a:lnTo>
                      <a:pt x="98965" y="172307"/>
                    </a:lnTo>
                    <a:cubicBezTo>
                      <a:pt x="100965" y="170307"/>
                      <a:pt x="103537" y="168973"/>
                      <a:pt x="106394" y="168688"/>
                    </a:cubicBezTo>
                    <a:cubicBezTo>
                      <a:pt x="109919" y="168402"/>
                      <a:pt x="113252" y="169640"/>
                      <a:pt x="115729" y="172021"/>
                    </a:cubicBezTo>
                    <a:lnTo>
                      <a:pt x="178784" y="235077"/>
                    </a:lnTo>
                    <a:lnTo>
                      <a:pt x="277463" y="136398"/>
                    </a:lnTo>
                    <a:cubicBezTo>
                      <a:pt x="282035" y="131826"/>
                      <a:pt x="289370" y="131826"/>
                      <a:pt x="293941" y="136398"/>
                    </a:cubicBezTo>
                    <a:lnTo>
                      <a:pt x="379476" y="221932"/>
                    </a:lnTo>
                    <a:lnTo>
                      <a:pt x="387572" y="221932"/>
                    </a:lnTo>
                    <a:lnTo>
                      <a:pt x="387572" y="21050"/>
                    </a:lnTo>
                    <a:cubicBezTo>
                      <a:pt x="387572" y="13335"/>
                      <a:pt x="381381" y="7144"/>
                      <a:pt x="373666" y="7144"/>
                    </a:cubicBezTo>
                    <a:lnTo>
                      <a:pt x="21050" y="7144"/>
                    </a:lnTo>
                    <a:cubicBezTo>
                      <a:pt x="13335" y="7144"/>
                      <a:pt x="7144" y="13335"/>
                      <a:pt x="7144" y="21050"/>
                    </a:cubicBezTo>
                    <a:lnTo>
                      <a:pt x="7144" y="257556"/>
                    </a:lnTo>
                    <a:lnTo>
                      <a:pt x="13716" y="257556"/>
                    </a:lnTo>
                    <a:close/>
                    <a:moveTo>
                      <a:pt x="179547" y="78391"/>
                    </a:moveTo>
                    <a:cubicBezTo>
                      <a:pt x="200501" y="78391"/>
                      <a:pt x="217551" y="95440"/>
                      <a:pt x="217551" y="116396"/>
                    </a:cubicBezTo>
                    <a:cubicBezTo>
                      <a:pt x="217551" y="137350"/>
                      <a:pt x="200501" y="154400"/>
                      <a:pt x="179547" y="154400"/>
                    </a:cubicBezTo>
                    <a:cubicBezTo>
                      <a:pt x="158591" y="154400"/>
                      <a:pt x="141541" y="137350"/>
                      <a:pt x="141541" y="116396"/>
                    </a:cubicBezTo>
                    <a:cubicBezTo>
                      <a:pt x="141541" y="95440"/>
                      <a:pt x="158591" y="78391"/>
                      <a:pt x="179547" y="78391"/>
                    </a:cubicBez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sp>
            <p:nvSpPr>
              <p:cNvPr id="23" name="자유형: 도형 22">
                <a:extLst>
                  <a:ext uri="{FF2B5EF4-FFF2-40B4-BE49-F238E27FC236}">
                    <a16:creationId xmlns:a16="http://schemas.microsoft.com/office/drawing/2014/main" id="{10936596-9F42-456A-9906-F80A78A1E6DC}"/>
                  </a:ext>
                </a:extLst>
              </p:cNvPr>
              <p:cNvSpPr/>
              <p:nvPr/>
            </p:nvSpPr>
            <p:spPr>
              <a:xfrm>
                <a:off x="6282872" y="3686175"/>
                <a:ext cx="38100" cy="38100"/>
              </a:xfrm>
              <a:custGeom>
                <a:avLst/>
                <a:gdLst>
                  <a:gd name="connsiteX0" fmla="*/ 22860 w 38100"/>
                  <a:gd name="connsiteY0" fmla="*/ 38576 h 38100"/>
                  <a:gd name="connsiteX1" fmla="*/ 38576 w 38100"/>
                  <a:gd name="connsiteY1" fmla="*/ 22860 h 38100"/>
                  <a:gd name="connsiteX2" fmla="*/ 22860 w 38100"/>
                  <a:gd name="connsiteY2" fmla="*/ 7144 h 38100"/>
                  <a:gd name="connsiteX3" fmla="*/ 7144 w 38100"/>
                  <a:gd name="connsiteY3" fmla="*/ 22860 h 38100"/>
                  <a:gd name="connsiteX4" fmla="*/ 22860 w 38100"/>
                  <a:gd name="connsiteY4" fmla="*/ 3857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2860" y="38576"/>
                    </a:moveTo>
                    <a:cubicBezTo>
                      <a:pt x="31528" y="38576"/>
                      <a:pt x="38576" y="31528"/>
                      <a:pt x="38576" y="22860"/>
                    </a:cubicBezTo>
                    <a:cubicBezTo>
                      <a:pt x="38576" y="14192"/>
                      <a:pt x="31528" y="7144"/>
                      <a:pt x="22860" y="7144"/>
                    </a:cubicBezTo>
                    <a:cubicBezTo>
                      <a:pt x="14192" y="7144"/>
                      <a:pt x="7144" y="14192"/>
                      <a:pt x="7144" y="22860"/>
                    </a:cubicBezTo>
                    <a:cubicBezTo>
                      <a:pt x="7144" y="31528"/>
                      <a:pt x="14192" y="38576"/>
                      <a:pt x="22860" y="38576"/>
                    </a:cubicBez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sp>
            <p:nvSpPr>
              <p:cNvPr id="25" name="자유형: 도형 24">
                <a:extLst>
                  <a:ext uri="{FF2B5EF4-FFF2-40B4-BE49-F238E27FC236}">
                    <a16:creationId xmlns:a16="http://schemas.microsoft.com/office/drawing/2014/main" id="{EBAA0A36-33CE-4AFC-A9C0-1BC4B5DEBFF1}"/>
                  </a:ext>
                </a:extLst>
              </p:cNvPr>
              <p:cNvSpPr/>
              <p:nvPr/>
            </p:nvSpPr>
            <p:spPr>
              <a:xfrm>
                <a:off x="6126280" y="3745134"/>
                <a:ext cx="390525" cy="180975"/>
              </a:xfrm>
              <a:custGeom>
                <a:avLst/>
                <a:gdLst>
                  <a:gd name="connsiteX0" fmla="*/ 376428 w 390525"/>
                  <a:gd name="connsiteY0" fmla="*/ 91726 h 180975"/>
                  <a:gd name="connsiteX1" fmla="*/ 368618 w 390525"/>
                  <a:gd name="connsiteY1" fmla="*/ 88487 h 180975"/>
                  <a:gd name="connsiteX2" fmla="*/ 287274 w 390525"/>
                  <a:gd name="connsiteY2" fmla="*/ 7144 h 180975"/>
                  <a:gd name="connsiteX3" fmla="*/ 188786 w 390525"/>
                  <a:gd name="connsiteY3" fmla="*/ 105632 h 180975"/>
                  <a:gd name="connsiteX4" fmla="*/ 181356 w 390525"/>
                  <a:gd name="connsiteY4" fmla="*/ 109252 h 180975"/>
                  <a:gd name="connsiteX5" fmla="*/ 172021 w 390525"/>
                  <a:gd name="connsiteY5" fmla="*/ 105918 h 180975"/>
                  <a:gd name="connsiteX6" fmla="*/ 108966 w 390525"/>
                  <a:gd name="connsiteY6" fmla="*/ 42863 h 180975"/>
                  <a:gd name="connsiteX7" fmla="*/ 27623 w 390525"/>
                  <a:gd name="connsiteY7" fmla="*/ 124206 h 180975"/>
                  <a:gd name="connsiteX8" fmla="*/ 19812 w 390525"/>
                  <a:gd name="connsiteY8" fmla="*/ 127445 h 180975"/>
                  <a:gd name="connsiteX9" fmla="*/ 7144 w 390525"/>
                  <a:gd name="connsiteY9" fmla="*/ 127445 h 180975"/>
                  <a:gd name="connsiteX10" fmla="*/ 7144 w 390525"/>
                  <a:gd name="connsiteY10" fmla="*/ 167069 h 180975"/>
                  <a:gd name="connsiteX11" fmla="*/ 21050 w 390525"/>
                  <a:gd name="connsiteY11" fmla="*/ 180975 h 180975"/>
                  <a:gd name="connsiteX12" fmla="*/ 373666 w 390525"/>
                  <a:gd name="connsiteY12" fmla="*/ 180975 h 180975"/>
                  <a:gd name="connsiteX13" fmla="*/ 387572 w 390525"/>
                  <a:gd name="connsiteY13" fmla="*/ 167069 h 180975"/>
                  <a:gd name="connsiteX14" fmla="*/ 387572 w 390525"/>
                  <a:gd name="connsiteY14" fmla="*/ 91821 h 180975"/>
                  <a:gd name="connsiteX15" fmla="*/ 376428 w 390525"/>
                  <a:gd name="connsiteY15" fmla="*/ 91821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0525" h="180975">
                    <a:moveTo>
                      <a:pt x="376428" y="91726"/>
                    </a:moveTo>
                    <a:cubicBezTo>
                      <a:pt x="373380" y="91726"/>
                      <a:pt x="370618" y="90488"/>
                      <a:pt x="368618" y="88487"/>
                    </a:cubicBezTo>
                    <a:lnTo>
                      <a:pt x="287274" y="7144"/>
                    </a:lnTo>
                    <a:lnTo>
                      <a:pt x="188786" y="105632"/>
                    </a:lnTo>
                    <a:cubicBezTo>
                      <a:pt x="186785" y="107632"/>
                      <a:pt x="184214" y="108966"/>
                      <a:pt x="181356" y="109252"/>
                    </a:cubicBezTo>
                    <a:cubicBezTo>
                      <a:pt x="177832" y="109538"/>
                      <a:pt x="174498" y="108299"/>
                      <a:pt x="172021" y="105918"/>
                    </a:cubicBezTo>
                    <a:lnTo>
                      <a:pt x="108966" y="42863"/>
                    </a:lnTo>
                    <a:lnTo>
                      <a:pt x="27623" y="124206"/>
                    </a:lnTo>
                    <a:cubicBezTo>
                      <a:pt x="25622" y="126206"/>
                      <a:pt x="22860" y="127445"/>
                      <a:pt x="19812" y="127445"/>
                    </a:cubicBezTo>
                    <a:lnTo>
                      <a:pt x="7144" y="127445"/>
                    </a:lnTo>
                    <a:lnTo>
                      <a:pt x="7144" y="167069"/>
                    </a:lnTo>
                    <a:cubicBezTo>
                      <a:pt x="7144" y="174784"/>
                      <a:pt x="13335" y="180975"/>
                      <a:pt x="21050" y="180975"/>
                    </a:cubicBezTo>
                    <a:lnTo>
                      <a:pt x="373666" y="180975"/>
                    </a:lnTo>
                    <a:cubicBezTo>
                      <a:pt x="381381" y="180975"/>
                      <a:pt x="387572" y="174784"/>
                      <a:pt x="387572" y="167069"/>
                    </a:cubicBezTo>
                    <a:lnTo>
                      <a:pt x="387572" y="91821"/>
                    </a:lnTo>
                    <a:lnTo>
                      <a:pt x="376428" y="91821"/>
                    </a:lnTo>
                    <a:close/>
                  </a:path>
                </a:pathLst>
              </a:custGeom>
              <a:grp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grpSp>
      </p:grpSp>
      <p:sp>
        <p:nvSpPr>
          <p:cNvPr id="26" name="직사각형 25">
            <a:extLst>
              <a:ext uri="{FF2B5EF4-FFF2-40B4-BE49-F238E27FC236}">
                <a16:creationId xmlns:a16="http://schemas.microsoft.com/office/drawing/2014/main" id="{3341821E-17FC-455B-9E2F-E3A264DFE1BA}"/>
              </a:ext>
            </a:extLst>
          </p:cNvPr>
          <p:cNvSpPr/>
          <p:nvPr/>
        </p:nvSpPr>
        <p:spPr>
          <a:xfrm>
            <a:off x="8403879" y="2311892"/>
            <a:ext cx="3788121" cy="954107"/>
          </a:xfrm>
          <a:prstGeom prst="rect">
            <a:avLst/>
          </a:prstGeom>
        </p:spPr>
        <p:txBody>
          <a:bodyPr wrap="squar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Nêu</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cảm</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xúc</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của</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em</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khi</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nghĩ</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đến</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người</a:t>
            </a:r>
            <a:r>
              <a:rPr kumimoji="0" lang="en-US" altLang="ko-KR" sz="28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8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đó</a:t>
            </a:r>
            <a:endParaRPr kumimoji="0" lang="ko-KR" altLang="en-US" sz="2800" b="0" i="0" u="none" strike="noStrike" kern="1200" cap="none" spc="0" normalizeH="0" baseline="0" noProof="0" dirty="0">
              <a:ln>
                <a:noFill/>
              </a:ln>
              <a:solidFill>
                <a:srgbClr val="002060"/>
              </a:solidFill>
              <a:effectLst/>
              <a:uLnTx/>
              <a:uFillTx/>
              <a:latin typeface="Cambria" panose="02040503050406030204" pitchFamily="18" charset="0"/>
              <a:cs typeface="+mn-cs"/>
            </a:endParaRPr>
          </a:p>
        </p:txBody>
      </p:sp>
      <p:sp>
        <p:nvSpPr>
          <p:cNvPr id="40" name="사각형: 둥근 모서리 39">
            <a:extLst>
              <a:ext uri="{FF2B5EF4-FFF2-40B4-BE49-F238E27FC236}">
                <a16:creationId xmlns:a16="http://schemas.microsoft.com/office/drawing/2014/main" id="{0B7F531D-70C5-47B3-853C-02A3A9E9E3E2}"/>
              </a:ext>
            </a:extLst>
          </p:cNvPr>
          <p:cNvSpPr/>
          <p:nvPr/>
        </p:nvSpPr>
        <p:spPr>
          <a:xfrm>
            <a:off x="2084353" y="497671"/>
            <a:ext cx="8023294" cy="1304765"/>
          </a:xfrm>
          <a:prstGeom prst="roundRect">
            <a:avLst>
              <a:gd name="adj" fmla="val 50000"/>
            </a:avLst>
          </a:prstGeom>
          <a:solidFill>
            <a:srgbClr val="0070C0"/>
          </a:solidFill>
          <a:ln w="762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Viết</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đoạn</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văn</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nêu</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tình</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cảm</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cảm</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xúc</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đối</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với</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một</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người</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mà</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em</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yê</a:t>
            </a:r>
            <a:r>
              <a:rPr kumimoji="0" lang="en-US" altLang="ko-KR" sz="3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u </a:t>
            </a:r>
            <a:r>
              <a:rPr kumimoji="0" lang="en-US" altLang="ko-KR" sz="36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quý</a:t>
            </a:r>
            <a:endParaRPr kumimoji="0" lang="ko-KR" altLang="en-US" sz="3600" b="0" i="0" u="none" strike="noStrike" kern="1200" cap="none" spc="0" normalizeH="0" baseline="0" noProof="0" dirty="0">
              <a:ln>
                <a:noFill/>
              </a:ln>
              <a:solidFill>
                <a:prstClr val="white"/>
              </a:solidFill>
              <a:effectLst/>
              <a:uLnTx/>
              <a:uFillTx/>
              <a:latin typeface="Cambria" panose="02040503050406030204" pitchFamily="18" charset="0"/>
              <a:cs typeface="+mn-cs"/>
            </a:endParaRPr>
          </a:p>
        </p:txBody>
      </p:sp>
      <p:sp>
        <p:nvSpPr>
          <p:cNvPr id="41" name="타원 36">
            <a:extLst>
              <a:ext uri="{FF2B5EF4-FFF2-40B4-BE49-F238E27FC236}">
                <a16:creationId xmlns:a16="http://schemas.microsoft.com/office/drawing/2014/main" id="{7D71F678-AA6D-4106-9779-523F298628FE}"/>
              </a:ext>
            </a:extLst>
          </p:cNvPr>
          <p:cNvSpPr/>
          <p:nvPr/>
        </p:nvSpPr>
        <p:spPr>
          <a:xfrm>
            <a:off x="1482010" y="699216"/>
            <a:ext cx="931780" cy="931777"/>
          </a:xfrm>
          <a:prstGeom prst="ellipse">
            <a:avLst/>
          </a:prstGeom>
          <a:solidFill>
            <a:schemeClr val="bg1"/>
          </a:solidFill>
          <a:ln w="19050" cap="flat">
            <a:solidFill>
              <a:schemeClr val="accent1"/>
            </a:solidFill>
            <a:prstDash val="dashDot"/>
            <a:miter/>
          </a:ln>
        </p:spPr>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4000" b="0" i="0" u="none" strike="noStrike" kern="1200" cap="none" spc="0" normalizeH="0" baseline="0" noProof="0" dirty="0">
                <a:ln>
                  <a:solidFill>
                    <a:prstClr val="black"/>
                  </a:solidFill>
                </a:ln>
                <a:solidFill>
                  <a:srgbClr val="4472C4"/>
                </a:solidFill>
                <a:effectLst/>
                <a:uLnTx/>
                <a:uFillTx/>
                <a:latin typeface="#9Slide07 SVNZiclets" panose="02000603000000000000" pitchFamily="2" charset="0"/>
                <a:cs typeface="+mn-cs"/>
              </a:rPr>
              <a:t>1</a:t>
            </a:r>
            <a:endParaRPr kumimoji="0" lang="ko-KR" altLang="en-US" sz="4000" b="0" i="0" u="none" strike="noStrike" kern="1200" cap="none" spc="0" normalizeH="0" baseline="0" noProof="0" dirty="0">
              <a:ln>
                <a:solidFill>
                  <a:prstClr val="black"/>
                </a:solidFill>
              </a:ln>
              <a:solidFill>
                <a:srgbClr val="4472C4"/>
              </a:solidFill>
              <a:effectLst/>
              <a:uLnTx/>
              <a:uFillTx/>
              <a:latin typeface="#9Slide07 SVNZiclets" panose="02000603000000000000" pitchFamily="2" charset="0"/>
              <a:cs typeface="+mn-cs"/>
            </a:endParaRPr>
          </a:p>
        </p:txBody>
      </p:sp>
      <p:grpSp>
        <p:nvGrpSpPr>
          <p:cNvPr id="46" name="Group 45"/>
          <p:cNvGrpSpPr/>
          <p:nvPr/>
        </p:nvGrpSpPr>
        <p:grpSpPr>
          <a:xfrm>
            <a:off x="7347712" y="2297893"/>
            <a:ext cx="931780" cy="931777"/>
            <a:chOff x="7347712" y="2297893"/>
            <a:chExt cx="931780" cy="931777"/>
          </a:xfrm>
        </p:grpSpPr>
        <p:sp>
          <p:nvSpPr>
            <p:cNvPr id="28" name="타원 27">
              <a:extLst>
                <a:ext uri="{FF2B5EF4-FFF2-40B4-BE49-F238E27FC236}">
                  <a16:creationId xmlns:a16="http://schemas.microsoft.com/office/drawing/2014/main" id="{7C7A09B1-8428-4EC3-9FC6-5EA9C1DE986F}"/>
                </a:ext>
              </a:extLst>
            </p:cNvPr>
            <p:cNvSpPr/>
            <p:nvPr/>
          </p:nvSpPr>
          <p:spPr>
            <a:xfrm>
              <a:off x="7347712" y="2297893"/>
              <a:ext cx="931780" cy="931777"/>
            </a:xfrm>
            <a:prstGeom prst="ellipse">
              <a:avLst/>
            </a:prstGeom>
            <a:solidFill>
              <a:srgbClr val="F3123C"/>
            </a:solid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pic>
          <p:nvPicPr>
            <p:cNvPr id="45" name="그래픽 506">
              <a:extLst>
                <a:ext uri="{FF2B5EF4-FFF2-40B4-BE49-F238E27FC236}">
                  <a16:creationId xmlns:a16="http://schemas.microsoft.com/office/drawing/2014/main" id="{54079777-BA6E-409C-A709-015D8D5DFA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42380" y="2552346"/>
              <a:ext cx="542444" cy="491268"/>
            </a:xfrm>
            <a:prstGeom prst="rect">
              <a:avLst/>
            </a:prstGeom>
          </p:spPr>
        </p:pic>
      </p:grpSp>
    </p:spTree>
    <p:extLst>
      <p:ext uri="{BB962C8B-B14F-4D97-AF65-F5344CB8AC3E}">
        <p14:creationId xmlns:p14="http://schemas.microsoft.com/office/powerpoint/2010/main" val="3215392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ircle(in)">
                                      <p:cBhvr>
                                        <p:cTn id="7" dur="2000"/>
                                        <p:tgtEl>
                                          <p:spTgt spid="4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circle(in)">
                                      <p:cBhvr>
                                        <p:cTn id="10" dur="2000"/>
                                        <p:tgtEl>
                                          <p:spTgt spid="4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500"/>
                            </p:stCondLst>
                            <p:childTnLst>
                              <p:par>
                                <p:cTn id="17" presetID="16" presetClass="entr" presetSubtype="37"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arn(outVertical)">
                                      <p:cBhvr>
                                        <p:cTn id="19" dur="500"/>
                                        <p:tgtEl>
                                          <p:spTgt spid="43"/>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par>
                          <p:cTn id="28" fill="hold">
                            <p:stCondLst>
                              <p:cond delay="500"/>
                            </p:stCondLst>
                            <p:childTnLst>
                              <p:par>
                                <p:cTn id="29" presetID="16" presetClass="entr" presetSubtype="42"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outHorizontal)">
                                      <p:cBhvr>
                                        <p:cTn id="31" dur="500"/>
                                        <p:tgtEl>
                                          <p:spTgt spid="24"/>
                                        </p:tgtEl>
                                      </p:cBhvr>
                                    </p:animEffect>
                                  </p:childTnLst>
                                </p:cTn>
                              </p:par>
                              <p:par>
                                <p:cTn id="32" presetID="16" presetClass="entr" presetSubtype="42"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outHorizontal)">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childTnLst>
                          </p:cTn>
                        </p:par>
                        <p:par>
                          <p:cTn id="40" fill="hold">
                            <p:stCondLst>
                              <p:cond delay="500"/>
                            </p:stCondLst>
                            <p:childTnLst>
                              <p:par>
                                <p:cTn id="41" presetID="16" presetClass="entr" presetSubtype="42"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barn(outHorizontal)">
                                      <p:cBhvr>
                                        <p:cTn id="43" dur="500"/>
                                        <p:tgtEl>
                                          <p:spTgt spid="46"/>
                                        </p:tgtEl>
                                      </p:cBhvr>
                                    </p:animEffect>
                                  </p:childTnLst>
                                </p:cTn>
                              </p:par>
                              <p:par>
                                <p:cTn id="44" presetID="16" presetClass="entr" presetSubtype="42"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barn(outHorizontal)">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p:bldP spid="18" grpId="0"/>
      <p:bldP spid="26" grpId="0"/>
      <p:bldP spid="40" grpId="0" animBg="1"/>
      <p:bldP spid="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그래픽 28">
            <a:extLst>
              <a:ext uri="{FF2B5EF4-FFF2-40B4-BE49-F238E27FC236}">
                <a16:creationId xmlns:a16="http://schemas.microsoft.com/office/drawing/2014/main" id="{4C58E929-4EF6-4ADE-855B-F67D97E638A4}"/>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b="17945"/>
          <a:stretch/>
        </p:blipFill>
        <p:spPr>
          <a:xfrm>
            <a:off x="6278941" y="725041"/>
            <a:ext cx="4674575" cy="5120639"/>
          </a:xfrm>
          <a:prstGeom prst="rect">
            <a:avLst/>
          </a:prstGeom>
          <a:effectLst>
            <a:outerShdw blurRad="127000" dist="38100" dir="2700000" algn="tl" rotWithShape="0">
              <a:prstClr val="black">
                <a:alpha val="15000"/>
              </a:prstClr>
            </a:outerShdw>
          </a:effectLst>
        </p:spPr>
      </p:pic>
      <p:sp>
        <p:nvSpPr>
          <p:cNvPr id="30" name="TextBox 29">
            <a:extLst>
              <a:ext uri="{FF2B5EF4-FFF2-40B4-BE49-F238E27FC236}">
                <a16:creationId xmlns:a16="http://schemas.microsoft.com/office/drawing/2014/main" id="{E61EFDAF-577F-4CC9-AE8A-AB3189D384A0}"/>
              </a:ext>
            </a:extLst>
          </p:cNvPr>
          <p:cNvSpPr txBox="1"/>
          <p:nvPr/>
        </p:nvSpPr>
        <p:spPr>
          <a:xfrm>
            <a:off x="6607129" y="775897"/>
            <a:ext cx="4265086" cy="400110"/>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20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Giới</a:t>
            </a:r>
            <a:r>
              <a:rPr kumimoji="0" lang="en-US" altLang="ko-KR" sz="20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0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thiệu</a:t>
            </a:r>
            <a:r>
              <a:rPr kumimoji="0" lang="en-US" altLang="ko-KR" sz="20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0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về</a:t>
            </a:r>
            <a:r>
              <a:rPr kumimoji="0" lang="en-US" altLang="ko-KR" sz="20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0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người</a:t>
            </a:r>
            <a:r>
              <a:rPr kumimoji="0" lang="en-US" altLang="ko-KR" sz="20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0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mà</a:t>
            </a:r>
            <a:r>
              <a:rPr kumimoji="0" lang="en-US" altLang="ko-KR" sz="20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0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em</a:t>
            </a:r>
            <a:r>
              <a:rPr kumimoji="0" lang="en-US" altLang="ko-KR" sz="20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0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yêu</a:t>
            </a:r>
            <a:r>
              <a:rPr kumimoji="0" lang="en-US" altLang="ko-KR" sz="20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20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quý</a:t>
            </a:r>
            <a:endParaRPr kumimoji="0" lang="ko-KR" altLang="en-US" sz="2000" b="0" i="0" u="none" strike="noStrike" kern="1200" cap="none" spc="0" normalizeH="0" baseline="0" noProof="0" dirty="0">
              <a:ln>
                <a:noFill/>
              </a:ln>
              <a:solidFill>
                <a:srgbClr val="002060"/>
              </a:solidFill>
              <a:effectLst/>
              <a:uLnTx/>
              <a:uFillTx/>
              <a:latin typeface="Cambria" panose="02040503050406030204" pitchFamily="18" charset="0"/>
              <a:cs typeface="+mn-cs"/>
            </a:endParaRPr>
          </a:p>
        </p:txBody>
      </p:sp>
      <p:sp>
        <p:nvSpPr>
          <p:cNvPr id="55" name="직사각형 54">
            <a:extLst>
              <a:ext uri="{FF2B5EF4-FFF2-40B4-BE49-F238E27FC236}">
                <a16:creationId xmlns:a16="http://schemas.microsoft.com/office/drawing/2014/main" id="{5F02E4AC-9D50-4C46-B329-AE504140E4D0}"/>
              </a:ext>
            </a:extLst>
          </p:cNvPr>
          <p:cNvSpPr/>
          <p:nvPr/>
        </p:nvSpPr>
        <p:spPr>
          <a:xfrm>
            <a:off x="347546" y="1859268"/>
            <a:ext cx="5915284" cy="1200329"/>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Đó</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là</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người</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thân</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của</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em</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ông</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bà</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bố</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mẹ</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anh</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chị</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em</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p>
        </p:txBody>
      </p:sp>
      <p:pic>
        <p:nvPicPr>
          <p:cNvPr id="3" name="Picture Placeholder 2"/>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rcRect l="11323" r="11323"/>
          <a:stretch>
            <a:fillRect/>
          </a:stretch>
        </p:blipFill>
        <p:spPr>
          <a:xfrm>
            <a:off x="6360241" y="1291022"/>
            <a:ext cx="4511974" cy="3985065"/>
          </a:xfrm>
          <a:prstGeom prst="rect">
            <a:avLst/>
          </a:prstGeom>
        </p:spPr>
      </p:pic>
      <p:sp>
        <p:nvSpPr>
          <p:cNvPr id="36" name="사각형: 둥근 모서리 35">
            <a:extLst>
              <a:ext uri="{FF2B5EF4-FFF2-40B4-BE49-F238E27FC236}">
                <a16:creationId xmlns:a16="http://schemas.microsoft.com/office/drawing/2014/main" id="{D8D9589E-1DA2-4272-9256-2FBF1C61DACE}"/>
              </a:ext>
            </a:extLst>
          </p:cNvPr>
          <p:cNvSpPr/>
          <p:nvPr/>
        </p:nvSpPr>
        <p:spPr>
          <a:xfrm>
            <a:off x="691845" y="725041"/>
            <a:ext cx="5274644" cy="646331"/>
          </a:xfrm>
          <a:prstGeom prst="roundRect">
            <a:avLst>
              <a:gd name="adj" fmla="val 50000"/>
            </a:avLst>
          </a:prstGeom>
          <a:solidFill>
            <a:srgbClr val="F3123C"/>
          </a:solidFill>
          <a:ln w="15875" cap="flat">
            <a:noFill/>
            <a:prstDash val="solid"/>
            <a:miter/>
          </a:ln>
        </p:spPr>
        <p:txBody>
          <a:bodyPr lIns="288000" rIns="288000"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3600" b="1"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Gợi</a:t>
            </a:r>
            <a:r>
              <a:rPr kumimoji="0" lang="en-US" altLang="ko-KR" sz="3600" b="1"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ý 1</a:t>
            </a:r>
            <a:endParaRPr kumimoji="0" lang="ko-KR" altLang="en-US" sz="3600" b="1" i="0" u="none" strike="noStrike" kern="1200" cap="none" spc="0" normalizeH="0" baseline="0" noProof="0" dirty="0">
              <a:ln>
                <a:noFill/>
              </a:ln>
              <a:solidFill>
                <a:prstClr val="white"/>
              </a:solidFill>
              <a:effectLst/>
              <a:uLnTx/>
              <a:uFillTx/>
              <a:latin typeface="Cambria" panose="02040503050406030204" pitchFamily="18" charset="0"/>
              <a:cs typeface="+mn-cs"/>
            </a:endParaRPr>
          </a:p>
        </p:txBody>
      </p:sp>
      <p:sp>
        <p:nvSpPr>
          <p:cNvPr id="35" name="직사각형 54">
            <a:extLst>
              <a:ext uri="{FF2B5EF4-FFF2-40B4-BE49-F238E27FC236}">
                <a16:creationId xmlns:a16="http://schemas.microsoft.com/office/drawing/2014/main" id="{5F02E4AC-9D50-4C46-B329-AE504140E4D0}"/>
              </a:ext>
            </a:extLst>
          </p:cNvPr>
          <p:cNvSpPr/>
          <p:nvPr/>
        </p:nvSpPr>
        <p:spPr>
          <a:xfrm>
            <a:off x="216249" y="3562363"/>
            <a:ext cx="6046581" cy="1200329"/>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Thầy</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cô</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giáo</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bạn</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bè</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hoặc</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những</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người</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xung</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altLang="ko-KR" sz="36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quanh</a:t>
            </a:r>
            <a:r>
              <a:rPr kumimoji="0" lang="en-US" altLang="ko-KR"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52186" y="1291022"/>
            <a:ext cx="4511974" cy="4015989"/>
          </a:xfrm>
          <a:prstGeom prst="rect">
            <a:avLst/>
          </a:prstGeom>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60241" y="1547053"/>
            <a:ext cx="4520029" cy="3729034"/>
          </a:xfrm>
          <a:prstGeom prst="rect">
            <a:avLst/>
          </a:prstGeom>
        </p:spPr>
      </p:pic>
    </p:spTree>
    <p:extLst>
      <p:ext uri="{BB962C8B-B14F-4D97-AF65-F5344CB8AC3E}">
        <p14:creationId xmlns:p14="http://schemas.microsoft.com/office/powerpoint/2010/main" val="2457151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22" presetClass="entr" presetSubtype="8"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par>
                                <p:cTn id="19" presetID="47"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0" presetClass="exit" presetSubtype="0" fill="hold" nodeType="afterEffect">
                                  <p:stCondLst>
                                    <p:cond delay="50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childTnLst>
                          </p:cTn>
                        </p:par>
                        <p:par>
                          <p:cTn id="28" fill="hold">
                            <p:stCondLst>
                              <p:cond delay="2000"/>
                            </p:stCondLst>
                            <p:childTnLst>
                              <p:par>
                                <p:cTn id="29" presetID="6" presetClass="entr" presetSubtype="32"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circle(out)">
                                      <p:cBhvr>
                                        <p:cTn id="31" dur="11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45413" y="1798733"/>
            <a:ext cx="3774785" cy="4473115"/>
            <a:chOff x="245413" y="1798733"/>
            <a:chExt cx="3774785" cy="4473115"/>
          </a:xfrm>
        </p:grpSpPr>
        <p:sp>
          <p:nvSpPr>
            <p:cNvPr id="21" name="사각형: 둥근 모서리 1">
              <a:extLst>
                <a:ext uri="{FF2B5EF4-FFF2-40B4-BE49-F238E27FC236}">
                  <a16:creationId xmlns:a16="http://schemas.microsoft.com/office/drawing/2014/main" id="{14AACA18-D862-4D0B-BD36-20AE33C14E1D}"/>
                </a:ext>
              </a:extLst>
            </p:cNvPr>
            <p:cNvSpPr/>
            <p:nvPr/>
          </p:nvSpPr>
          <p:spPr>
            <a:xfrm>
              <a:off x="245413" y="2311567"/>
              <a:ext cx="3774785" cy="3960281"/>
            </a:xfrm>
            <a:prstGeom prst="roundRect">
              <a:avLst>
                <a:gd name="adj" fmla="val 10825"/>
              </a:avLst>
            </a:prstGeom>
            <a:solidFill>
              <a:schemeClr val="accent4">
                <a:lumMod val="7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white"/>
                </a:solidFill>
                <a:effectLst/>
                <a:uLnTx/>
                <a:uFillTx/>
                <a:latin typeface="Rammetto One"/>
                <a:cs typeface="+mn-cs"/>
              </a:endParaRPr>
            </a:p>
          </p:txBody>
        </p:sp>
        <p:sp>
          <p:nvSpPr>
            <p:cNvPr id="24" name="그림 개체 틀 4">
              <a:extLst>
                <a:ext uri="{FF2B5EF4-FFF2-40B4-BE49-F238E27FC236}">
                  <a16:creationId xmlns:a16="http://schemas.microsoft.com/office/drawing/2014/main" id="{7441705B-FE43-4F99-9596-82B175F657F9}"/>
                </a:ext>
              </a:extLst>
            </p:cNvPr>
            <p:cNvSpPr txBox="1">
              <a:spLocks/>
            </p:cNvSpPr>
            <p:nvPr/>
          </p:nvSpPr>
          <p:spPr>
            <a:xfrm>
              <a:off x="245413" y="1798733"/>
              <a:ext cx="3774785" cy="1225824"/>
            </a:xfrm>
            <a:prstGeom prst="roundRect">
              <a:avLst/>
            </a:prstGeom>
            <a:pattFill prst="pct10">
              <a:fgClr>
                <a:srgbClr val="FFC000"/>
              </a:fgClr>
              <a:bgClr>
                <a:schemeClr val="bg1">
                  <a:lumMod val="95000"/>
                </a:schemeClr>
              </a:bgClr>
            </a:pattFill>
          </p:spPr>
          <p:txBody>
            <a:bodyPr tIns="91440" bIns="46800" anchor="ctr"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2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3200" b="1" i="0" u="none" strike="noStrike" kern="1200" cap="none" spc="0" normalizeH="0" baseline="0" noProof="0" dirty="0" err="1">
                  <a:ln w="3175">
                    <a:solidFill>
                      <a:sysClr val="windowText" lastClr="000000"/>
                    </a:solidFill>
                  </a:ln>
                  <a:solidFill>
                    <a:srgbClr val="FFC000">
                      <a:lumMod val="75000"/>
                    </a:srgbClr>
                  </a:solidFill>
                  <a:effectLst/>
                  <a:uLnTx/>
                  <a:uFillTx/>
                  <a:latin typeface="Cambria" panose="02040503050406030204" pitchFamily="18" charset="0"/>
                  <a:ea typeface="Cambria" panose="02040503050406030204" pitchFamily="18" charset="0"/>
                  <a:cs typeface="+mn-cs"/>
                </a:rPr>
                <a:t>Tuổi</a:t>
              </a:r>
              <a:r>
                <a:rPr kumimoji="0" lang="en-US" altLang="ko-KR" sz="3200" b="1" i="0" u="none" strike="noStrike" kern="1200" cap="none" spc="0" normalizeH="0" baseline="0" noProof="0" dirty="0">
                  <a:ln w="3175">
                    <a:solidFill>
                      <a:sysClr val="windowText" lastClr="000000"/>
                    </a:solidFill>
                  </a:ln>
                  <a:solidFill>
                    <a:srgbClr val="FFC000">
                      <a:lumMod val="75000"/>
                    </a:srgbClr>
                  </a:solidFill>
                  <a:effectLst/>
                  <a:uLnTx/>
                  <a:uFillTx/>
                  <a:latin typeface="Cambria" panose="02040503050406030204" pitchFamily="18" charset="0"/>
                  <a:ea typeface="Cambria" panose="02040503050406030204" pitchFamily="18" charset="0"/>
                  <a:cs typeface="+mn-cs"/>
                </a:rPr>
                <a:t> </a:t>
              </a:r>
              <a:r>
                <a:rPr kumimoji="0" lang="en-US" altLang="ko-KR" sz="3200" b="1" i="0" u="none" strike="noStrike" kern="1200" cap="none" spc="0" normalizeH="0" baseline="0" noProof="0" dirty="0" err="1">
                  <a:ln w="3175">
                    <a:solidFill>
                      <a:sysClr val="windowText" lastClr="000000"/>
                    </a:solidFill>
                  </a:ln>
                  <a:solidFill>
                    <a:srgbClr val="FFC000">
                      <a:lumMod val="75000"/>
                    </a:srgbClr>
                  </a:solidFill>
                  <a:effectLst/>
                  <a:uLnTx/>
                  <a:uFillTx/>
                  <a:latin typeface="Cambria" panose="02040503050406030204" pitchFamily="18" charset="0"/>
                  <a:ea typeface="Cambria" panose="02040503050406030204" pitchFamily="18" charset="0"/>
                  <a:cs typeface="+mn-cs"/>
                </a:rPr>
                <a:t>tác</a:t>
              </a:r>
              <a:r>
                <a:rPr kumimoji="0" lang="en-US" altLang="ko-KR" sz="3200" b="1" i="0" u="none" strike="noStrike" kern="1200" cap="none" spc="0" normalizeH="0" baseline="0" noProof="0" dirty="0">
                  <a:ln w="3175">
                    <a:solidFill>
                      <a:sysClr val="windowText" lastClr="000000"/>
                    </a:solidFill>
                  </a:ln>
                  <a:solidFill>
                    <a:srgbClr val="FFC000">
                      <a:lumMod val="75000"/>
                    </a:srgbClr>
                  </a:solidFill>
                  <a:effectLst/>
                  <a:uLnTx/>
                  <a:uFillTx/>
                  <a:latin typeface="Cambria" panose="02040503050406030204" pitchFamily="18" charset="0"/>
                  <a:ea typeface="Cambria" panose="02040503050406030204" pitchFamily="18" charset="0"/>
                  <a:cs typeface="+mn-cs"/>
                </a:rPr>
                <a:t>, </a:t>
              </a:r>
            </a:p>
            <a:p>
              <a:pPr marL="0" marR="0" lvl="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3200" b="1" i="0" u="none" strike="noStrike" kern="1200" cap="none" spc="0" normalizeH="0" baseline="0" noProof="0" dirty="0" err="1">
                  <a:ln w="3175">
                    <a:solidFill>
                      <a:sysClr val="windowText" lastClr="000000"/>
                    </a:solidFill>
                  </a:ln>
                  <a:solidFill>
                    <a:srgbClr val="FFC000">
                      <a:lumMod val="75000"/>
                    </a:srgbClr>
                  </a:solidFill>
                  <a:effectLst/>
                  <a:uLnTx/>
                  <a:uFillTx/>
                  <a:latin typeface="Cambria" panose="02040503050406030204" pitchFamily="18" charset="0"/>
                  <a:ea typeface="Cambria" panose="02040503050406030204" pitchFamily="18" charset="0"/>
                  <a:cs typeface="+mn-cs"/>
                </a:rPr>
                <a:t>nghề</a:t>
              </a:r>
              <a:r>
                <a:rPr kumimoji="0" lang="en-US" altLang="ko-KR" sz="3200" b="1" i="0" u="none" strike="noStrike" kern="1200" cap="none" spc="0" normalizeH="0" baseline="0" noProof="0" dirty="0">
                  <a:ln w="3175">
                    <a:solidFill>
                      <a:sysClr val="windowText" lastClr="000000"/>
                    </a:solidFill>
                  </a:ln>
                  <a:solidFill>
                    <a:srgbClr val="FFC000">
                      <a:lumMod val="75000"/>
                    </a:srgbClr>
                  </a:solidFill>
                  <a:effectLst/>
                  <a:uLnTx/>
                  <a:uFillTx/>
                  <a:latin typeface="Cambria" panose="02040503050406030204" pitchFamily="18" charset="0"/>
                  <a:ea typeface="Cambria" panose="02040503050406030204" pitchFamily="18" charset="0"/>
                  <a:cs typeface="+mn-cs"/>
                </a:rPr>
                <a:t> </a:t>
              </a:r>
              <a:r>
                <a:rPr kumimoji="0" lang="en-US" altLang="ko-KR" sz="3200" b="1" i="0" u="none" strike="noStrike" kern="1200" cap="none" spc="0" normalizeH="0" baseline="0" noProof="0" dirty="0" err="1">
                  <a:ln w="3175">
                    <a:solidFill>
                      <a:sysClr val="windowText" lastClr="000000"/>
                    </a:solidFill>
                  </a:ln>
                  <a:solidFill>
                    <a:srgbClr val="FFC000">
                      <a:lumMod val="75000"/>
                    </a:srgbClr>
                  </a:solidFill>
                  <a:effectLst/>
                  <a:uLnTx/>
                  <a:uFillTx/>
                  <a:latin typeface="Cambria" panose="02040503050406030204" pitchFamily="18" charset="0"/>
                  <a:ea typeface="Cambria" panose="02040503050406030204" pitchFamily="18" charset="0"/>
                  <a:cs typeface="+mn-cs"/>
                </a:rPr>
                <a:t>nghiệp</a:t>
              </a:r>
              <a:endParaRPr kumimoji="0" lang="ko-KR" altLang="en-US" sz="3200" b="1" i="0" u="none" strike="noStrike" kern="1200" cap="none" spc="0" normalizeH="0" baseline="0" noProof="0" dirty="0">
                <a:ln w="3175">
                  <a:solidFill>
                    <a:sysClr val="windowText" lastClr="000000"/>
                  </a:solidFill>
                </a:ln>
                <a:solidFill>
                  <a:srgbClr val="FFC000">
                    <a:lumMod val="75000"/>
                  </a:srgbClr>
                </a:solidFill>
                <a:effectLst/>
                <a:uLnTx/>
                <a:uFillTx/>
                <a:latin typeface="Cambria" panose="02040503050406030204" pitchFamily="18" charset="0"/>
                <a:cs typeface="+mn-cs"/>
              </a:endParaRPr>
            </a:p>
          </p:txBody>
        </p:sp>
      </p:grpSp>
      <p:pic>
        <p:nvPicPr>
          <p:cNvPr id="13" name="그림 12">
            <a:extLst>
              <a:ext uri="{FF2B5EF4-FFF2-40B4-BE49-F238E27FC236}">
                <a16:creationId xmlns:a16="http://schemas.microsoft.com/office/drawing/2014/main" id="{093810F4-CF76-46B4-AB22-6D7C981221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5451167"/>
            <a:ext cx="1283344" cy="1406833"/>
          </a:xfrm>
          <a:prstGeom prst="rect">
            <a:avLst/>
          </a:prstGeom>
        </p:spPr>
      </p:pic>
      <p:pic>
        <p:nvPicPr>
          <p:cNvPr id="20" name="그림 19">
            <a:extLst>
              <a:ext uri="{FF2B5EF4-FFF2-40B4-BE49-F238E27FC236}">
                <a16:creationId xmlns:a16="http://schemas.microsoft.com/office/drawing/2014/main" id="{E9E066AA-3FC0-42CC-90C2-8ADCD435FC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97672" y="5451167"/>
            <a:ext cx="1394328" cy="1406833"/>
          </a:xfrm>
          <a:prstGeom prst="rect">
            <a:avLst/>
          </a:prstGeom>
        </p:spPr>
      </p:pic>
      <p:sp>
        <p:nvSpPr>
          <p:cNvPr id="27" name="자유형: 도형 3">
            <a:extLst>
              <a:ext uri="{FF2B5EF4-FFF2-40B4-BE49-F238E27FC236}">
                <a16:creationId xmlns:a16="http://schemas.microsoft.com/office/drawing/2014/main" id="{7A02B737-64A2-4835-8FFA-F822FBD5A739}"/>
              </a:ext>
            </a:extLst>
          </p:cNvPr>
          <p:cNvSpPr/>
          <p:nvPr/>
        </p:nvSpPr>
        <p:spPr>
          <a:xfrm>
            <a:off x="641672" y="552377"/>
            <a:ext cx="3765466" cy="1134325"/>
          </a:xfrm>
          <a:custGeom>
            <a:avLst/>
            <a:gdLst>
              <a:gd name="connsiteX0" fmla="*/ 0 w 2901894"/>
              <a:gd name="connsiteY0" fmla="*/ 277585 h 832756"/>
              <a:gd name="connsiteX1" fmla="*/ 0 w 2901894"/>
              <a:gd name="connsiteY1" fmla="*/ 277586 h 832756"/>
              <a:gd name="connsiteX2" fmla="*/ 0 w 2901894"/>
              <a:gd name="connsiteY2" fmla="*/ 277586 h 832756"/>
              <a:gd name="connsiteX3" fmla="*/ 277586 w 2901894"/>
              <a:gd name="connsiteY3" fmla="*/ 0 h 832756"/>
              <a:gd name="connsiteX4" fmla="*/ 2624308 w 2901894"/>
              <a:gd name="connsiteY4" fmla="*/ 0 h 832756"/>
              <a:gd name="connsiteX5" fmla="*/ 2901894 w 2901894"/>
              <a:gd name="connsiteY5" fmla="*/ 277586 h 832756"/>
              <a:gd name="connsiteX6" fmla="*/ 2901893 w 2901894"/>
              <a:gd name="connsiteY6" fmla="*/ 277586 h 832756"/>
              <a:gd name="connsiteX7" fmla="*/ 2624307 w 2901894"/>
              <a:gd name="connsiteY7" fmla="*/ 555172 h 832756"/>
              <a:gd name="connsiteX8" fmla="*/ 683673 w 2901894"/>
              <a:gd name="connsiteY8" fmla="*/ 555171 h 832756"/>
              <a:gd name="connsiteX9" fmla="*/ 522674 w 2901894"/>
              <a:gd name="connsiteY9" fmla="*/ 832756 h 832756"/>
              <a:gd name="connsiteX10" fmla="*/ 361674 w 2901894"/>
              <a:gd name="connsiteY10" fmla="*/ 555171 h 832756"/>
              <a:gd name="connsiteX11" fmla="*/ 277586 w 2901894"/>
              <a:gd name="connsiteY11" fmla="*/ 555171 h 832756"/>
              <a:gd name="connsiteX12" fmla="*/ 21814 w 2901894"/>
              <a:gd name="connsiteY12" fmla="*/ 385634 h 832756"/>
              <a:gd name="connsiteX13" fmla="*/ 0 w 2901894"/>
              <a:gd name="connsiteY13" fmla="*/ 277586 h 832756"/>
              <a:gd name="connsiteX14" fmla="*/ 21814 w 2901894"/>
              <a:gd name="connsiteY14" fmla="*/ 169537 h 832756"/>
              <a:gd name="connsiteX15" fmla="*/ 277586 w 2901894"/>
              <a:gd name="connsiteY15" fmla="*/ 0 h 83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01894" h="832756">
                <a:moveTo>
                  <a:pt x="0" y="277585"/>
                </a:moveTo>
                <a:lnTo>
                  <a:pt x="0" y="277586"/>
                </a:lnTo>
                <a:lnTo>
                  <a:pt x="0" y="277586"/>
                </a:lnTo>
                <a:close/>
                <a:moveTo>
                  <a:pt x="277586" y="0"/>
                </a:moveTo>
                <a:lnTo>
                  <a:pt x="2624308" y="0"/>
                </a:lnTo>
                <a:cubicBezTo>
                  <a:pt x="2777615" y="0"/>
                  <a:pt x="2901894" y="124279"/>
                  <a:pt x="2901894" y="277586"/>
                </a:cubicBezTo>
                <a:lnTo>
                  <a:pt x="2901893" y="277586"/>
                </a:lnTo>
                <a:cubicBezTo>
                  <a:pt x="2901893" y="430893"/>
                  <a:pt x="2777614" y="555172"/>
                  <a:pt x="2624307" y="555172"/>
                </a:cubicBezTo>
                <a:lnTo>
                  <a:pt x="683673" y="555171"/>
                </a:lnTo>
                <a:lnTo>
                  <a:pt x="522674" y="832756"/>
                </a:lnTo>
                <a:lnTo>
                  <a:pt x="361674" y="555171"/>
                </a:lnTo>
                <a:lnTo>
                  <a:pt x="277586" y="555171"/>
                </a:lnTo>
                <a:cubicBezTo>
                  <a:pt x="162606" y="555171"/>
                  <a:pt x="63954" y="485264"/>
                  <a:pt x="21814" y="385634"/>
                </a:cubicBezTo>
                <a:lnTo>
                  <a:pt x="0" y="277586"/>
                </a:lnTo>
                <a:lnTo>
                  <a:pt x="21814" y="169537"/>
                </a:lnTo>
                <a:cubicBezTo>
                  <a:pt x="63954" y="69907"/>
                  <a:pt x="162606" y="0"/>
                  <a:pt x="27758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91440" rtlCol="0" anchor="t" anchorCtr="0"/>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3600" b="1" i="0" u="none" strike="noStrike" kern="1200" cap="none" spc="0" normalizeH="0" baseline="0" noProof="0" dirty="0" err="1">
                <a:ln>
                  <a:noFill/>
                </a:ln>
                <a:solidFill>
                  <a:srgbClr val="F4F4ED"/>
                </a:solidFill>
                <a:effectLst/>
                <a:uLnTx/>
                <a:uFillTx/>
                <a:latin typeface="Cambria" panose="02040503050406030204" pitchFamily="18" charset="0"/>
                <a:ea typeface="Cambria" panose="02040503050406030204" pitchFamily="18" charset="0"/>
                <a:cs typeface="+mn-cs"/>
              </a:rPr>
              <a:t>Gợi</a:t>
            </a:r>
            <a:r>
              <a:rPr kumimoji="0" lang="en-US" altLang="ko-KR" sz="3600" b="1" i="0" u="none" strike="noStrike" kern="1200" cap="none" spc="0" normalizeH="0" baseline="0" noProof="0" dirty="0">
                <a:ln>
                  <a:noFill/>
                </a:ln>
                <a:solidFill>
                  <a:srgbClr val="F4F4ED"/>
                </a:solidFill>
                <a:effectLst/>
                <a:uLnTx/>
                <a:uFillTx/>
                <a:latin typeface="Cambria" panose="02040503050406030204" pitchFamily="18" charset="0"/>
                <a:ea typeface="Cambria" panose="02040503050406030204" pitchFamily="18" charset="0"/>
                <a:cs typeface="+mn-cs"/>
              </a:rPr>
              <a:t> ý 2</a:t>
            </a:r>
            <a:endParaRPr kumimoji="0" lang="ko-KR" altLang="en-US" sz="3600" b="1" i="0" u="none" strike="noStrike" kern="1200" cap="none" spc="0" normalizeH="0" baseline="0" noProof="0" dirty="0">
              <a:ln>
                <a:noFill/>
              </a:ln>
              <a:solidFill>
                <a:srgbClr val="F4F4ED"/>
              </a:solidFill>
              <a:effectLst/>
              <a:uLnTx/>
              <a:uFillTx/>
              <a:latin typeface="Cambria" panose="02040503050406030204" pitchFamily="18" charset="0"/>
              <a:cs typeface="+mn-cs"/>
            </a:endParaRPr>
          </a:p>
        </p:txBody>
      </p:sp>
      <p:sp>
        <p:nvSpPr>
          <p:cNvPr id="28" name="직사각형 17">
            <a:extLst>
              <a:ext uri="{FF2B5EF4-FFF2-40B4-BE49-F238E27FC236}">
                <a16:creationId xmlns:a16="http://schemas.microsoft.com/office/drawing/2014/main" id="{13039C4E-F47B-4346-A9F6-74D31210C1A6}"/>
              </a:ext>
            </a:extLst>
          </p:cNvPr>
          <p:cNvSpPr/>
          <p:nvPr/>
        </p:nvSpPr>
        <p:spPr>
          <a:xfrm>
            <a:off x="4572178" y="407977"/>
            <a:ext cx="5134530" cy="1077218"/>
          </a:xfrm>
          <a:prstGeom prst="rect">
            <a:avLst/>
          </a:prstGeom>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Nêu</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những</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đặc</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điểm</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mà</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em</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thấy</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ấn</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tượng</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về</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người</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đó</a:t>
            </a:r>
            <a:endParaRPr kumimoji="0" lang="ko-KR" altLang="en-US" sz="3200" b="0" i="0" u="none" strike="noStrike" kern="1200" cap="none" spc="0" normalizeH="0" baseline="0" noProof="0" dirty="0">
              <a:ln>
                <a:noFill/>
              </a:ln>
              <a:solidFill>
                <a:srgbClr val="002060"/>
              </a:solidFill>
              <a:effectLst/>
              <a:uLnTx/>
              <a:uFillTx/>
              <a:latin typeface="Cambria" panose="02040503050406030204" pitchFamily="18" charset="0"/>
              <a:cs typeface="+mn-cs"/>
            </a:endParaRPr>
          </a:p>
        </p:txBody>
      </p:sp>
      <p:grpSp>
        <p:nvGrpSpPr>
          <p:cNvPr id="2" name="Group 1"/>
          <p:cNvGrpSpPr/>
          <p:nvPr/>
        </p:nvGrpSpPr>
        <p:grpSpPr>
          <a:xfrm>
            <a:off x="4208606" y="1795763"/>
            <a:ext cx="3774787" cy="4476085"/>
            <a:chOff x="4208606" y="1795763"/>
            <a:chExt cx="3774787" cy="4476085"/>
          </a:xfrm>
        </p:grpSpPr>
        <p:sp>
          <p:nvSpPr>
            <p:cNvPr id="22" name="사각형: 둥근 모서리 8">
              <a:extLst>
                <a:ext uri="{FF2B5EF4-FFF2-40B4-BE49-F238E27FC236}">
                  <a16:creationId xmlns:a16="http://schemas.microsoft.com/office/drawing/2014/main" id="{CD3838BC-B277-499D-ABC5-C6424B376BCE}"/>
                </a:ext>
              </a:extLst>
            </p:cNvPr>
            <p:cNvSpPr/>
            <p:nvPr/>
          </p:nvSpPr>
          <p:spPr>
            <a:xfrm>
              <a:off x="4208607" y="2251425"/>
              <a:ext cx="3774786" cy="4020423"/>
            </a:xfrm>
            <a:prstGeom prst="roundRect">
              <a:avLst>
                <a:gd name="adj" fmla="val 10825"/>
              </a:avLst>
            </a:prstGeom>
            <a:solidFill>
              <a:srgbClr val="C00000"/>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white"/>
                </a:solidFill>
                <a:effectLst/>
                <a:uLnTx/>
                <a:uFillTx/>
                <a:latin typeface="Rammetto One"/>
                <a:cs typeface="+mn-cs"/>
              </a:endParaRPr>
            </a:p>
          </p:txBody>
        </p:sp>
        <p:sp>
          <p:nvSpPr>
            <p:cNvPr id="35" name="그림 개체 틀 4">
              <a:extLst>
                <a:ext uri="{FF2B5EF4-FFF2-40B4-BE49-F238E27FC236}">
                  <a16:creationId xmlns:a16="http://schemas.microsoft.com/office/drawing/2014/main" id="{7441705B-FE43-4F99-9596-82B175F657F9}"/>
                </a:ext>
              </a:extLst>
            </p:cNvPr>
            <p:cNvSpPr txBox="1">
              <a:spLocks/>
            </p:cNvSpPr>
            <p:nvPr/>
          </p:nvSpPr>
          <p:spPr>
            <a:xfrm>
              <a:off x="4208606" y="1795763"/>
              <a:ext cx="3774787" cy="1228793"/>
            </a:xfrm>
            <a:prstGeom prst="roundRect">
              <a:avLst/>
            </a:prstGeom>
            <a:pattFill prst="pct5">
              <a:fgClr>
                <a:srgbClr val="C00000"/>
              </a:fgClr>
              <a:bgClr>
                <a:schemeClr val="bg1">
                  <a:lumMod val="95000"/>
                </a:schemeClr>
              </a:bgClr>
            </a:pattFill>
          </p:spPr>
          <p:txBody>
            <a:bodyPr tIns="91440" bIns="46800" anchor="ctr"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2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3200" b="1" i="0" u="none" strike="noStrike" kern="1200" cap="none" spc="0" normalizeH="0" baseline="0" noProof="0" dirty="0" err="1">
                  <a:ln w="3175">
                    <a:solidFill>
                      <a:sysClr val="windowText" lastClr="000000"/>
                    </a:solidFill>
                  </a:ln>
                  <a:solidFill>
                    <a:srgbClr val="FF0000"/>
                  </a:solidFill>
                  <a:effectLst/>
                  <a:uLnTx/>
                  <a:uFillTx/>
                  <a:latin typeface="Cambria" panose="02040503050406030204" pitchFamily="18" charset="0"/>
                  <a:ea typeface="Cambria" panose="02040503050406030204" pitchFamily="18" charset="0"/>
                  <a:cs typeface="+mn-cs"/>
                </a:rPr>
                <a:t>Ngoại</a:t>
              </a:r>
              <a:r>
                <a:rPr kumimoji="0" lang="en-US" altLang="ko-KR" sz="3200" b="1" i="0" u="none" strike="noStrike" kern="1200" cap="none" spc="0" normalizeH="0" baseline="0" noProof="0" dirty="0">
                  <a:ln w="3175">
                    <a:solidFill>
                      <a:sysClr val="windowText" lastClr="000000"/>
                    </a:solidFill>
                  </a:ln>
                  <a:solidFill>
                    <a:srgbClr val="FF0000"/>
                  </a:solidFill>
                  <a:effectLst/>
                  <a:uLnTx/>
                  <a:uFillTx/>
                  <a:latin typeface="Cambria" panose="02040503050406030204" pitchFamily="18" charset="0"/>
                  <a:ea typeface="Cambria" panose="02040503050406030204" pitchFamily="18" charset="0"/>
                  <a:cs typeface="+mn-cs"/>
                </a:rPr>
                <a:t> </a:t>
              </a:r>
              <a:r>
                <a:rPr kumimoji="0" lang="en-US" altLang="ko-KR" sz="3200" b="1" i="0" u="none" strike="noStrike" kern="1200" cap="none" spc="0" normalizeH="0" baseline="0" noProof="0" dirty="0" err="1">
                  <a:ln w="3175">
                    <a:solidFill>
                      <a:sysClr val="windowText" lastClr="000000"/>
                    </a:solidFill>
                  </a:ln>
                  <a:solidFill>
                    <a:srgbClr val="FF0000"/>
                  </a:solidFill>
                  <a:effectLst/>
                  <a:uLnTx/>
                  <a:uFillTx/>
                  <a:latin typeface="Cambria" panose="02040503050406030204" pitchFamily="18" charset="0"/>
                  <a:ea typeface="Cambria" panose="02040503050406030204" pitchFamily="18" charset="0"/>
                  <a:cs typeface="+mn-cs"/>
                </a:rPr>
                <a:t>hình</a:t>
              </a:r>
              <a:r>
                <a:rPr kumimoji="0" lang="en-US" altLang="ko-KR" sz="3200" b="1" i="0" u="none" strike="noStrike" kern="1200" cap="none" spc="0" normalizeH="0" baseline="0" noProof="0" dirty="0">
                  <a:ln w="3175">
                    <a:solidFill>
                      <a:sysClr val="windowText" lastClr="000000"/>
                    </a:solidFill>
                  </a:ln>
                  <a:solidFill>
                    <a:srgbClr val="FF0000"/>
                  </a:solidFill>
                  <a:effectLst/>
                  <a:uLnTx/>
                  <a:uFillTx/>
                  <a:latin typeface="Cambria" panose="02040503050406030204" pitchFamily="18" charset="0"/>
                  <a:ea typeface="Cambria" panose="02040503050406030204" pitchFamily="18" charset="0"/>
                  <a:cs typeface="+mn-cs"/>
                </a:rPr>
                <a:t>, </a:t>
              </a:r>
            </a:p>
            <a:p>
              <a:pPr marL="0" marR="0" lvl="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3200" b="1" i="0" u="none" strike="noStrike" kern="1200" cap="none" spc="0" normalizeH="0" baseline="0" noProof="0" dirty="0" err="1">
                  <a:ln w="3175">
                    <a:solidFill>
                      <a:sysClr val="windowText" lastClr="000000"/>
                    </a:solidFill>
                  </a:ln>
                  <a:solidFill>
                    <a:srgbClr val="FF0000"/>
                  </a:solidFill>
                  <a:effectLst/>
                  <a:uLnTx/>
                  <a:uFillTx/>
                  <a:latin typeface="Cambria" panose="02040503050406030204" pitchFamily="18" charset="0"/>
                  <a:ea typeface="Cambria" panose="02040503050406030204" pitchFamily="18" charset="0"/>
                  <a:cs typeface="+mn-cs"/>
                </a:rPr>
                <a:t>tính</a:t>
              </a:r>
              <a:r>
                <a:rPr kumimoji="0" lang="en-US" altLang="ko-KR" sz="3200" b="1" i="0" u="none" strike="noStrike" kern="1200" cap="none" spc="0" normalizeH="0" baseline="0" noProof="0" dirty="0">
                  <a:ln w="3175">
                    <a:solidFill>
                      <a:sysClr val="windowText" lastClr="000000"/>
                    </a:solidFill>
                  </a:ln>
                  <a:solidFill>
                    <a:srgbClr val="FF0000"/>
                  </a:solidFill>
                  <a:effectLst/>
                  <a:uLnTx/>
                  <a:uFillTx/>
                  <a:latin typeface="Cambria" panose="02040503050406030204" pitchFamily="18" charset="0"/>
                  <a:ea typeface="Cambria" panose="02040503050406030204" pitchFamily="18" charset="0"/>
                  <a:cs typeface="+mn-cs"/>
                </a:rPr>
                <a:t> </a:t>
              </a:r>
              <a:r>
                <a:rPr kumimoji="0" lang="en-US" altLang="ko-KR" sz="3200" b="1" i="0" u="none" strike="noStrike" kern="1200" cap="none" spc="0" normalizeH="0" baseline="0" noProof="0" dirty="0" err="1">
                  <a:ln w="3175">
                    <a:solidFill>
                      <a:sysClr val="windowText" lastClr="000000"/>
                    </a:solidFill>
                  </a:ln>
                  <a:solidFill>
                    <a:srgbClr val="FF0000"/>
                  </a:solidFill>
                  <a:effectLst/>
                  <a:uLnTx/>
                  <a:uFillTx/>
                  <a:latin typeface="Cambria" panose="02040503050406030204" pitchFamily="18" charset="0"/>
                  <a:ea typeface="Cambria" panose="02040503050406030204" pitchFamily="18" charset="0"/>
                  <a:cs typeface="+mn-cs"/>
                </a:rPr>
                <a:t>tình</a:t>
              </a:r>
              <a:endParaRPr kumimoji="0" lang="ko-KR" altLang="en-US" sz="3200" b="1" i="0" u="none" strike="noStrike" kern="1200" cap="none" spc="0" normalizeH="0" baseline="0" noProof="0" dirty="0">
                <a:ln w="3175">
                  <a:solidFill>
                    <a:sysClr val="windowText" lastClr="000000"/>
                  </a:solidFill>
                </a:ln>
                <a:solidFill>
                  <a:srgbClr val="FF0000"/>
                </a:solidFill>
                <a:effectLst/>
                <a:uLnTx/>
                <a:uFillTx/>
                <a:latin typeface="Cambria" panose="02040503050406030204" pitchFamily="18" charset="0"/>
                <a:cs typeface="+mn-cs"/>
              </a:endParaRPr>
            </a:p>
          </p:txBody>
        </p:sp>
      </p:grpSp>
      <p:grpSp>
        <p:nvGrpSpPr>
          <p:cNvPr id="4" name="Group 3"/>
          <p:cNvGrpSpPr/>
          <p:nvPr/>
        </p:nvGrpSpPr>
        <p:grpSpPr>
          <a:xfrm>
            <a:off x="8171800" y="1795764"/>
            <a:ext cx="3774788" cy="4476084"/>
            <a:chOff x="8171800" y="1795764"/>
            <a:chExt cx="3774788" cy="4476084"/>
          </a:xfrm>
        </p:grpSpPr>
        <p:sp>
          <p:nvSpPr>
            <p:cNvPr id="23" name="사각형: 둥근 모서리 9">
              <a:extLst>
                <a:ext uri="{FF2B5EF4-FFF2-40B4-BE49-F238E27FC236}">
                  <a16:creationId xmlns:a16="http://schemas.microsoft.com/office/drawing/2014/main" id="{36E03981-F9F1-4FBC-88A8-41E8080B6A82}"/>
                </a:ext>
              </a:extLst>
            </p:cNvPr>
            <p:cNvSpPr/>
            <p:nvPr/>
          </p:nvSpPr>
          <p:spPr>
            <a:xfrm>
              <a:off x="8171800" y="2254757"/>
              <a:ext cx="3774788" cy="4017091"/>
            </a:xfrm>
            <a:prstGeom prst="roundRect">
              <a:avLst>
                <a:gd name="adj" fmla="val 10825"/>
              </a:avLst>
            </a:prstGeom>
            <a:solidFill>
              <a:srgbClr val="92D050"/>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white"/>
                </a:solidFill>
                <a:effectLst/>
                <a:uLnTx/>
                <a:uFillTx/>
                <a:latin typeface="Rammetto One"/>
                <a:cs typeface="+mn-cs"/>
              </a:endParaRPr>
            </a:p>
          </p:txBody>
        </p:sp>
        <p:sp>
          <p:nvSpPr>
            <p:cNvPr id="36" name="그림 개체 틀 4">
              <a:extLst>
                <a:ext uri="{FF2B5EF4-FFF2-40B4-BE49-F238E27FC236}">
                  <a16:creationId xmlns:a16="http://schemas.microsoft.com/office/drawing/2014/main" id="{7441705B-FE43-4F99-9596-82B175F657F9}"/>
                </a:ext>
              </a:extLst>
            </p:cNvPr>
            <p:cNvSpPr txBox="1">
              <a:spLocks/>
            </p:cNvSpPr>
            <p:nvPr/>
          </p:nvSpPr>
          <p:spPr>
            <a:xfrm>
              <a:off x="8199614" y="1795764"/>
              <a:ext cx="3746974" cy="1228792"/>
            </a:xfrm>
            <a:prstGeom prst="roundRect">
              <a:avLst/>
            </a:prstGeom>
            <a:pattFill prst="pct10">
              <a:fgClr>
                <a:srgbClr val="92D050"/>
              </a:fgClr>
              <a:bgClr>
                <a:schemeClr val="bg1">
                  <a:lumMod val="95000"/>
                </a:schemeClr>
              </a:bgClr>
            </a:pattFill>
          </p:spPr>
          <p:txBody>
            <a:bodyPr tIns="91440" bIns="46800" anchor="ctr"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2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a:pPr>
              <a:r>
                <a:rPr kumimoji="0" lang="en-US" altLang="ko-KR" sz="3200" b="1" i="0" u="none" strike="noStrike" kern="1200" cap="none" spc="0" normalizeH="0" baseline="0" noProof="0" dirty="0" err="1">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Lý</a:t>
              </a:r>
              <a:r>
                <a:rPr kumimoji="0" lang="en-US" altLang="ko-KR" sz="3200" b="1" i="0" u="none" strike="noStrike" kern="1200" cap="none" spc="0" normalizeH="0" baseline="0" noProof="0" dirty="0">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 do </a:t>
              </a:r>
              <a:r>
                <a:rPr kumimoji="0" lang="en-US" altLang="ko-KR" sz="3200" b="1" i="0" u="none" strike="noStrike" kern="1200" cap="none" spc="0" normalizeH="0" baseline="0" noProof="0" dirty="0" err="1">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mà</a:t>
              </a:r>
              <a:r>
                <a:rPr kumimoji="0" lang="en-US" altLang="ko-KR" sz="3200" b="1" i="0" u="none" strike="noStrike" kern="1200" cap="none" spc="0" normalizeH="0" baseline="0" noProof="0" dirty="0">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 </a:t>
              </a:r>
              <a:r>
                <a:rPr kumimoji="0" lang="en-US" altLang="ko-KR" sz="3200" b="1" i="0" u="none" strike="noStrike" kern="1200" cap="none" spc="0" normalizeH="0" baseline="0" noProof="0" dirty="0" err="1">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em</a:t>
              </a:r>
              <a:r>
                <a:rPr kumimoji="0" lang="en-US" altLang="ko-KR" sz="3200" b="1" i="0" u="none" strike="noStrike" kern="1200" cap="none" spc="0" normalizeH="0" baseline="0" noProof="0" dirty="0">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 </a:t>
              </a:r>
              <a:r>
                <a:rPr kumimoji="0" lang="en-US" altLang="ko-KR" sz="3200" b="1" i="0" u="none" strike="noStrike" kern="1200" cap="none" spc="0" normalizeH="0" baseline="0" noProof="0" dirty="0" err="1">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yêu</a:t>
              </a:r>
              <a:r>
                <a:rPr kumimoji="0" lang="en-US" altLang="ko-KR" sz="3200" b="1" i="0" u="none" strike="noStrike" kern="1200" cap="none" spc="0" normalizeH="0" baseline="0" noProof="0" dirty="0">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 </a:t>
              </a:r>
              <a:r>
                <a:rPr kumimoji="0" lang="en-US" altLang="ko-KR" sz="3200" b="1" i="0" u="none" strike="noStrike" kern="1200" cap="none" spc="0" normalizeH="0" baseline="0" noProof="0" dirty="0" err="1">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quý</a:t>
              </a:r>
              <a:r>
                <a:rPr kumimoji="0" lang="en-US" altLang="ko-KR" sz="3200" b="1" i="0" u="none" strike="noStrike" kern="1200" cap="none" spc="0" normalizeH="0" baseline="0" noProof="0" dirty="0">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 </a:t>
              </a:r>
              <a:r>
                <a:rPr kumimoji="0" lang="en-US" altLang="ko-KR" sz="3200" b="1" i="0" u="none" strike="noStrike" kern="1200" cap="none" spc="0" normalizeH="0" baseline="0" noProof="0" dirty="0" err="1">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người</a:t>
              </a:r>
              <a:r>
                <a:rPr kumimoji="0" lang="en-US" altLang="ko-KR" sz="3200" b="1" i="0" u="none" strike="noStrike" kern="1200" cap="none" spc="0" normalizeH="0" baseline="0" noProof="0" dirty="0">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 </a:t>
              </a:r>
              <a:r>
                <a:rPr kumimoji="0" lang="en-US" altLang="ko-KR" sz="3200" b="1" i="0" u="none" strike="noStrike" kern="1200" cap="none" spc="0" normalizeH="0" baseline="0" noProof="0" dirty="0" err="1">
                  <a:ln w="3175">
                    <a:solidFill>
                      <a:sysClr val="windowText" lastClr="000000"/>
                    </a:solidFill>
                  </a:ln>
                  <a:solidFill>
                    <a:srgbClr val="00B050"/>
                  </a:solidFill>
                  <a:effectLst/>
                  <a:uLnTx/>
                  <a:uFillTx/>
                  <a:latin typeface="Cambria" panose="02040503050406030204" pitchFamily="18" charset="0"/>
                  <a:ea typeface="Cambria" panose="02040503050406030204" pitchFamily="18" charset="0"/>
                  <a:cs typeface="+mn-cs"/>
                </a:rPr>
                <a:t>đó</a:t>
              </a:r>
              <a:endParaRPr kumimoji="0" lang="ko-KR" altLang="en-US" sz="3200" b="1" i="0" u="none" strike="noStrike" kern="1200" cap="none" spc="0" normalizeH="0" baseline="0" noProof="0" dirty="0">
                <a:ln w="3175">
                  <a:solidFill>
                    <a:sysClr val="windowText" lastClr="000000"/>
                  </a:solidFill>
                </a:ln>
                <a:solidFill>
                  <a:srgbClr val="00B050"/>
                </a:solidFill>
                <a:effectLst/>
                <a:uLnTx/>
                <a:uFillTx/>
                <a:latin typeface="Cambria" panose="02040503050406030204" pitchFamily="18" charset="0"/>
                <a:cs typeface="+mn-cs"/>
              </a:endParaRPr>
            </a:p>
          </p:txBody>
        </p:sp>
      </p:grpSp>
      <p:sp>
        <p:nvSpPr>
          <p:cNvPr id="37" name="TextBox 36"/>
          <p:cNvSpPr txBox="1"/>
          <p:nvPr/>
        </p:nvSpPr>
        <p:spPr>
          <a:xfrm>
            <a:off x="245413" y="3205371"/>
            <a:ext cx="3746973" cy="18158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Giới</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thiệu</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một</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chút</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về</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tuổi</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tác</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công</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việc</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hiện</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tại</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hoặc</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trước</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đây</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của</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người</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đó</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t>
            </a:r>
          </a:p>
        </p:txBody>
      </p:sp>
      <p:sp>
        <p:nvSpPr>
          <p:cNvPr id="38" name="TextBox 37"/>
          <p:cNvSpPr txBox="1"/>
          <p:nvPr/>
        </p:nvSpPr>
        <p:spPr>
          <a:xfrm>
            <a:off x="4282024" y="3024556"/>
            <a:ext cx="3939314" cy="31085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Khuôn</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mặt</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phúc</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hậu</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trái</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xoan</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tròn</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đầy</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Dáng</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người</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gầy</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cao</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vạm</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vỡ</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mũm</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mĩm</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Tính</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tình</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hòa</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đồng</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hiền</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hậu</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nghiêm</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khắc</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p>
        </p:txBody>
      </p:sp>
      <p:sp>
        <p:nvSpPr>
          <p:cNvPr id="40" name="TextBox 39"/>
          <p:cNvSpPr txBox="1"/>
          <p:nvPr/>
        </p:nvSpPr>
        <p:spPr>
          <a:xfrm>
            <a:off x="8164991" y="3136588"/>
            <a:ext cx="3781597" cy="2246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Kể</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những</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việc</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người</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đó</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đã</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từng</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làm</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cho</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em</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khiến</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em</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ấn</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tượng</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yêu</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quý</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và</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kính</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trọng</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người</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8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đó</a:t>
            </a:r>
            <a:r>
              <a:rPr kumimoji="0" lang="en-US" sz="2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a:t>
            </a:r>
          </a:p>
        </p:txBody>
      </p:sp>
    </p:spTree>
    <p:extLst>
      <p:ext uri="{BB962C8B-B14F-4D97-AF65-F5344CB8AC3E}">
        <p14:creationId xmlns:p14="http://schemas.microsoft.com/office/powerpoint/2010/main" val="2688914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arn(outHorizont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3"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1+#ppt_w/2"/>
                                          </p:val>
                                        </p:tav>
                                        <p:tav tm="100000">
                                          <p:val>
                                            <p:strVal val="#ppt_x"/>
                                          </p:val>
                                        </p:tav>
                                      </p:tavLst>
                                    </p:anim>
                                    <p:anim calcmode="lin" valueType="num">
                                      <p:cBhvr additive="base">
                                        <p:cTn id="16"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1000" fill="hold"/>
                                        <p:tgtEl>
                                          <p:spTgt spid="2"/>
                                        </p:tgtEl>
                                        <p:attrNameLst>
                                          <p:attrName>ppt_x</p:attrName>
                                        </p:attrNameLst>
                                      </p:cBhvr>
                                      <p:tavLst>
                                        <p:tav tm="0">
                                          <p:val>
                                            <p:strVal val="#ppt_x"/>
                                          </p:val>
                                        </p:tav>
                                        <p:tav tm="100000">
                                          <p:val>
                                            <p:strVal val="#ppt_x"/>
                                          </p:val>
                                        </p:tav>
                                      </p:tavLst>
                                    </p:anim>
                                    <p:anim calcmode="lin" valueType="num">
                                      <p:cBhvr additive="base">
                                        <p:cTn id="22"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9"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0-#ppt_w/2"/>
                                          </p:val>
                                        </p:tav>
                                        <p:tav tm="100000">
                                          <p:val>
                                            <p:strVal val="#ppt_x"/>
                                          </p:val>
                                        </p:tav>
                                      </p:tavLst>
                                    </p:anim>
                                    <p:anim calcmode="lin" valueType="num">
                                      <p:cBhvr additive="base">
                                        <p:cTn id="28"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7" grpId="0"/>
      <p:bldP spid="38"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자유형: 도형 4">
            <a:extLst>
              <a:ext uri="{FF2B5EF4-FFF2-40B4-BE49-F238E27FC236}">
                <a16:creationId xmlns:a16="http://schemas.microsoft.com/office/drawing/2014/main" id="{5CED793B-C4E1-4BBA-9203-D3750F6191D8}"/>
              </a:ext>
            </a:extLst>
          </p:cNvPr>
          <p:cNvSpPr/>
          <p:nvPr/>
        </p:nvSpPr>
        <p:spPr>
          <a:xfrm>
            <a:off x="4213267" y="5599347"/>
            <a:ext cx="3765466" cy="1151868"/>
          </a:xfrm>
          <a:custGeom>
            <a:avLst/>
            <a:gdLst>
              <a:gd name="connsiteX0" fmla="*/ 0 w 2901894"/>
              <a:gd name="connsiteY0" fmla="*/ 555170 h 832757"/>
              <a:gd name="connsiteX1" fmla="*/ 0 w 2901894"/>
              <a:gd name="connsiteY1" fmla="*/ 555171 h 832757"/>
              <a:gd name="connsiteX2" fmla="*/ 0 w 2901894"/>
              <a:gd name="connsiteY2" fmla="*/ 555171 h 832757"/>
              <a:gd name="connsiteX3" fmla="*/ 558970 w 2901894"/>
              <a:gd name="connsiteY3" fmla="*/ 0 h 832757"/>
              <a:gd name="connsiteX4" fmla="*/ 719969 w 2901894"/>
              <a:gd name="connsiteY4" fmla="*/ 277585 h 832757"/>
              <a:gd name="connsiteX5" fmla="*/ 2624308 w 2901894"/>
              <a:gd name="connsiteY5" fmla="*/ 277585 h 832757"/>
              <a:gd name="connsiteX6" fmla="*/ 2901894 w 2901894"/>
              <a:gd name="connsiteY6" fmla="*/ 555171 h 832757"/>
              <a:gd name="connsiteX7" fmla="*/ 2901893 w 2901894"/>
              <a:gd name="connsiteY7" fmla="*/ 555171 h 832757"/>
              <a:gd name="connsiteX8" fmla="*/ 2624307 w 2901894"/>
              <a:gd name="connsiteY8" fmla="*/ 832757 h 832757"/>
              <a:gd name="connsiteX9" fmla="*/ 277586 w 2901894"/>
              <a:gd name="connsiteY9" fmla="*/ 832756 h 832757"/>
              <a:gd name="connsiteX10" fmla="*/ 21814 w 2901894"/>
              <a:gd name="connsiteY10" fmla="*/ 663219 h 832757"/>
              <a:gd name="connsiteX11" fmla="*/ 0 w 2901894"/>
              <a:gd name="connsiteY11" fmla="*/ 555171 h 832757"/>
              <a:gd name="connsiteX12" fmla="*/ 21814 w 2901894"/>
              <a:gd name="connsiteY12" fmla="*/ 447122 h 832757"/>
              <a:gd name="connsiteX13" fmla="*/ 277586 w 2901894"/>
              <a:gd name="connsiteY13" fmla="*/ 277585 h 832757"/>
              <a:gd name="connsiteX14" fmla="*/ 397970 w 2901894"/>
              <a:gd name="connsiteY14" fmla="*/ 277585 h 83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01894" h="832757">
                <a:moveTo>
                  <a:pt x="0" y="555170"/>
                </a:moveTo>
                <a:lnTo>
                  <a:pt x="0" y="555171"/>
                </a:lnTo>
                <a:lnTo>
                  <a:pt x="0" y="555171"/>
                </a:lnTo>
                <a:close/>
                <a:moveTo>
                  <a:pt x="558970" y="0"/>
                </a:moveTo>
                <a:lnTo>
                  <a:pt x="719969" y="277585"/>
                </a:lnTo>
                <a:lnTo>
                  <a:pt x="2624308" y="277585"/>
                </a:lnTo>
                <a:cubicBezTo>
                  <a:pt x="2777615" y="277585"/>
                  <a:pt x="2901894" y="401864"/>
                  <a:pt x="2901894" y="555171"/>
                </a:cubicBezTo>
                <a:lnTo>
                  <a:pt x="2901893" y="555171"/>
                </a:lnTo>
                <a:cubicBezTo>
                  <a:pt x="2901893" y="708478"/>
                  <a:pt x="2777614" y="832757"/>
                  <a:pt x="2624307" y="832757"/>
                </a:cubicBezTo>
                <a:lnTo>
                  <a:pt x="277586" y="832756"/>
                </a:lnTo>
                <a:cubicBezTo>
                  <a:pt x="162606" y="832756"/>
                  <a:pt x="63954" y="762849"/>
                  <a:pt x="21814" y="663219"/>
                </a:cubicBezTo>
                <a:lnTo>
                  <a:pt x="0" y="555171"/>
                </a:lnTo>
                <a:lnTo>
                  <a:pt x="21814" y="447122"/>
                </a:lnTo>
                <a:cubicBezTo>
                  <a:pt x="63954" y="347492"/>
                  <a:pt x="162606" y="277585"/>
                  <a:pt x="277586" y="277585"/>
                </a:cubicBezTo>
                <a:lnTo>
                  <a:pt x="397970" y="277585"/>
                </a:lnTo>
                <a:close/>
              </a:path>
            </a:pathLst>
          </a:cu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bIns="144000" rtlCol="0" anchor="b" anchorCtr="0"/>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3200" b="1" i="0" u="none" strike="noStrike" kern="1200" cap="none" spc="0" normalizeH="0" baseline="0" noProof="0" dirty="0" err="1">
                <a:ln>
                  <a:noFill/>
                </a:ln>
                <a:solidFill>
                  <a:srgbClr val="F4F4ED"/>
                </a:solidFill>
                <a:effectLst/>
                <a:uLnTx/>
                <a:uFillTx/>
                <a:latin typeface="Cambria" panose="02040503050406030204" pitchFamily="18" charset="0"/>
                <a:ea typeface="Cambria" panose="02040503050406030204" pitchFamily="18" charset="0"/>
                <a:cs typeface="+mn-cs"/>
              </a:rPr>
              <a:t>Gợi</a:t>
            </a:r>
            <a:r>
              <a:rPr kumimoji="0" lang="en-US" altLang="ko-KR" sz="3200" b="1" i="0" u="none" strike="noStrike" kern="1200" cap="none" spc="0" normalizeH="0" baseline="0" noProof="0" dirty="0">
                <a:ln>
                  <a:noFill/>
                </a:ln>
                <a:solidFill>
                  <a:srgbClr val="F4F4ED"/>
                </a:solidFill>
                <a:effectLst/>
                <a:uLnTx/>
                <a:uFillTx/>
                <a:latin typeface="Cambria" panose="02040503050406030204" pitchFamily="18" charset="0"/>
                <a:ea typeface="Cambria" panose="02040503050406030204" pitchFamily="18" charset="0"/>
                <a:cs typeface="+mn-cs"/>
              </a:rPr>
              <a:t> ý 3</a:t>
            </a:r>
            <a:endParaRPr kumimoji="0" lang="ko-KR" altLang="en-US" sz="3200" b="1" i="0" u="none" strike="noStrike" kern="1200" cap="none" spc="0" normalizeH="0" baseline="0" noProof="0" dirty="0">
              <a:ln>
                <a:noFill/>
              </a:ln>
              <a:solidFill>
                <a:srgbClr val="F4F4ED"/>
              </a:solidFill>
              <a:effectLst/>
              <a:uLnTx/>
              <a:uFillTx/>
              <a:latin typeface="Cambria" panose="02040503050406030204" pitchFamily="18" charset="0"/>
              <a:cs typeface="+mn-cs"/>
            </a:endParaRPr>
          </a:p>
        </p:txBody>
      </p:sp>
      <p:sp>
        <p:nvSpPr>
          <p:cNvPr id="11" name="직사각형 25">
            <a:extLst>
              <a:ext uri="{FF2B5EF4-FFF2-40B4-BE49-F238E27FC236}">
                <a16:creationId xmlns:a16="http://schemas.microsoft.com/office/drawing/2014/main" id="{3341821E-17FC-455B-9E2F-E3A264DFE1BA}"/>
              </a:ext>
            </a:extLst>
          </p:cNvPr>
          <p:cNvSpPr/>
          <p:nvPr/>
        </p:nvSpPr>
        <p:spPr>
          <a:xfrm>
            <a:off x="4881299" y="4500055"/>
            <a:ext cx="4257044" cy="1077218"/>
          </a:xfrm>
          <a:prstGeom prst="rect">
            <a:avLst/>
          </a:prstGeom>
        </p:spPr>
        <p:txBody>
          <a:bodyPr wrap="squar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Nêu</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cảm</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xúc</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của</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em</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khi</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nghĩ</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đến</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người</a:t>
            </a:r>
            <a:r>
              <a:rPr kumimoji="0" lang="en-US" altLang="ko-KR" sz="32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 </a:t>
            </a:r>
            <a:r>
              <a:rPr kumimoji="0" lang="en-US" altLang="ko-KR" sz="3200" b="0"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rPr>
              <a:t>đó</a:t>
            </a:r>
            <a:endParaRPr kumimoji="0" lang="ko-KR" altLang="en-US" sz="3200" b="0" i="0" u="none" strike="noStrike" kern="1200" cap="none" spc="0" normalizeH="0" baseline="0" noProof="0" dirty="0">
              <a:ln>
                <a:noFill/>
              </a:ln>
              <a:solidFill>
                <a:srgbClr val="002060"/>
              </a:solidFill>
              <a:effectLst/>
              <a:uLnTx/>
              <a:uFillTx/>
              <a:latin typeface="Cambria" panose="02040503050406030204" pitchFamily="18" charset="0"/>
              <a:cs typeface="+mn-cs"/>
            </a:endParaRPr>
          </a:p>
        </p:txBody>
      </p:sp>
      <p:grpSp>
        <p:nvGrpSpPr>
          <p:cNvPr id="12" name="Group 11"/>
          <p:cNvGrpSpPr/>
          <p:nvPr/>
        </p:nvGrpSpPr>
        <p:grpSpPr>
          <a:xfrm>
            <a:off x="3660634" y="4645496"/>
            <a:ext cx="931780" cy="931777"/>
            <a:chOff x="7347712" y="2297893"/>
            <a:chExt cx="931780" cy="931777"/>
          </a:xfrm>
        </p:grpSpPr>
        <p:sp>
          <p:nvSpPr>
            <p:cNvPr id="13" name="타원 27">
              <a:extLst>
                <a:ext uri="{FF2B5EF4-FFF2-40B4-BE49-F238E27FC236}">
                  <a16:creationId xmlns:a16="http://schemas.microsoft.com/office/drawing/2014/main" id="{7C7A09B1-8428-4EC3-9FC6-5EA9C1DE986F}"/>
                </a:ext>
              </a:extLst>
            </p:cNvPr>
            <p:cNvSpPr/>
            <p:nvPr/>
          </p:nvSpPr>
          <p:spPr>
            <a:xfrm>
              <a:off x="7347712" y="2297893"/>
              <a:ext cx="931780" cy="931777"/>
            </a:xfrm>
            <a:prstGeom prst="ellipse">
              <a:avLst/>
            </a:prstGeom>
            <a:solidFill>
              <a:srgbClr val="F3123C"/>
            </a:solidFill>
            <a:ln w="9525" cap="flat">
              <a:noFill/>
              <a:prstDash val="solid"/>
              <a:miter/>
            </a:ln>
          </p:spPr>
          <p:txBody>
            <a:bodyPr rtlCol="0" anchor="ct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Cambria" panose="02040503050406030204" pitchFamily="18" charset="0"/>
                <a:cs typeface="+mn-cs"/>
              </a:endParaRPr>
            </a:p>
          </p:txBody>
        </p:sp>
        <p:pic>
          <p:nvPicPr>
            <p:cNvPr id="14" name="그래픽 506">
              <a:extLst>
                <a:ext uri="{FF2B5EF4-FFF2-40B4-BE49-F238E27FC236}">
                  <a16:creationId xmlns:a16="http://schemas.microsoft.com/office/drawing/2014/main" id="{54079777-BA6E-409C-A709-015D8D5DFA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42380" y="2552346"/>
              <a:ext cx="542444" cy="491268"/>
            </a:xfrm>
            <a:prstGeom prst="rect">
              <a:avLst/>
            </a:prstGeom>
          </p:spPr>
        </p:pic>
      </p:grpSp>
      <p:grpSp>
        <p:nvGrpSpPr>
          <p:cNvPr id="21" name="Group 20"/>
          <p:cNvGrpSpPr/>
          <p:nvPr/>
        </p:nvGrpSpPr>
        <p:grpSpPr>
          <a:xfrm>
            <a:off x="117233" y="91996"/>
            <a:ext cx="3950675" cy="4046250"/>
            <a:chOff x="117233" y="91996"/>
            <a:chExt cx="3950675" cy="4046250"/>
          </a:xfrm>
        </p:grpSpPr>
        <p:pic>
          <p:nvPicPr>
            <p:cNvPr id="15" name="그래픽 28">
              <a:extLst>
                <a:ext uri="{FF2B5EF4-FFF2-40B4-BE49-F238E27FC236}">
                  <a16:creationId xmlns:a16="http://schemas.microsoft.com/office/drawing/2014/main" id="{4C58E929-4EF6-4ADE-855B-F67D97E638A4}"/>
                </a:ext>
              </a:extLst>
            </p:cNvPr>
            <p:cNvPicPr>
              <a:picLocks noChangeAspect="1"/>
            </p:cNvPicPr>
            <p:nvPr/>
          </p:nvPicPr>
          <p:blipFill rotWithShape="1">
            <a:blip r:embed="rId4">
              <a:duotone>
                <a:prstClr val="black"/>
                <a:schemeClr val="accent4">
                  <a:tint val="45000"/>
                  <a:satMod val="400000"/>
                </a:schemeClr>
              </a:duotone>
              <a:extLst>
                <a:ext uri="{96DAC541-7B7A-43D3-8B79-37D633B846F1}">
                  <asvg:svgBlip xmlns:asvg="http://schemas.microsoft.com/office/drawing/2016/SVG/main" r:embed="rId5"/>
                </a:ext>
              </a:extLst>
            </a:blip>
            <a:srcRect b="17945"/>
            <a:stretch/>
          </p:blipFill>
          <p:spPr>
            <a:xfrm>
              <a:off x="117233" y="91996"/>
              <a:ext cx="3950675" cy="4046250"/>
            </a:xfrm>
            <a:prstGeom prst="rect">
              <a:avLst/>
            </a:prstGeom>
            <a:effectLst>
              <a:outerShdw blurRad="127000" dist="38100" dir="2700000" algn="tl" rotWithShape="0">
                <a:prstClr val="black">
                  <a:alpha val="15000"/>
                </a:prstClr>
              </a:outerShdw>
            </a:effectLst>
          </p:spPr>
        </p:pic>
        <p:pic>
          <p:nvPicPr>
            <p:cNvPr id="16" name="Picture 15"/>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b="13162"/>
            <a:stretch/>
          </p:blipFill>
          <p:spPr>
            <a:xfrm>
              <a:off x="205156" y="197504"/>
              <a:ext cx="3774828" cy="3378035"/>
            </a:xfrm>
            <a:prstGeom prst="rect">
              <a:avLst/>
            </a:prstGeom>
          </p:spPr>
        </p:pic>
      </p:grpSp>
      <p:grpSp>
        <p:nvGrpSpPr>
          <p:cNvPr id="22" name="Group 21"/>
          <p:cNvGrpSpPr/>
          <p:nvPr/>
        </p:nvGrpSpPr>
        <p:grpSpPr>
          <a:xfrm>
            <a:off x="4126524" y="91996"/>
            <a:ext cx="3856894" cy="4046250"/>
            <a:chOff x="4126524" y="91996"/>
            <a:chExt cx="3856894" cy="4046250"/>
          </a:xfrm>
        </p:grpSpPr>
        <p:pic>
          <p:nvPicPr>
            <p:cNvPr id="17" name="그래픽 28">
              <a:extLst>
                <a:ext uri="{FF2B5EF4-FFF2-40B4-BE49-F238E27FC236}">
                  <a16:creationId xmlns:a16="http://schemas.microsoft.com/office/drawing/2014/main" id="{4C58E929-4EF6-4ADE-855B-F67D97E638A4}"/>
                </a:ext>
              </a:extLst>
            </p:cNvPr>
            <p:cNvPicPr>
              <a:picLocks noChangeAspect="1"/>
            </p:cNvPicPr>
            <p:nvPr/>
          </p:nvPicPr>
          <p:blipFill rotWithShape="1">
            <a:blip r:embed="rId4">
              <a:duotone>
                <a:prstClr val="black"/>
                <a:schemeClr val="accent6">
                  <a:tint val="45000"/>
                  <a:satMod val="400000"/>
                </a:schemeClr>
              </a:duotone>
              <a:extLst>
                <a:ext uri="{96DAC541-7B7A-43D3-8B79-37D633B846F1}">
                  <asvg:svgBlip xmlns:asvg="http://schemas.microsoft.com/office/drawing/2016/SVG/main" r:embed="rId5"/>
                </a:ext>
              </a:extLst>
            </a:blip>
            <a:srcRect b="17945"/>
            <a:stretch/>
          </p:blipFill>
          <p:spPr>
            <a:xfrm>
              <a:off x="4126524" y="91996"/>
              <a:ext cx="3856894" cy="4046250"/>
            </a:xfrm>
            <a:prstGeom prst="rect">
              <a:avLst/>
            </a:prstGeom>
            <a:effectLst>
              <a:outerShdw blurRad="127000" dist="38100" dir="2700000" algn="tl" rotWithShape="0">
                <a:prstClr val="black">
                  <a:alpha val="15000"/>
                </a:prstClr>
              </a:outerShdw>
            </a:effectLst>
          </p:spPr>
        </p:pic>
        <p:pic>
          <p:nvPicPr>
            <p:cNvPr id="19" name="Picture 18"/>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rcRect l="3978" t="11795" r="3722" b="12992"/>
            <a:stretch/>
          </p:blipFill>
          <p:spPr>
            <a:xfrm>
              <a:off x="4179278" y="180417"/>
              <a:ext cx="3745522" cy="3395122"/>
            </a:xfrm>
            <a:prstGeom prst="rect">
              <a:avLst/>
            </a:prstGeom>
          </p:spPr>
        </p:pic>
      </p:grpSp>
      <p:grpSp>
        <p:nvGrpSpPr>
          <p:cNvPr id="23" name="Group 22"/>
          <p:cNvGrpSpPr/>
          <p:nvPr/>
        </p:nvGrpSpPr>
        <p:grpSpPr>
          <a:xfrm>
            <a:off x="8042034" y="91996"/>
            <a:ext cx="4021014" cy="4046250"/>
            <a:chOff x="8042034" y="91996"/>
            <a:chExt cx="4021014" cy="4046250"/>
          </a:xfrm>
        </p:grpSpPr>
        <p:pic>
          <p:nvPicPr>
            <p:cNvPr id="18" name="그래픽 28">
              <a:extLst>
                <a:ext uri="{FF2B5EF4-FFF2-40B4-BE49-F238E27FC236}">
                  <a16:creationId xmlns:a16="http://schemas.microsoft.com/office/drawing/2014/main" id="{4C58E929-4EF6-4ADE-855B-F67D97E638A4}"/>
                </a:ext>
              </a:extLst>
            </p:cNvPr>
            <p:cNvPicPr>
              <a:picLocks noChangeAspect="1"/>
            </p:cNvPicPr>
            <p:nvPr/>
          </p:nvPicPr>
          <p:blipFill rotWithShape="1">
            <a:blip r:embed="rId4">
              <a:duotone>
                <a:prstClr val="black"/>
                <a:schemeClr val="accent2">
                  <a:tint val="45000"/>
                  <a:satMod val="400000"/>
                </a:schemeClr>
              </a:duotone>
              <a:extLst>
                <a:ext uri="{96DAC541-7B7A-43D3-8B79-37D633B846F1}">
                  <asvg:svgBlip xmlns:asvg="http://schemas.microsoft.com/office/drawing/2016/SVG/main" r:embed="rId5"/>
                </a:ext>
              </a:extLst>
            </a:blip>
            <a:srcRect b="17945"/>
            <a:stretch/>
          </p:blipFill>
          <p:spPr>
            <a:xfrm>
              <a:off x="8042034" y="91996"/>
              <a:ext cx="4021014" cy="4046250"/>
            </a:xfrm>
            <a:prstGeom prst="rect">
              <a:avLst/>
            </a:prstGeom>
            <a:effectLst>
              <a:outerShdw blurRad="127000" dist="38100" dir="2700000" algn="tl" rotWithShape="0">
                <a:prstClr val="black">
                  <a:alpha val="15000"/>
                </a:prstClr>
              </a:outerShdw>
            </a:effectLst>
          </p:spPr>
        </p:pic>
        <p:pic>
          <p:nvPicPr>
            <p:cNvPr id="20" name="Picture 19"/>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val="0"/>
                </a:ext>
              </a:extLst>
            </a:blip>
            <a:srcRect l="3118" r="1895" b="8391"/>
            <a:stretch/>
          </p:blipFill>
          <p:spPr>
            <a:xfrm>
              <a:off x="8129956" y="180417"/>
              <a:ext cx="3845170" cy="3395122"/>
            </a:xfrm>
            <a:prstGeom prst="rect">
              <a:avLst/>
            </a:prstGeom>
          </p:spPr>
        </p:pic>
      </p:grpSp>
    </p:spTree>
    <p:extLst>
      <p:ext uri="{BB962C8B-B14F-4D97-AF65-F5344CB8AC3E}">
        <p14:creationId xmlns:p14="http://schemas.microsoft.com/office/powerpoint/2010/main" val="38035809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Horizontal)">
                                      <p:cBhvr>
                                        <p:cTn id="11" dur="500"/>
                                        <p:tgtEl>
                                          <p:spTgt spid="12"/>
                                        </p:tgtEl>
                                      </p:cBhvr>
                                    </p:animEffect>
                                  </p:childTnLst>
                                </p:cTn>
                              </p:par>
                              <p:par>
                                <p:cTn id="12" presetID="16" presetClass="entr" presetSubtype="42"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Horizontal)">
                                      <p:cBhvr>
                                        <p:cTn id="14" dur="500"/>
                                        <p:tgtEl>
                                          <p:spTgt spid="11"/>
                                        </p:tgtEl>
                                      </p:cBhvr>
                                    </p:animEffect>
                                  </p:childTnLst>
                                </p:cTn>
                              </p:par>
                            </p:childTnLst>
                          </p:cTn>
                        </p:par>
                        <p:par>
                          <p:cTn id="15" fill="hold">
                            <p:stCondLst>
                              <p:cond delay="1000"/>
                            </p:stCondLst>
                            <p:childTnLst>
                              <p:par>
                                <p:cTn id="16" presetID="16" presetClass="entr" presetSubtype="42"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outHorizontal)">
                                      <p:cBhvr>
                                        <p:cTn id="18" dur="1000"/>
                                        <p:tgtEl>
                                          <p:spTgt spid="21"/>
                                        </p:tgtEl>
                                      </p:cBhvr>
                                    </p:animEffect>
                                  </p:childTnLst>
                                </p:cTn>
                              </p:par>
                            </p:childTnLst>
                          </p:cTn>
                        </p:par>
                        <p:par>
                          <p:cTn id="19" fill="hold">
                            <p:stCondLst>
                              <p:cond delay="2000"/>
                            </p:stCondLst>
                            <p:childTnLst>
                              <p:par>
                                <p:cTn id="20" presetID="16" presetClass="entr" presetSubtype="42"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outHorizontal)">
                                      <p:cBhvr>
                                        <p:cTn id="22" dur="1100"/>
                                        <p:tgtEl>
                                          <p:spTgt spid="22"/>
                                        </p:tgtEl>
                                      </p:cBhvr>
                                    </p:animEffect>
                                  </p:childTnLst>
                                </p:cTn>
                              </p:par>
                            </p:childTnLst>
                          </p:cTn>
                        </p:par>
                        <p:par>
                          <p:cTn id="23" fill="hold">
                            <p:stCondLst>
                              <p:cond delay="3100"/>
                            </p:stCondLst>
                            <p:childTnLst>
                              <p:par>
                                <p:cTn id="24" presetID="16" presetClass="entr" presetSubtype="42"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outHorizontal)">
                                      <p:cBhvr>
                                        <p:cTn id="26" dur="11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DE96BF-2AD8-8532-4BB5-0037BD739748}"/>
              </a:ext>
            </a:extLst>
          </p:cNvPr>
          <p:cNvPicPr>
            <a:picLocks noChangeAspect="1"/>
          </p:cNvPicPr>
          <p:nvPr/>
        </p:nvPicPr>
        <p:blipFill>
          <a:blip r:embed="rId2"/>
          <a:stretch>
            <a:fillRect/>
          </a:stretch>
        </p:blipFill>
        <p:spPr>
          <a:xfrm>
            <a:off x="2732568" y="310116"/>
            <a:ext cx="6772940" cy="6191276"/>
          </a:xfrm>
          <a:prstGeom prst="rect">
            <a:avLst/>
          </a:prstGeom>
        </p:spPr>
      </p:pic>
    </p:spTree>
    <p:extLst>
      <p:ext uri="{BB962C8B-B14F-4D97-AF65-F5344CB8AC3E}">
        <p14:creationId xmlns:p14="http://schemas.microsoft.com/office/powerpoint/2010/main" val="3952100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4868" y="2132817"/>
            <a:ext cx="7004911" cy="3078747"/>
          </a:xfrm>
          <a:prstGeom prst="rect">
            <a:avLst/>
          </a:prstGeom>
        </p:spPr>
      </p:pic>
      <p:pic>
        <p:nvPicPr>
          <p:cNvPr id="2" name="Picture 2" descr="Cute girl cartoon writing on a book Royalty Free Vector">
            <a:extLst>
              <a:ext uri="{FF2B5EF4-FFF2-40B4-BE49-F238E27FC236}">
                <a16:creationId xmlns:a16="http://schemas.microsoft.com/office/drawing/2014/main" id="{5C6B8078-6C83-640D-7EBB-E908E6796553}"/>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0" b="91934" l="0" r="100000">
                        <a14:foregroundMark x1="27000" y1="13994" x2="31600" y2="16132"/>
                        <a14:foregroundMark x1="83800" y1="23712" x2="66000" y2="25462"/>
                        <a14:foregroundMark x1="60800" y1="32847" x2="59600" y2="44121"/>
                        <a14:foregroundMark x1="38600" y1="32653" x2="54400" y2="42177"/>
                        <a14:foregroundMark x1="50600" y1="29932" x2="36000" y2="42760"/>
                        <a14:foregroundMark x1="57400" y1="33625" x2="63400" y2="39650"/>
                        <a14:foregroundMark x1="62000" y1="37123" x2="52200" y2="40039"/>
                        <a14:foregroundMark x1="23400" y1="12828" x2="34400" y2="23518"/>
                        <a14:foregroundMark x1="19800" y1="86200" x2="54600" y2="86395"/>
                        <a14:foregroundMark x1="66600" y1="87561" x2="52600" y2="88338"/>
                        <a14:foregroundMark x1="63400" y1="86589" x2="55800" y2="85423"/>
                        <a14:foregroundMark x1="68600" y1="86395" x2="65000" y2="87366"/>
                        <a14:foregroundMark x1="68400" y1="85811" x2="68400" y2="85811"/>
                        <a14:foregroundMark x1="45400" y1="89116" x2="70000" y2="89796"/>
                        <a14:foregroundMark x1="69300" y1="85714" x2="69300" y2="85714"/>
                        <a14:foregroundMark x1="13600" y1="84451" x2="24300" y2="84645"/>
                        <a14:foregroundMark x1="13700" y1="88727" x2="45900" y2="89504"/>
                        <a14:foregroundMark x1="27600" y1="12731" x2="31300" y2="15743"/>
                        <a14:foregroundMark x1="25000" y1="15743" x2="25000" y2="15743"/>
                        <a14:foregroundMark x1="80700" y1="26142" x2="76400" y2="26239"/>
                      </a14:backgroundRemoval>
                    </a14:imgEffect>
                  </a14:imgLayer>
                </a14:imgProps>
              </a:ext>
              <a:ext uri="{28A0092B-C50C-407E-A947-70E740481C1C}">
                <a14:useLocalDpi xmlns:a14="http://schemas.microsoft.com/office/drawing/2010/main" val="0"/>
              </a:ext>
            </a:extLst>
          </a:blip>
          <a:srcRect b="3061"/>
          <a:stretch/>
        </p:blipFill>
        <p:spPr bwMode="auto">
          <a:xfrm>
            <a:off x="6581132" y="1304925"/>
            <a:ext cx="5566993" cy="555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89767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4737558-F38D-4461-8B2D-9DA93343D05B}"/>
              </a:ext>
            </a:extLst>
          </p:cNvPr>
          <p:cNvPicPr>
            <a:picLocks noChangeAspect="1"/>
          </p:cNvPicPr>
          <p:nvPr/>
        </p:nvPicPr>
        <p:blipFill rotWithShape="1">
          <a:blip r:embed="rId2">
            <a:extLst>
              <a:ext uri="{28A0092B-C50C-407E-A947-70E740481C1C}">
                <a14:useLocalDpi xmlns:a14="http://schemas.microsoft.com/office/drawing/2010/main" val="0"/>
              </a:ext>
            </a:extLst>
          </a:blip>
          <a:srcRect l="81842" t="-10451" b="9413"/>
          <a:stretch>
            <a:fillRect/>
          </a:stretch>
        </p:blipFill>
        <p:spPr>
          <a:xfrm>
            <a:off x="10880397" y="5972384"/>
            <a:ext cx="1311603" cy="885616"/>
          </a:xfrm>
          <a:prstGeom prst="rect">
            <a:avLst/>
          </a:prstGeom>
        </p:spPr>
      </p:pic>
      <p:pic>
        <p:nvPicPr>
          <p:cNvPr id="7" name="Picture 2" descr="Cute girl cartoon writing on a book Royalty Free Vector">
            <a:extLst>
              <a:ext uri="{FF2B5EF4-FFF2-40B4-BE49-F238E27FC236}">
                <a16:creationId xmlns:a16="http://schemas.microsoft.com/office/drawing/2014/main" id="{53A8E801-4982-4720-BF76-5690EAEC1DE5}"/>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0" b="91934" l="0" r="100000">
                        <a14:foregroundMark x1="27000" y1="13994" x2="31600" y2="16132"/>
                        <a14:foregroundMark x1="83800" y1="23712" x2="66000" y2="25462"/>
                        <a14:foregroundMark x1="60800" y1="32847" x2="59600" y2="44121"/>
                        <a14:foregroundMark x1="38600" y1="32653" x2="54400" y2="42177"/>
                        <a14:foregroundMark x1="50600" y1="29932" x2="36000" y2="42760"/>
                        <a14:foregroundMark x1="57400" y1="33625" x2="63400" y2="39650"/>
                        <a14:foregroundMark x1="62000" y1="37123" x2="52200" y2="40039"/>
                        <a14:foregroundMark x1="23400" y1="12828" x2="34400" y2="23518"/>
                        <a14:foregroundMark x1="19800" y1="86200" x2="54600" y2="86395"/>
                        <a14:foregroundMark x1="66600" y1="87561" x2="52600" y2="88338"/>
                        <a14:foregroundMark x1="63400" y1="86589" x2="55800" y2="85423"/>
                        <a14:foregroundMark x1="68600" y1="86395" x2="65000" y2="87366"/>
                        <a14:foregroundMark x1="68400" y1="85811" x2="68400" y2="85811"/>
                        <a14:foregroundMark x1="45400" y1="89116" x2="70000" y2="89796"/>
                        <a14:foregroundMark x1="69300" y1="85714" x2="69300" y2="85714"/>
                        <a14:foregroundMark x1="13600" y1="84451" x2="24300" y2="84645"/>
                        <a14:foregroundMark x1="13700" y1="88727" x2="45900" y2="89504"/>
                        <a14:foregroundMark x1="27600" y1="12731" x2="31300" y2="15743"/>
                        <a14:foregroundMark x1="25000" y1="15743" x2="25000" y2="15743"/>
                        <a14:foregroundMark x1="80700" y1="26142" x2="76400" y2="26239"/>
                      </a14:backgroundRemoval>
                    </a14:imgEffect>
                  </a14:imgLayer>
                </a14:imgProps>
              </a:ext>
              <a:ext uri="{28A0092B-C50C-407E-A947-70E740481C1C}">
                <a14:useLocalDpi xmlns:a14="http://schemas.microsoft.com/office/drawing/2010/main" val="0"/>
              </a:ext>
            </a:extLst>
          </a:blip>
          <a:srcRect b="3061"/>
          <a:stretch/>
        </p:blipFill>
        <p:spPr bwMode="auto">
          <a:xfrm>
            <a:off x="9553905" y="4270266"/>
            <a:ext cx="2594220" cy="2587734"/>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53">
            <a:extLst>
              <a:ext uri="{FF2B5EF4-FFF2-40B4-BE49-F238E27FC236}">
                <a16:creationId xmlns:a16="http://schemas.microsoft.com/office/drawing/2014/main" id="{D9A198AC-F6C2-45BD-BF26-ECED3E1D2450}"/>
              </a:ext>
            </a:extLst>
          </p:cNvPr>
          <p:cNvSpPr/>
          <p:nvPr/>
        </p:nvSpPr>
        <p:spPr>
          <a:xfrm>
            <a:off x="8006576" y="2913964"/>
            <a:ext cx="3857437" cy="1234692"/>
          </a:xfrm>
          <a:prstGeom prst="roundRect">
            <a:avLst/>
          </a:prstGeom>
          <a:gradFill flip="none" rotWithShape="1">
            <a:gsLst>
              <a:gs pos="0">
                <a:srgbClr val="DDF86B">
                  <a:tint val="66000"/>
                  <a:satMod val="160000"/>
                </a:srgbClr>
              </a:gs>
              <a:gs pos="50000">
                <a:srgbClr val="DDF86B">
                  <a:tint val="44500"/>
                  <a:satMod val="160000"/>
                </a:srgbClr>
              </a:gs>
              <a:gs pos="100000">
                <a:srgbClr val="DDF86B">
                  <a:tint val="23500"/>
                  <a:satMod val="160000"/>
                </a:srgbClr>
              </a:gs>
            </a:gsLst>
            <a:lin ang="8100000" scaled="1"/>
            <a:tileRect/>
          </a:gradFill>
          <a:ln w="25400" cap="flat" cmpd="sng" algn="ctr">
            <a:noFill/>
            <a:prstDash val="solid"/>
          </a:ln>
          <a:effectLst>
            <a:glow rad="228600">
              <a:srgbClr val="77448C">
                <a:satMod val="175000"/>
                <a:alpha val="40000"/>
              </a:srgbClr>
            </a:glo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err="1">
                <a:ln>
                  <a:noFill/>
                </a:ln>
                <a:solidFill>
                  <a:srgbClr val="000000"/>
                </a:solidFill>
                <a:effectLst/>
                <a:uLnTx/>
                <a:uFillTx/>
                <a:latin typeface="Calibri"/>
                <a:ea typeface="Microsoft YaHei"/>
                <a:cs typeface="+mn-cs"/>
              </a:rPr>
              <a:t>Lưu</a:t>
            </a:r>
            <a:r>
              <a:rPr kumimoji="0" lang="en-US" sz="3200" b="0" i="0" u="none" strike="noStrike" kern="0" cap="none" spc="0" normalizeH="0" baseline="0" noProof="0" dirty="0">
                <a:ln>
                  <a:noFill/>
                </a:ln>
                <a:solidFill>
                  <a:srgbClr val="000000"/>
                </a:solidFill>
                <a:effectLst/>
                <a:uLnTx/>
                <a:uFillTx/>
                <a:latin typeface="Calibri"/>
                <a:ea typeface="Microsoft YaHei"/>
                <a:cs typeface="+mn-cs"/>
              </a:rPr>
              <a:t> ý </a:t>
            </a:r>
            <a:r>
              <a:rPr kumimoji="0" lang="en-US" sz="3200" b="0" i="0" u="none" strike="noStrike" kern="0" cap="none" spc="0" normalizeH="0" baseline="0" noProof="0" dirty="0" err="1">
                <a:ln>
                  <a:noFill/>
                </a:ln>
                <a:solidFill>
                  <a:srgbClr val="000000"/>
                </a:solidFill>
                <a:effectLst/>
                <a:uLnTx/>
                <a:uFillTx/>
                <a:latin typeface="Calibri"/>
                <a:ea typeface="Microsoft YaHei"/>
                <a:cs typeface="+mn-cs"/>
              </a:rPr>
              <a:t>cách</a:t>
            </a:r>
            <a:r>
              <a:rPr kumimoji="0" lang="en-US" sz="3200" b="0" i="0" u="none" strike="noStrike" kern="0" cap="none" spc="0" normalizeH="0" baseline="0" noProof="0" dirty="0">
                <a:ln>
                  <a:noFill/>
                </a:ln>
                <a:solidFill>
                  <a:srgbClr val="000000"/>
                </a:solidFill>
                <a:effectLst/>
                <a:uLnTx/>
                <a:uFillTx/>
                <a:latin typeface="Calibri"/>
                <a:ea typeface="Microsoft YaHei"/>
                <a:cs typeface="+mn-cs"/>
              </a:rPr>
              <a:t> </a:t>
            </a:r>
            <a:r>
              <a:rPr kumimoji="0" lang="en-US" sz="3200" b="0" i="0" u="none" strike="noStrike" kern="0" cap="none" spc="0" normalizeH="0" baseline="0" noProof="0" dirty="0" err="1">
                <a:ln>
                  <a:noFill/>
                </a:ln>
                <a:solidFill>
                  <a:srgbClr val="000000"/>
                </a:solidFill>
                <a:effectLst/>
                <a:uLnTx/>
                <a:uFillTx/>
                <a:latin typeface="Calibri"/>
                <a:ea typeface="Microsoft YaHei"/>
                <a:cs typeface="+mn-cs"/>
              </a:rPr>
              <a:t>trình</a:t>
            </a:r>
            <a:r>
              <a:rPr kumimoji="0" lang="en-US" sz="3200" b="0" i="0" u="none" strike="noStrike" kern="0" cap="none" spc="0" normalizeH="0" baseline="0" noProof="0" dirty="0">
                <a:ln>
                  <a:noFill/>
                </a:ln>
                <a:solidFill>
                  <a:srgbClr val="000000"/>
                </a:solidFill>
                <a:effectLst/>
                <a:uLnTx/>
                <a:uFillTx/>
                <a:latin typeface="Calibri"/>
                <a:ea typeface="Microsoft YaHei"/>
                <a:cs typeface="+mn-cs"/>
              </a:rPr>
              <a:t> </a:t>
            </a:r>
            <a:r>
              <a:rPr kumimoji="0" lang="en-US" sz="3200" b="0" i="0" u="none" strike="noStrike" kern="0" cap="none" spc="0" normalizeH="0" baseline="0" noProof="0" dirty="0" err="1">
                <a:ln>
                  <a:noFill/>
                </a:ln>
                <a:solidFill>
                  <a:srgbClr val="000000"/>
                </a:solidFill>
                <a:effectLst/>
                <a:uLnTx/>
                <a:uFillTx/>
                <a:latin typeface="Calibri"/>
                <a:ea typeface="Microsoft YaHei"/>
                <a:cs typeface="+mn-cs"/>
              </a:rPr>
              <a:t>bày</a:t>
            </a:r>
            <a:r>
              <a:rPr kumimoji="0" lang="en-US" sz="3200" b="0" i="0" u="none" strike="noStrike" kern="0" cap="none" spc="0" normalizeH="0" baseline="0" noProof="0" dirty="0">
                <a:ln>
                  <a:noFill/>
                </a:ln>
                <a:solidFill>
                  <a:srgbClr val="000000"/>
                </a:solidFill>
                <a:effectLst/>
                <a:uLnTx/>
                <a:uFillTx/>
                <a:latin typeface="Calibri"/>
                <a:ea typeface="Microsoft YaHei"/>
                <a:cs typeface="+mn-cs"/>
              </a:rPr>
              <a:t> </a:t>
            </a:r>
            <a:r>
              <a:rPr kumimoji="0" lang="en-US" sz="3200" b="0" i="0" u="none" strike="noStrike" kern="0" cap="none" spc="0" normalizeH="0" baseline="0" noProof="0" dirty="0" err="1">
                <a:ln>
                  <a:noFill/>
                </a:ln>
                <a:solidFill>
                  <a:srgbClr val="000000"/>
                </a:solidFill>
                <a:effectLst/>
                <a:uLnTx/>
                <a:uFillTx/>
                <a:latin typeface="Calibri"/>
                <a:ea typeface="Microsoft YaHei"/>
                <a:cs typeface="+mn-cs"/>
              </a:rPr>
              <a:t>đoạn</a:t>
            </a:r>
            <a:r>
              <a:rPr kumimoji="0" lang="en-US" sz="3200" b="0" i="0" u="none" strike="noStrike" kern="0" cap="none" spc="0" normalizeH="0" baseline="0" noProof="0" dirty="0">
                <a:ln>
                  <a:noFill/>
                </a:ln>
                <a:solidFill>
                  <a:srgbClr val="000000"/>
                </a:solidFill>
                <a:effectLst/>
                <a:uLnTx/>
                <a:uFillTx/>
                <a:latin typeface="Calibri"/>
                <a:ea typeface="Microsoft YaHei"/>
                <a:cs typeface="+mn-cs"/>
              </a:rPr>
              <a:t> </a:t>
            </a:r>
            <a:r>
              <a:rPr kumimoji="0" lang="en-US" sz="3200" b="0" i="0" u="none" strike="noStrike" kern="0" cap="none" spc="0" normalizeH="0" baseline="0" noProof="0" dirty="0" err="1">
                <a:ln>
                  <a:noFill/>
                </a:ln>
                <a:solidFill>
                  <a:srgbClr val="000000"/>
                </a:solidFill>
                <a:effectLst/>
                <a:uLnTx/>
                <a:uFillTx/>
                <a:latin typeface="Calibri"/>
                <a:ea typeface="Microsoft YaHei"/>
                <a:cs typeface="+mn-cs"/>
              </a:rPr>
              <a:t>văn</a:t>
            </a:r>
            <a:endParaRPr kumimoji="0" lang="en-US" sz="3200" b="0" i="0" u="none" strike="noStrike" kern="0" cap="none" spc="0" normalizeH="0" baseline="0" noProof="0" dirty="0">
              <a:ln>
                <a:noFill/>
              </a:ln>
              <a:solidFill>
                <a:srgbClr val="000000"/>
              </a:solidFill>
              <a:effectLst/>
              <a:uLnTx/>
              <a:uFillTx/>
              <a:latin typeface="Calibri"/>
              <a:ea typeface="Microsoft YaHei"/>
              <a:cs typeface="+mn-cs"/>
            </a:endParaRPr>
          </a:p>
        </p:txBody>
      </p:sp>
      <p:sp>
        <p:nvSpPr>
          <p:cNvPr id="9" name="圆角矩形 21">
            <a:extLst>
              <a:ext uri="{FF2B5EF4-FFF2-40B4-BE49-F238E27FC236}">
                <a16:creationId xmlns:a16="http://schemas.microsoft.com/office/drawing/2014/main" id="{6FAC88B9-C578-4E37-B702-48ACD857943A}"/>
              </a:ext>
            </a:extLst>
          </p:cNvPr>
          <p:cNvSpPr/>
          <p:nvPr/>
        </p:nvSpPr>
        <p:spPr>
          <a:xfrm>
            <a:off x="217099" y="1245056"/>
            <a:ext cx="11646914" cy="978036"/>
          </a:xfrm>
          <a:prstGeom prst="roundRect">
            <a:avLst>
              <a:gd name="adj" fmla="val 12230"/>
            </a:avLst>
          </a:prstGeom>
          <a:solidFill>
            <a:srgbClr val="FFFFFF"/>
          </a:solidFill>
          <a:ln w="76200" cap="flat" cmpd="sng" algn="ctr">
            <a:solidFill>
              <a:schemeClr val="accent1"/>
            </a:solidFill>
            <a:prstDash val="dash"/>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Đầu</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câu</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viết</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hoa</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cuối</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câu</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sử</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dụng</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dấu</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câu</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phù</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hợp</a:t>
            </a:r>
            <a:endParaRPr kumimoji="0" lang="zh-CN" altLang="en-US" sz="4000" b="1" i="0" u="none" strike="noStrike" kern="0" cap="none" spc="0" normalizeH="0" baseline="0" noProof="0" dirty="0">
              <a:ln>
                <a:noFill/>
              </a:ln>
              <a:solidFill>
                <a:srgbClr val="C00000"/>
              </a:solidFill>
              <a:effectLst/>
              <a:uLnTx/>
              <a:uFillTx/>
              <a:latin typeface="Calibri"/>
              <a:ea typeface="微软雅黑"/>
              <a:cs typeface="+mn-cs"/>
            </a:endParaRPr>
          </a:p>
        </p:txBody>
      </p:sp>
      <p:sp>
        <p:nvSpPr>
          <p:cNvPr id="10" name="圆角矩形 21">
            <a:extLst>
              <a:ext uri="{FF2B5EF4-FFF2-40B4-BE49-F238E27FC236}">
                <a16:creationId xmlns:a16="http://schemas.microsoft.com/office/drawing/2014/main" id="{CA5F833D-71FB-499D-BD6E-645FF3D7518E}"/>
              </a:ext>
            </a:extLst>
          </p:cNvPr>
          <p:cNvSpPr/>
          <p:nvPr/>
        </p:nvSpPr>
        <p:spPr>
          <a:xfrm>
            <a:off x="327987" y="3161380"/>
            <a:ext cx="6388821" cy="1143920"/>
          </a:xfrm>
          <a:prstGeom prst="roundRect">
            <a:avLst>
              <a:gd name="adj" fmla="val 12230"/>
            </a:avLst>
          </a:prstGeom>
          <a:solidFill>
            <a:srgbClr val="FFFFFF"/>
          </a:solidFill>
          <a:ln w="76200" cap="flat" cmpd="sng" algn="ctr">
            <a:solidFill>
              <a:schemeClr val="accent1"/>
            </a:solidFill>
            <a:prstDash val="dash"/>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Câu</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đầu</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tiên</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lùi</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a:t>
            </a:r>
            <a:r>
              <a:rPr kumimoji="0" lang="en-US" altLang="zh-CN" sz="4000" b="1" i="0" u="none" strike="noStrike" kern="0" cap="none" spc="0" normalizeH="0" baseline="0" noProof="0" dirty="0" err="1">
                <a:ln>
                  <a:noFill/>
                </a:ln>
                <a:solidFill>
                  <a:srgbClr val="C00000"/>
                </a:solidFill>
                <a:effectLst/>
                <a:uLnTx/>
                <a:uFillTx/>
                <a:latin typeface="Calibri"/>
                <a:ea typeface="微软雅黑"/>
                <a:cs typeface="+mn-cs"/>
              </a:rPr>
              <a:t>vào</a:t>
            </a:r>
            <a:r>
              <a:rPr kumimoji="0" lang="en-US" altLang="zh-CN" sz="4000" b="1" i="0" u="none" strike="noStrike" kern="0" cap="none" spc="0" normalizeH="0" baseline="0" noProof="0" dirty="0">
                <a:ln>
                  <a:noFill/>
                </a:ln>
                <a:solidFill>
                  <a:srgbClr val="C00000"/>
                </a:solidFill>
                <a:effectLst/>
                <a:uLnTx/>
                <a:uFillTx/>
                <a:latin typeface="Calibri"/>
                <a:ea typeface="微软雅黑"/>
                <a:cs typeface="+mn-cs"/>
              </a:rPr>
              <a:t> 1 ô</a:t>
            </a:r>
            <a:endParaRPr kumimoji="0" lang="zh-CN" altLang="en-US" sz="4000" b="1" i="0" u="none" strike="noStrike" kern="0" cap="none" spc="0" normalizeH="0" baseline="0" noProof="0" dirty="0">
              <a:ln>
                <a:noFill/>
              </a:ln>
              <a:solidFill>
                <a:srgbClr val="C00000"/>
              </a:solidFill>
              <a:effectLst/>
              <a:uLnTx/>
              <a:uFillTx/>
              <a:latin typeface="Calibri"/>
              <a:ea typeface="微软雅黑"/>
              <a:cs typeface="+mn-cs"/>
            </a:endParaRPr>
          </a:p>
        </p:txBody>
      </p:sp>
    </p:spTree>
    <p:extLst>
      <p:ext uri="{BB962C8B-B14F-4D97-AF65-F5344CB8AC3E}">
        <p14:creationId xmlns:p14="http://schemas.microsoft.com/office/powerpoint/2010/main" val="23684324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ABC2D4"/>
        </a:solidFill>
        <a:effectLst/>
      </p:bgPr>
    </p:bg>
    <p:spTree>
      <p:nvGrpSpPr>
        <p:cNvPr id="1" name=""/>
        <p:cNvGrpSpPr/>
        <p:nvPr/>
      </p:nvGrpSpPr>
      <p:grpSpPr>
        <a:xfrm>
          <a:off x="0" y="0"/>
          <a:ext cx="0" cy="0"/>
          <a:chOff x="0" y="0"/>
          <a:chExt cx="0" cy="0"/>
        </a:xfrm>
      </p:grpSpPr>
      <p:sp>
        <p:nvSpPr>
          <p:cNvPr id="2" name="Freeform 2"/>
          <p:cNvSpPr/>
          <p:nvPr/>
        </p:nvSpPr>
        <p:spPr>
          <a:xfrm>
            <a:off x="7432157" y="2018928"/>
            <a:ext cx="5262469" cy="4839072"/>
          </a:xfrm>
          <a:custGeom>
            <a:avLst/>
            <a:gdLst/>
            <a:ahLst/>
            <a:cxnLst/>
            <a:rect l="l" t="t" r="r" b="b"/>
            <a:pathLst>
              <a:path w="9961736" h="9812310">
                <a:moveTo>
                  <a:pt x="0" y="0"/>
                </a:moveTo>
                <a:lnTo>
                  <a:pt x="9961736" y="0"/>
                </a:lnTo>
                <a:lnTo>
                  <a:pt x="9961736" y="9812310"/>
                </a:lnTo>
                <a:lnTo>
                  <a:pt x="0" y="9812310"/>
                </a:lnTo>
                <a:lnTo>
                  <a:pt x="0" y="0"/>
                </a:lnTo>
                <a:close/>
              </a:path>
            </a:pathLst>
          </a:custGeom>
          <a:blipFill>
            <a:blip r:embed="rId2"/>
            <a:stretch>
              <a:fillRect/>
            </a:stretch>
          </a:blipFill>
        </p:spPr>
        <p:txBody>
          <a:bodyPr/>
          <a:lstStyle/>
          <a:p>
            <a:pPr defTabSz="609630"/>
            <a:endParaRPr lang="en-US" sz="1200">
              <a:solidFill>
                <a:prstClr val="black"/>
              </a:solidFill>
              <a:latin typeface="Calibri"/>
            </a:endParaRPr>
          </a:p>
        </p:txBody>
      </p:sp>
      <p:sp>
        <p:nvSpPr>
          <p:cNvPr id="3" name="Freeform 3"/>
          <p:cNvSpPr/>
          <p:nvPr/>
        </p:nvSpPr>
        <p:spPr>
          <a:xfrm flipH="1">
            <a:off x="10772261" y="242314"/>
            <a:ext cx="1128951" cy="1354281"/>
          </a:xfrm>
          <a:custGeom>
            <a:avLst/>
            <a:gdLst/>
            <a:ahLst/>
            <a:cxnLst/>
            <a:rect l="l" t="t" r="r" b="b"/>
            <a:pathLst>
              <a:path w="1693426" h="2031422">
                <a:moveTo>
                  <a:pt x="1693427" y="0"/>
                </a:moveTo>
                <a:lnTo>
                  <a:pt x="0" y="0"/>
                </a:lnTo>
                <a:lnTo>
                  <a:pt x="0" y="2031422"/>
                </a:lnTo>
                <a:lnTo>
                  <a:pt x="1693427" y="2031422"/>
                </a:lnTo>
                <a:lnTo>
                  <a:pt x="16934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09630"/>
            <a:endParaRPr lang="en-US" sz="1200">
              <a:solidFill>
                <a:prstClr val="black"/>
              </a:solidFill>
              <a:latin typeface="Calibri"/>
            </a:endParaRPr>
          </a:p>
        </p:txBody>
      </p:sp>
      <p:sp>
        <p:nvSpPr>
          <p:cNvPr id="4" name="Freeform 4"/>
          <p:cNvSpPr/>
          <p:nvPr/>
        </p:nvSpPr>
        <p:spPr>
          <a:xfrm>
            <a:off x="542260" y="946298"/>
            <a:ext cx="7889359" cy="4560961"/>
          </a:xfrm>
          <a:custGeom>
            <a:avLst/>
            <a:gdLst/>
            <a:ahLst/>
            <a:cxnLst/>
            <a:rect l="l" t="t" r="r" b="b"/>
            <a:pathLst>
              <a:path w="8356366" h="5483865">
                <a:moveTo>
                  <a:pt x="0" y="0"/>
                </a:moveTo>
                <a:lnTo>
                  <a:pt x="8356367" y="0"/>
                </a:lnTo>
                <a:lnTo>
                  <a:pt x="8356367" y="5483866"/>
                </a:lnTo>
                <a:lnTo>
                  <a:pt x="0" y="548386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US" sz="1200">
              <a:solidFill>
                <a:prstClr val="black"/>
              </a:solidFill>
              <a:latin typeface="Calibri"/>
            </a:endParaRPr>
          </a:p>
        </p:txBody>
      </p:sp>
      <p:sp>
        <p:nvSpPr>
          <p:cNvPr id="6" name="Freeform 6"/>
          <p:cNvSpPr/>
          <p:nvPr/>
        </p:nvSpPr>
        <p:spPr>
          <a:xfrm>
            <a:off x="2758778" y="5723160"/>
            <a:ext cx="1839014" cy="554769"/>
          </a:xfrm>
          <a:custGeom>
            <a:avLst/>
            <a:gdLst/>
            <a:ahLst/>
            <a:cxnLst/>
            <a:rect l="l" t="t" r="r" b="b"/>
            <a:pathLst>
              <a:path w="2758521" h="832154">
                <a:moveTo>
                  <a:pt x="0" y="0"/>
                </a:moveTo>
                <a:lnTo>
                  <a:pt x="2758521" y="0"/>
                </a:lnTo>
                <a:lnTo>
                  <a:pt x="2758521" y="832153"/>
                </a:lnTo>
                <a:lnTo>
                  <a:pt x="0" y="8321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09630"/>
            <a:endParaRPr lang="en-US" sz="1200">
              <a:solidFill>
                <a:prstClr val="black"/>
              </a:solidFill>
              <a:latin typeface="Calibri"/>
            </a:endParaRPr>
          </a:p>
        </p:txBody>
      </p:sp>
      <p:sp>
        <p:nvSpPr>
          <p:cNvPr id="8" name="TextBox 8"/>
          <p:cNvSpPr txBox="1"/>
          <p:nvPr/>
        </p:nvSpPr>
        <p:spPr>
          <a:xfrm>
            <a:off x="1031358" y="1484187"/>
            <a:ext cx="7262037" cy="3411575"/>
          </a:xfrm>
          <a:prstGeom prst="rect">
            <a:avLst/>
          </a:prstGeom>
        </p:spPr>
        <p:txBody>
          <a:bodyPr wrap="square" lIns="0" tIns="0" rIns="0" bIns="0" rtlCol="0" anchor="t">
            <a:spAutoFit/>
          </a:bodyPr>
          <a:lstStyle/>
          <a:p>
            <a:pPr algn="just" defTabSz="609630">
              <a:lnSpc>
                <a:spcPts val="4480"/>
              </a:lnSpc>
            </a:pPr>
            <a:r>
              <a:rPr lang="en-US" sz="3200" b="1" dirty="0">
                <a:solidFill>
                  <a:srgbClr val="772D44"/>
                </a:solidFill>
                <a:latin typeface="Cambria" panose="02040503050406030204" pitchFamily="18" charset="0"/>
                <a:ea typeface="Cambria" panose="02040503050406030204" pitchFamily="18" charset="0"/>
                <a:cs typeface="Cakerolli Medium"/>
                <a:sym typeface="Cakerolli Medium"/>
              </a:rPr>
              <a:t>   </a:t>
            </a:r>
            <a:r>
              <a:rPr lang="vi-VN" sz="3200" b="1" dirty="0">
                <a:solidFill>
                  <a:srgbClr val="772D44"/>
                </a:solidFill>
                <a:latin typeface="Cambria" panose="02040503050406030204" pitchFamily="18" charset="0"/>
                <a:ea typeface="Cambria" panose="02040503050406030204" pitchFamily="18" charset="0"/>
                <a:cs typeface="Cakerolli Medium"/>
                <a:sym typeface="Cakerolli Medium"/>
              </a:rPr>
              <a:t>Trong gia đình em, người mà em yêu quý nhất là mẹ. Hằng ngày, mẹ nấu cho em rất nhiều món ăn ngon và dạy em học bài. Em rất yêu mẹ của em, em sẽ cố gắng học hành chăm chỉ để mang về tặng mẹ thật nhiều điểm tốt.</a:t>
            </a:r>
            <a:endParaRPr lang="en-US" sz="3200" b="1" dirty="0">
              <a:solidFill>
                <a:srgbClr val="772D44"/>
              </a:solidFill>
              <a:latin typeface="Cambria" panose="02040503050406030204" pitchFamily="18" charset="0"/>
              <a:ea typeface="Cambria" panose="02040503050406030204" pitchFamily="18" charset="0"/>
              <a:cs typeface="Cakerolli Medium"/>
              <a:sym typeface="Cakerolli Medium"/>
            </a:endParaRPr>
          </a:p>
        </p:txBody>
      </p:sp>
      <p:sp>
        <p:nvSpPr>
          <p:cNvPr id="9" name="Freeform 9"/>
          <p:cNvSpPr/>
          <p:nvPr/>
        </p:nvSpPr>
        <p:spPr>
          <a:xfrm flipH="1">
            <a:off x="754810" y="683419"/>
            <a:ext cx="977854" cy="960742"/>
          </a:xfrm>
          <a:custGeom>
            <a:avLst/>
            <a:gdLst/>
            <a:ahLst/>
            <a:cxnLst/>
            <a:rect l="l" t="t" r="r" b="b"/>
            <a:pathLst>
              <a:path w="1466781" h="1441113">
                <a:moveTo>
                  <a:pt x="1466781" y="0"/>
                </a:moveTo>
                <a:lnTo>
                  <a:pt x="0" y="0"/>
                </a:lnTo>
                <a:lnTo>
                  <a:pt x="0" y="1441113"/>
                </a:lnTo>
                <a:lnTo>
                  <a:pt x="1466781" y="1441113"/>
                </a:lnTo>
                <a:lnTo>
                  <a:pt x="14667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609630"/>
            <a:endParaRPr lang="en-US" sz="1200">
              <a:solidFill>
                <a:prstClr val="black"/>
              </a:solidFill>
              <a:latin typeface="Calibri"/>
            </a:endParaRPr>
          </a:p>
        </p:txBody>
      </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jeppt.com">
  <a:themeElements>
    <a:clrScheme name="自定义 181">
      <a:dk1>
        <a:sysClr val="windowText" lastClr="000000"/>
      </a:dk1>
      <a:lt1>
        <a:sysClr val="window" lastClr="FFFFFF"/>
      </a:lt1>
      <a:dk2>
        <a:srgbClr val="44546A"/>
      </a:dk2>
      <a:lt2>
        <a:srgbClr val="E7E6E6"/>
      </a:lt2>
      <a:accent1>
        <a:srgbClr val="50B34C"/>
      </a:accent1>
      <a:accent2>
        <a:srgbClr val="FACE53"/>
      </a:accent2>
      <a:accent3>
        <a:srgbClr val="50B34C"/>
      </a:accent3>
      <a:accent4>
        <a:srgbClr val="FACE53"/>
      </a:accent4>
      <a:accent5>
        <a:srgbClr val="50B34C"/>
      </a:accent5>
      <a:accent6>
        <a:srgbClr val="FACE53"/>
      </a:accent6>
      <a:hlink>
        <a:srgbClr val="50B34C"/>
      </a:hlink>
      <a:folHlink>
        <a:srgbClr val="FACE5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rgbClr val="000000"/>
      </a:dk1>
      <a:lt1>
        <a:srgbClr val="FFFFFF"/>
      </a:lt1>
      <a:dk2>
        <a:srgbClr val="768395"/>
      </a:dk2>
      <a:lt2>
        <a:srgbClr val="F0F0F0"/>
      </a:lt2>
      <a:accent1>
        <a:srgbClr val="0068B2"/>
      </a:accent1>
      <a:accent2>
        <a:srgbClr val="16AAB8"/>
      </a:accent2>
      <a:accent3>
        <a:srgbClr val="05AFE3"/>
      </a:accent3>
      <a:accent4>
        <a:srgbClr val="0083DA"/>
      </a:accent4>
      <a:accent5>
        <a:srgbClr val="1F7E87"/>
      </a:accent5>
      <a:accent6>
        <a:srgbClr val="196090"/>
      </a:accent6>
      <a:hlink>
        <a:srgbClr val="0068B2"/>
      </a:hlink>
      <a:folHlink>
        <a:srgbClr val="BFBFBF"/>
      </a:folHlink>
    </a:clrScheme>
    <a:fontScheme name="tdgqh5rh">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PTMON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ammetto One - Poppins Light">
      <a:majorFont>
        <a:latin typeface="Rammetto One"/>
        <a:ea typeface="Arial Unicode MS"/>
        <a:cs typeface=""/>
      </a:majorFont>
      <a:minorFont>
        <a:latin typeface="Poppins Light"/>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717E"/>
        </a:solidFill>
        <a:ln w="9525" cap="flat">
          <a:noFill/>
          <a:prstDash val="solid"/>
          <a:miter/>
        </a:ln>
      </a:spPr>
      <a:bodyPr rtlCol="0" anchor="ctr"/>
      <a:lstStyle>
        <a:defPPr algn="ctr">
          <a:defRPr sz="2400" dirty="0">
            <a:solidFill>
              <a:schemeClr val="bg1"/>
            </a:solidFill>
            <a:latin typeface="+mj-lt"/>
          </a:defRPr>
        </a:defPPr>
      </a:lstStyle>
    </a:spDef>
    <a:lnDef>
      <a:spPr>
        <a:ln w="25400">
          <a:solidFill>
            <a:srgbClr val="222F9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PPTMON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ammetto One - Poppins Light">
      <a:majorFont>
        <a:latin typeface="Rammetto One"/>
        <a:ea typeface="Arial Unicode MS"/>
        <a:cs typeface=""/>
      </a:majorFont>
      <a:minorFont>
        <a:latin typeface="Poppins Light"/>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717E"/>
        </a:solidFill>
        <a:ln w="9525" cap="flat">
          <a:noFill/>
          <a:prstDash val="solid"/>
          <a:miter/>
        </a:ln>
      </a:spPr>
      <a:bodyPr rtlCol="0" anchor="ctr"/>
      <a:lstStyle>
        <a:defPPr algn="ctr">
          <a:defRPr sz="2400" dirty="0">
            <a:solidFill>
              <a:schemeClr val="bg1"/>
            </a:solidFill>
            <a:latin typeface="+mj-lt"/>
          </a:defRPr>
        </a:defPPr>
      </a:lstStyle>
    </a:spDef>
    <a:lnDef>
      <a:spPr>
        <a:ln w="25400">
          <a:solidFill>
            <a:srgbClr val="222F9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TotalTime>
  <Words>441</Words>
  <Application>Microsoft Office PowerPoint</Application>
  <PresentationFormat>Widescreen</PresentationFormat>
  <Paragraphs>37</Paragraphs>
  <Slides>11</Slides>
  <Notes>1</Notes>
  <HiddenSlides>0</HiddenSlides>
  <MMClips>0</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11</vt:i4>
      </vt:variant>
    </vt:vector>
  </HeadingPairs>
  <TitlesOfParts>
    <vt:vector size="28" baseType="lpstr">
      <vt:lpstr>#9Slide07 HoneyCream</vt:lpstr>
      <vt:lpstr>#9Slide07 SVNZiclets</vt:lpstr>
      <vt:lpstr>Arial</vt:lpstr>
      <vt:lpstr>Arial-Rounded</vt:lpstr>
      <vt:lpstr>Calibri</vt:lpstr>
      <vt:lpstr>Calibri Light</vt:lpstr>
      <vt:lpstr>Cambria</vt:lpstr>
      <vt:lpstr>Rammetto One</vt:lpstr>
      <vt:lpstr>SVN-Appleberry</vt:lpstr>
      <vt:lpstr>SVN-Newton</vt:lpstr>
      <vt:lpstr>Times New Roman</vt:lpstr>
      <vt:lpstr>1_Office 主题</vt:lpstr>
      <vt:lpstr>2_jeppt.com</vt:lpstr>
      <vt:lpstr>自定义设计方案</vt:lpstr>
      <vt:lpstr>PPTMON theme</vt:lpstr>
      <vt:lpstr>1_PPTMON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dc:creator>
  <cp:lastModifiedBy>Administrator</cp:lastModifiedBy>
  <cp:revision>18</cp:revision>
  <dcterms:created xsi:type="dcterms:W3CDTF">2022-06-21T08:03:24Z</dcterms:created>
  <dcterms:modified xsi:type="dcterms:W3CDTF">2025-09-28T08:44:57Z</dcterms:modified>
</cp:coreProperties>
</file>