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80" r:id="rId3"/>
  </p:sldMasterIdLst>
  <p:notesMasterIdLst>
    <p:notesMasterId r:id="rId20"/>
  </p:notesMasterIdLst>
  <p:sldIdLst>
    <p:sldId id="260" r:id="rId4"/>
    <p:sldId id="7761" r:id="rId5"/>
    <p:sldId id="259" r:id="rId6"/>
    <p:sldId id="284" r:id="rId7"/>
    <p:sldId id="283" r:id="rId8"/>
    <p:sldId id="285" r:id="rId9"/>
    <p:sldId id="286" r:id="rId10"/>
    <p:sldId id="287" r:id="rId11"/>
    <p:sldId id="288" r:id="rId12"/>
    <p:sldId id="262" r:id="rId13"/>
    <p:sldId id="7760" r:id="rId14"/>
    <p:sldId id="290" r:id="rId15"/>
    <p:sldId id="291" r:id="rId16"/>
    <p:sldId id="261" r:id="rId17"/>
    <p:sldId id="7758" r:id="rId18"/>
    <p:sldId id="32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89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A74471-F8DC-4DEA-8142-97BEDA0EC42B}" type="datetimeFigureOut">
              <a:rPr lang="en-US" smtClean="0"/>
              <a:t>10/19/2025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02A02-3C49-441C-B802-CC8430399F55}" type="slidenum">
              <a:rPr lang="en-US" smtClean="0"/>
              <a:t>‹#›</a:t>
            </a:fld>
            <a:endParaRPr lang="en-US"/>
          </a:p>
        </p:txBody>
      </p:sp>
    </p:spTree>
    <p:extLst>
      <p:ext uri="{BB962C8B-B14F-4D97-AF65-F5344CB8AC3E}">
        <p14:creationId xmlns:p14="http://schemas.microsoft.com/office/powerpoint/2010/main" val="776085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20205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9253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6848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52524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55836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2496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C52DB0-FB92-4539-B9EF-255C407DD89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9699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465818297"/>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55601361"/>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331726709"/>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76532772"/>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335191"/>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071836"/>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109450"/>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675E67-E409-4E5E-9F19-BEA9497DE53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7A653A1-38BC-486F-8421-DB2CF74EA53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F2E2489-9E2F-4DE3-82B7-B9CDD26255BF}"/>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20A6D7B2-3609-45A3-B1B5-CAFC66B3F2B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E46F1AA7-5B30-4A43-8EBD-E17CBEA395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5469154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430435-576A-456B-A00E-C433845728E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AF78510-20E6-4755-B550-6738F2789391}"/>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A4EB4ED-C11B-4DB3-9E20-FC3445E864BF}"/>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F5A000A1-17D7-48F4-BA3E-28ACBD11C93F}"/>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84359981-2180-4807-881D-34FF7F68C68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0072410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BF812B-8351-420A-9704-E440E5810C0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2D32C9A-E435-44CE-8579-86D5BC8A3F9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AD23CE-E1A0-4D67-8C21-BF01C0641B1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8CA92EFB-8128-4C4E-B04E-45505347E2EE}"/>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4651F58B-2E39-48E1-AB74-F0D04E287735}"/>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5588485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3D113E-7B9D-46F7-8077-8D40288EE97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4B402DC-56EC-4018-88A8-EB0492C80183}"/>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ACB245D-2C3E-4623-8BB4-B3E52C2F68FC}"/>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FB5C382-9F1D-4FBE-B429-E68644DF231E}"/>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8F41380A-95E6-4444-A32C-EC515CE0D2EF}"/>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A362374A-4F97-48E7-8CA4-37CEA0F3326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6291056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78978176"/>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39A0F9-6268-4702-97A9-F320C3B802F6}"/>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A207FBC-EE4D-4D31-8618-A0EA9DC36B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C886BB6-C75C-4A2C-B6AC-0AF9A51B9150}"/>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B00420B-E97C-4BC9-ACC6-702CD6F20BB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AA04909-A4DB-4A45-9D40-DED82A8AEF57}"/>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2C3521E-85D2-4DBB-9DBD-06438C19895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8" name="页脚占位符 7">
            <a:extLst>
              <a:ext uri="{FF2B5EF4-FFF2-40B4-BE49-F238E27FC236}">
                <a16:creationId xmlns:a16="http://schemas.microsoft.com/office/drawing/2014/main" id="{80E3EAF3-FE00-4A3E-831A-9C22C6676685}"/>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9" name="灯片编号占位符 8">
            <a:extLst>
              <a:ext uri="{FF2B5EF4-FFF2-40B4-BE49-F238E27FC236}">
                <a16:creationId xmlns:a16="http://schemas.microsoft.com/office/drawing/2014/main" id="{A6C286E7-8C10-4BCB-8870-1F48E651DEBC}"/>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8884968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E23368-FC6B-4ABA-829C-BC784F0885B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0B61B07-F14C-4AF6-AE04-D9005A598900}"/>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页脚占位符 3">
            <a:extLst>
              <a:ext uri="{FF2B5EF4-FFF2-40B4-BE49-F238E27FC236}">
                <a16:creationId xmlns:a16="http://schemas.microsoft.com/office/drawing/2014/main" id="{8743E8C1-D86C-48E8-A64A-BA663821B346}"/>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灯片编号占位符 4">
            <a:extLst>
              <a:ext uri="{FF2B5EF4-FFF2-40B4-BE49-F238E27FC236}">
                <a16:creationId xmlns:a16="http://schemas.microsoft.com/office/drawing/2014/main" id="{AB5A6FE8-778C-4A16-876B-AACD46C17F0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41911283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4157556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2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854754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2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907239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5252434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42071180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9954442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3697398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3534131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358447331"/>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2726260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5009519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1063707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781665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6495329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0778488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534833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5243174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6666228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036312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2180643626"/>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1841339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7845948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9005372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D192B2-F24C-42D3-A932-6338D11E91B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388F404E-8E61-47F2-B953-06DF86AE43D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DA43A763-0795-4508-B115-26568D4E78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70426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7C7BEC-F774-4CF3-B327-D2C319450B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3743F51-638D-41E1-BF64-67D4D590395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9C9EBE0-E87D-4A66-8C75-BDFEC712E39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D5037AE-6E07-4C8D-A045-9C8D85B690F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3396F7EF-453E-432F-8C87-7507D1E3175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36C7CB9F-FF50-4F4B-9C7E-14ABD095A054}"/>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2129273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81D5EC-85EA-4E5F-A0FE-58F79076AA5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D85EDAA-CD14-4315-95C0-46E04A4EFD9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E53496A-A624-4C3B-9092-6747938D018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6E52F8A-A585-45ED-9E9F-C1558D4E1224}"/>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28DFCD9D-2E95-4902-8588-DA41ADEC2E98}"/>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91C613A5-C8CF-4927-8177-925D4A10FA7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5949087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2E758B-E62F-4342-8398-9D9E0E57313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1C8370A-D95E-47E9-AA3D-FF5FD3145F51}"/>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4987AC-644A-4845-8884-63462D00EEC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A19A6903-1365-4D24-A348-B7EF01DFDDB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372E0D2A-411F-4EBE-8D03-4E5D14AC0594}"/>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42278129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A62B6EA-F851-4251-B3F8-2CF6E05E60F8}"/>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92407FF-13AF-4C1C-AFE5-023B4FC2E2F4}"/>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536831-4349-488A-9D68-DD64BFD35665}"/>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A455A1-AF7A-482D-85EF-5449523578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95ABCCD8-310C-4D0A-97CE-B19E4738B977}"/>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EEF0CD79-7944-48EC-A354-C38EB572DF5B}"/>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4DB83D-CB63-4497-85F8-B6EA6739123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9946544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8" name="页脚占位符 7"/>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9" name="灯片编号占位符 8"/>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13413077"/>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4" name="页脚占位符 3"/>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灯片编号占位符 4"/>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27846284"/>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3" name="页脚占位符 2"/>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4" name="灯片编号占位符 3"/>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635388263"/>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61414820"/>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2025/10/19</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9553808"/>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34" Type="http://schemas.openxmlformats.org/officeDocument/2006/relationships/image" Target="../media/image3.jpeg"/><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theme" Target="../theme/theme3.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image" Target="../media/image2.png"/><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image" Target="../media/image4.png"/><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1" name="图片 130"/>
          <p:cNvPicPr>
            <a:picLocks noChangeAspect="1"/>
          </p:cNvPicPr>
          <p:nvPr userDrawn="1"/>
        </p:nvPicPr>
        <p:blipFill rotWithShape="1">
          <a:blip r:embed="rId13" cstate="screen">
            <a:extLst>
              <a:ext uri="{28A0092B-C50C-407E-A947-70E740481C1C}">
                <a14:useLocalDpi xmlns:a14="http://schemas.microsoft.com/office/drawing/2010/main"/>
              </a:ext>
            </a:extLst>
          </a:blip>
          <a:srcRect l="5579" r="5579"/>
          <a:stretch>
            <a:fillRect/>
          </a:stretch>
        </p:blipFill>
        <p:spPr>
          <a:xfrm>
            <a:off x="1270" y="-932"/>
            <a:ext cx="12192000" cy="6858594"/>
          </a:xfrm>
          <a:prstGeom prst="rect">
            <a:avLst/>
          </a:prstGeom>
        </p:spPr>
      </p:pic>
      <p:sp>
        <p:nvSpPr>
          <p:cNvPr id="7" name="文本框 6"/>
          <p:cNvSpPr txBox="1"/>
          <p:nvPr userDrawn="1"/>
        </p:nvSpPr>
        <p:spPr>
          <a:xfrm>
            <a:off x="3878580" y="2419350"/>
            <a:ext cx="4730115" cy="147637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感谢您下载包图网平台上提供的</a:t>
            </a:r>
            <a:r>
              <a:rPr kumimoji="0" lang="en-US" altLang="zh-CN"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PPT</a:t>
            </a: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作品，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为了您和包图网以及原创作者的利益，请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勿复制、传播、销售，否则将承担法律责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任！包图网将对作品进行维权，按照传播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下载次数进行十倍的索取赔偿！</a:t>
            </a:r>
          </a:p>
        </p:txBody>
      </p:sp>
      <p:pic>
        <p:nvPicPr>
          <p:cNvPr id="2" name="Picture 1" descr="A round pink circle with white text and a black background&#10;&#10;AI-generated content may be incorrect.">
            <a:extLst>
              <a:ext uri="{FF2B5EF4-FFF2-40B4-BE49-F238E27FC236}">
                <a16:creationId xmlns:a16="http://schemas.microsoft.com/office/drawing/2014/main" id="{D7B57350-20FA-E4E5-8B21-A014397AD3C6}"/>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786758" y="0"/>
            <a:ext cx="1529614" cy="1529614"/>
          </a:xfrm>
          <a:prstGeom prst="rect">
            <a:avLst/>
          </a:prstGeom>
        </p:spPr>
      </p:pic>
    </p:spTree>
    <p:extLst>
      <p:ext uri="{BB962C8B-B14F-4D97-AF65-F5344CB8AC3E}">
        <p14:creationId xmlns:p14="http://schemas.microsoft.com/office/powerpoint/2010/main" val="816163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组合 9"/>
          <p:cNvGrpSpPr/>
          <p:nvPr userDrawn="1"/>
        </p:nvGrpSpPr>
        <p:grpSpPr>
          <a:xfrm>
            <a:off x="0" y="-28721"/>
            <a:ext cx="12192000" cy="6886721"/>
            <a:chOff x="0" y="-28721"/>
            <a:chExt cx="12192000" cy="6886721"/>
          </a:xfrm>
        </p:grpSpPr>
        <p:pic>
          <p:nvPicPr>
            <p:cNvPr id="2" name="图片 1"/>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28721"/>
              <a:ext cx="12192000" cy="6810521"/>
            </a:xfrm>
            <a:prstGeom prst="rect">
              <a:avLst/>
            </a:prstGeom>
          </p:spPr>
        </p:pic>
        <p:pic>
          <p:nvPicPr>
            <p:cNvPr id="3" name="图片 2"/>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0" y="4445000"/>
              <a:ext cx="12192000" cy="2413000"/>
            </a:xfrm>
            <a:prstGeom prst="rect">
              <a:avLst/>
            </a:prstGeom>
          </p:spPr>
        </p:pic>
      </p:grpSp>
      <p:grpSp>
        <p:nvGrpSpPr>
          <p:cNvPr id="12" name="组合 11"/>
          <p:cNvGrpSpPr/>
          <p:nvPr/>
        </p:nvGrpSpPr>
        <p:grpSpPr>
          <a:xfrm>
            <a:off x="339458" y="769256"/>
            <a:ext cx="11513083" cy="5791201"/>
            <a:chOff x="375986" y="819150"/>
            <a:chExt cx="9865870" cy="5334000"/>
          </a:xfrm>
        </p:grpSpPr>
        <p:sp>
          <p:nvSpPr>
            <p:cNvPr id="15" name="圆角矩形 14"/>
            <p:cNvSpPr/>
            <p:nvPr/>
          </p:nvSpPr>
          <p:spPr>
            <a:xfrm>
              <a:off x="375986" y="819150"/>
              <a:ext cx="9865870" cy="5334000"/>
            </a:xfrm>
            <a:prstGeom prst="roundRect">
              <a:avLst>
                <a:gd name="adj" fmla="val 3606"/>
              </a:avLst>
            </a:prstGeom>
            <a:solidFill>
              <a:srgbClr val="F3AA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a:solidFill>
                  <a:prstClr val="white"/>
                </a:solidFill>
                <a:latin typeface="Calibri"/>
                <a:ea typeface="思源黑体 CN"/>
              </a:endParaRPr>
            </a:p>
          </p:txBody>
        </p:sp>
        <p:sp>
          <p:nvSpPr>
            <p:cNvPr id="16" name="圆角矩形 15"/>
            <p:cNvSpPr/>
            <p:nvPr/>
          </p:nvSpPr>
          <p:spPr>
            <a:xfrm>
              <a:off x="518921" y="943428"/>
              <a:ext cx="9586120" cy="5049357"/>
            </a:xfrm>
            <a:prstGeom prst="roundRect">
              <a:avLst>
                <a:gd name="adj" fmla="val 3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a:solidFill>
                  <a:prstClr val="white"/>
                </a:solidFill>
                <a:latin typeface="Calibri"/>
                <a:ea typeface="思源黑体 CN"/>
              </a:endParaRPr>
            </a:p>
          </p:txBody>
        </p:sp>
      </p:grpSp>
      <p:pic>
        <p:nvPicPr>
          <p:cNvPr id="5" name="Picture 4" descr="A round pink circle with white text and a black background&#10;&#10;AI-generated content may be incorrect.">
            <a:extLst>
              <a:ext uri="{FF2B5EF4-FFF2-40B4-BE49-F238E27FC236}">
                <a16:creationId xmlns:a16="http://schemas.microsoft.com/office/drawing/2014/main" id="{18C52C9C-F96E-3088-CCDD-C60D7AFCE739}"/>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786758" y="0"/>
            <a:ext cx="1529614" cy="1529614"/>
          </a:xfrm>
          <a:prstGeom prst="rect">
            <a:avLst/>
          </a:prstGeom>
        </p:spPr>
      </p:pic>
    </p:spTree>
    <p:extLst>
      <p:ext uri="{BB962C8B-B14F-4D97-AF65-F5344CB8AC3E}">
        <p14:creationId xmlns:p14="http://schemas.microsoft.com/office/powerpoint/2010/main" val="67049140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1" name="组合 9">
            <a:extLst>
              <a:ext uri="{FF2B5EF4-FFF2-40B4-BE49-F238E27FC236}">
                <a16:creationId xmlns:a16="http://schemas.microsoft.com/office/drawing/2014/main" id="{73534EC1-010B-AA4C-F7B2-B1D96E4CEC0D}"/>
              </a:ext>
            </a:extLst>
          </p:cNvPr>
          <p:cNvGrpSpPr/>
          <p:nvPr userDrawn="1"/>
        </p:nvGrpSpPr>
        <p:grpSpPr>
          <a:xfrm>
            <a:off x="0" y="-28721"/>
            <a:ext cx="12192000" cy="6886721"/>
            <a:chOff x="0" y="-28721"/>
            <a:chExt cx="12192000" cy="6886721"/>
          </a:xfrm>
        </p:grpSpPr>
        <p:pic>
          <p:nvPicPr>
            <p:cNvPr id="22" name="图片 1">
              <a:extLst>
                <a:ext uri="{FF2B5EF4-FFF2-40B4-BE49-F238E27FC236}">
                  <a16:creationId xmlns:a16="http://schemas.microsoft.com/office/drawing/2014/main" id="{004BE442-A965-90C5-796A-D2F191BD3EC6}"/>
                </a:ext>
              </a:extLst>
            </p:cNvPr>
            <p:cNvPicPr>
              <a:picLocks noChangeAspect="1"/>
            </p:cNvPicPr>
            <p:nvPr userDrawn="1"/>
          </p:nvPicPr>
          <p:blipFill rotWithShape="1">
            <a:blip r:embed="rId34" cstate="print">
              <a:extLst>
                <a:ext uri="{28A0092B-C50C-407E-A947-70E740481C1C}">
                  <a14:useLocalDpi xmlns:a14="http://schemas.microsoft.com/office/drawing/2010/main" val="0"/>
                </a:ext>
              </a:extLst>
            </a:blip>
            <a:srcRect/>
            <a:stretch/>
          </p:blipFill>
          <p:spPr>
            <a:xfrm>
              <a:off x="0" y="-28721"/>
              <a:ext cx="12192000" cy="6810521"/>
            </a:xfrm>
            <a:prstGeom prst="rect">
              <a:avLst/>
            </a:prstGeom>
          </p:spPr>
        </p:pic>
        <p:pic>
          <p:nvPicPr>
            <p:cNvPr id="23" name="图片 2">
              <a:extLst>
                <a:ext uri="{FF2B5EF4-FFF2-40B4-BE49-F238E27FC236}">
                  <a16:creationId xmlns:a16="http://schemas.microsoft.com/office/drawing/2014/main" id="{FBC64436-C074-5E0A-2C32-62E92C8FB1C3}"/>
                </a:ext>
              </a:extLst>
            </p:cNvPr>
            <p:cNvPicPr>
              <a:picLocks noChangeAspect="1"/>
            </p:cNvPicPr>
            <p:nvPr userDrawn="1"/>
          </p:nvPicPr>
          <p:blipFill rotWithShape="1">
            <a:blip r:embed="rId35" cstate="print">
              <a:extLst>
                <a:ext uri="{28A0092B-C50C-407E-A947-70E740481C1C}">
                  <a14:useLocalDpi xmlns:a14="http://schemas.microsoft.com/office/drawing/2010/main" val="0"/>
                </a:ext>
              </a:extLst>
            </a:blip>
            <a:srcRect/>
            <a:stretch/>
          </p:blipFill>
          <p:spPr>
            <a:xfrm>
              <a:off x="0" y="4445000"/>
              <a:ext cx="12192000" cy="2413000"/>
            </a:xfrm>
            <a:prstGeom prst="rect">
              <a:avLst/>
            </a:prstGeom>
          </p:spPr>
        </p:pic>
      </p:grpSp>
      <p:grpSp>
        <p:nvGrpSpPr>
          <p:cNvPr id="24" name="组合 11">
            <a:extLst>
              <a:ext uri="{FF2B5EF4-FFF2-40B4-BE49-F238E27FC236}">
                <a16:creationId xmlns:a16="http://schemas.microsoft.com/office/drawing/2014/main" id="{7E97954B-B1C3-3634-D22F-CF6C9C507B0F}"/>
              </a:ext>
            </a:extLst>
          </p:cNvPr>
          <p:cNvGrpSpPr/>
          <p:nvPr userDrawn="1"/>
        </p:nvGrpSpPr>
        <p:grpSpPr>
          <a:xfrm>
            <a:off x="339458" y="189186"/>
            <a:ext cx="11513083" cy="6371271"/>
            <a:chOff x="375986" y="819150"/>
            <a:chExt cx="9865870" cy="5334000"/>
          </a:xfrm>
        </p:grpSpPr>
        <p:sp>
          <p:nvSpPr>
            <p:cNvPr id="25" name="圆角矩形 14">
              <a:extLst>
                <a:ext uri="{FF2B5EF4-FFF2-40B4-BE49-F238E27FC236}">
                  <a16:creationId xmlns:a16="http://schemas.microsoft.com/office/drawing/2014/main" id="{4750AE74-031A-13E9-4C0B-92A30090196C}"/>
                </a:ext>
              </a:extLst>
            </p:cNvPr>
            <p:cNvSpPr/>
            <p:nvPr/>
          </p:nvSpPr>
          <p:spPr>
            <a:xfrm>
              <a:off x="375986" y="819150"/>
              <a:ext cx="9865870" cy="5334000"/>
            </a:xfrm>
            <a:prstGeom prst="roundRect">
              <a:avLst>
                <a:gd name="adj" fmla="val 3606"/>
              </a:avLst>
            </a:prstGeom>
            <a:solidFill>
              <a:srgbClr val="F3AA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a:solidFill>
                  <a:prstClr val="white"/>
                </a:solidFill>
                <a:latin typeface="Calibri"/>
                <a:ea typeface="思源黑体 CN"/>
              </a:endParaRPr>
            </a:p>
          </p:txBody>
        </p:sp>
        <p:sp>
          <p:nvSpPr>
            <p:cNvPr id="26" name="圆角矩形 15">
              <a:extLst>
                <a:ext uri="{FF2B5EF4-FFF2-40B4-BE49-F238E27FC236}">
                  <a16:creationId xmlns:a16="http://schemas.microsoft.com/office/drawing/2014/main" id="{8A857928-696A-7676-6A85-D1F8F7B81DEC}"/>
                </a:ext>
              </a:extLst>
            </p:cNvPr>
            <p:cNvSpPr/>
            <p:nvPr/>
          </p:nvSpPr>
          <p:spPr>
            <a:xfrm>
              <a:off x="518921" y="943428"/>
              <a:ext cx="9586120" cy="5049357"/>
            </a:xfrm>
            <a:prstGeom prst="roundRect">
              <a:avLst>
                <a:gd name="adj" fmla="val 3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endParaRPr lang="zh-CN" altLang="en-US" sz="2400">
                <a:solidFill>
                  <a:prstClr val="white"/>
                </a:solidFill>
                <a:latin typeface="Calibri"/>
                <a:ea typeface="思源黑体 CN"/>
              </a:endParaRPr>
            </a:p>
          </p:txBody>
        </p:sp>
      </p:grpSp>
      <p:pic>
        <p:nvPicPr>
          <p:cNvPr id="2" name="Picture 1" descr="A round pink circle with white text and a black background&#10;&#10;AI-generated content may be incorrect.">
            <a:extLst>
              <a:ext uri="{FF2B5EF4-FFF2-40B4-BE49-F238E27FC236}">
                <a16:creationId xmlns:a16="http://schemas.microsoft.com/office/drawing/2014/main" id="{D1BD1056-75D3-CC78-1E31-425E100F92B2}"/>
              </a:ext>
            </a:extLst>
          </p:cNvPr>
          <p:cNvPicPr>
            <a:picLocks noChangeAspect="1"/>
          </p:cNvPicPr>
          <p:nvPr userDrawn="1"/>
        </p:nvPicPr>
        <p:blipFill>
          <a:blip r:embed="rId36">
            <a:extLst>
              <a:ext uri="{28A0092B-C50C-407E-A947-70E740481C1C}">
                <a14:useLocalDpi xmlns:a14="http://schemas.microsoft.com/office/drawing/2010/main" val="0"/>
              </a:ext>
            </a:extLst>
          </a:blip>
          <a:stretch>
            <a:fillRect/>
          </a:stretch>
        </p:blipFill>
        <p:spPr>
          <a:xfrm>
            <a:off x="-1786758" y="0"/>
            <a:ext cx="1529614" cy="1529614"/>
          </a:xfrm>
          <a:prstGeom prst="rect">
            <a:avLst/>
          </a:prstGeom>
        </p:spPr>
      </p:pic>
    </p:spTree>
    <p:extLst>
      <p:ext uri="{BB962C8B-B14F-4D97-AF65-F5344CB8AC3E}">
        <p14:creationId xmlns:p14="http://schemas.microsoft.com/office/powerpoint/2010/main" val="396715157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22.xml"/><Relationship Id="rId5" Type="http://schemas.openxmlformats.org/officeDocument/2006/relationships/image" Target="../media/image22.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3.wav"/><Relationship Id="rId1" Type="http://schemas.openxmlformats.org/officeDocument/2006/relationships/slideLayout" Target="../slideLayouts/slideLayout2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3.wav"/><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12"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6.png"/><Relationship Id="rId5" Type="http://schemas.openxmlformats.org/officeDocument/2006/relationships/image" Target="../media/image6.png"/><Relationship Id="rId10" Type="http://schemas.openxmlformats.org/officeDocument/2006/relationships/image" Target="../media/image29.png"/><Relationship Id="rId4" Type="http://schemas.openxmlformats.org/officeDocument/2006/relationships/image" Target="../media/image4.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14.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13.png"/><Relationship Id="rId10" Type="http://schemas.openxmlformats.org/officeDocument/2006/relationships/image" Target="../media/image16.png"/><Relationship Id="rId4" Type="http://schemas.openxmlformats.org/officeDocument/2006/relationships/image" Target="../media/image6.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28721"/>
            <a:ext cx="12192000" cy="6810521"/>
          </a:xfrm>
          <a:prstGeom prst="rect">
            <a:avLst/>
          </a:prstGeom>
        </p:spPr>
      </p:pic>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21155772">
            <a:off x="134807" y="375298"/>
            <a:ext cx="2725087" cy="2119513"/>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4445000"/>
            <a:ext cx="12192000" cy="2413000"/>
          </a:xfrm>
          <a:prstGeom prst="rect">
            <a:avLst/>
          </a:prstGeom>
        </p:spPr>
      </p:pic>
      <p:grpSp>
        <p:nvGrpSpPr>
          <p:cNvPr id="29" name="组合 28"/>
          <p:cNvGrpSpPr/>
          <p:nvPr/>
        </p:nvGrpSpPr>
        <p:grpSpPr>
          <a:xfrm>
            <a:off x="1928508" y="27243"/>
            <a:ext cx="8999540" cy="6100496"/>
            <a:chOff x="1295400" y="132653"/>
            <a:chExt cx="6898608" cy="4429761"/>
          </a:xfrm>
        </p:grpSpPr>
        <p:grpSp>
          <p:nvGrpSpPr>
            <p:cNvPr id="12" name="组合 11"/>
            <p:cNvGrpSpPr/>
            <p:nvPr/>
          </p:nvGrpSpPr>
          <p:grpSpPr>
            <a:xfrm>
              <a:off x="1295400" y="912554"/>
              <a:ext cx="6898608" cy="3649860"/>
              <a:chOff x="375986" y="819150"/>
              <a:chExt cx="9525000" cy="5334000"/>
            </a:xfrm>
          </p:grpSpPr>
          <p:sp>
            <p:nvSpPr>
              <p:cNvPr id="11" name="圆角矩形 10"/>
              <p:cNvSpPr/>
              <p:nvPr/>
            </p:nvSpPr>
            <p:spPr>
              <a:xfrm>
                <a:off x="375986" y="819150"/>
                <a:ext cx="9525000" cy="5334000"/>
              </a:xfrm>
              <a:prstGeom prst="roundRect">
                <a:avLst>
                  <a:gd name="adj" fmla="val 3606"/>
                </a:avLst>
              </a:prstGeom>
              <a:solidFill>
                <a:srgbClr val="F3AA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sp>
            <p:nvSpPr>
              <p:cNvPr id="10" name="圆角矩形 9"/>
              <p:cNvSpPr/>
              <p:nvPr/>
            </p:nvSpPr>
            <p:spPr>
              <a:xfrm>
                <a:off x="518921" y="943429"/>
                <a:ext cx="9234680" cy="4807950"/>
              </a:xfrm>
              <a:prstGeom prst="roundRect">
                <a:avLst>
                  <a:gd name="adj" fmla="val 3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gr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7770" y="132653"/>
              <a:ext cx="987470" cy="1121571"/>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6463" y="132653"/>
              <a:ext cx="987470" cy="1121571"/>
            </a:xfrm>
            <a:prstGeom prst="rect">
              <a:avLst/>
            </a:prstGeom>
          </p:spPr>
        </p:pic>
      </p:grpSp>
      <p:pic>
        <p:nvPicPr>
          <p:cNvPr id="33" name="图片 3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341" y="2459158"/>
            <a:ext cx="3385312" cy="4470519"/>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448800" y="4409129"/>
            <a:ext cx="2489200" cy="2429921"/>
          </a:xfrm>
          <a:prstGeom prst="rect">
            <a:avLst/>
          </a:prstGeom>
        </p:spPr>
      </p:pic>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985096" y="4983286"/>
            <a:ext cx="2235200" cy="2006600"/>
          </a:xfrm>
          <a:prstGeom prst="rect">
            <a:avLst/>
          </a:prstGeom>
        </p:spPr>
      </p:pic>
      <p:pic>
        <p:nvPicPr>
          <p:cNvPr id="42" name="图片 41"/>
          <p:cNvPicPr>
            <a:picLocks noChangeAspect="1"/>
          </p:cNvPicPr>
          <p:nvPr/>
        </p:nvPicPr>
        <p:blipFill rotWithShape="1">
          <a:blip r:embed="rId9" cstate="print">
            <a:extLst>
              <a:ext uri="{28A0092B-C50C-407E-A947-70E740481C1C}">
                <a14:useLocalDpi xmlns:a14="http://schemas.microsoft.com/office/drawing/2010/main" val="0"/>
              </a:ext>
            </a:extLst>
          </a:blip>
          <a:srcRect r="-18453"/>
          <a:stretch/>
        </p:blipFill>
        <p:spPr>
          <a:xfrm rot="924036">
            <a:off x="9998883" y="826326"/>
            <a:ext cx="2305227" cy="2069465"/>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0589D471-9202-FAFE-6E16-28F8B8407FFC}"/>
              </a:ext>
            </a:extLst>
          </p:cNvPr>
          <p:cNvPicPr>
            <a:picLocks noChangeAspect="1"/>
          </p:cNvPicPr>
          <p:nvPr/>
        </p:nvPicPr>
        <p:blipFill>
          <a:blip r:embed="rId10"/>
          <a:stretch>
            <a:fillRect/>
          </a:stretch>
        </p:blipFill>
        <p:spPr>
          <a:xfrm>
            <a:off x="4930796" y="0"/>
            <a:ext cx="3670110" cy="1286367"/>
          </a:xfrm>
          <a:prstGeom prst="rect">
            <a:avLst/>
          </a:prstGeom>
        </p:spPr>
      </p:pic>
      <p:pic>
        <p:nvPicPr>
          <p:cNvPr id="13" name="Picture 12">
            <a:extLst>
              <a:ext uri="{FF2B5EF4-FFF2-40B4-BE49-F238E27FC236}">
                <a16:creationId xmlns:a16="http://schemas.microsoft.com/office/drawing/2014/main" id="{78D34BA5-D18B-0C69-64E5-12535335107D}"/>
              </a:ext>
            </a:extLst>
          </p:cNvPr>
          <p:cNvPicPr>
            <a:picLocks noChangeAspect="1"/>
          </p:cNvPicPr>
          <p:nvPr/>
        </p:nvPicPr>
        <p:blipFill>
          <a:blip r:embed="rId11"/>
          <a:stretch>
            <a:fillRect/>
          </a:stretch>
        </p:blipFill>
        <p:spPr>
          <a:xfrm>
            <a:off x="2283745" y="1485913"/>
            <a:ext cx="7858425" cy="3779848"/>
          </a:xfrm>
          <a:prstGeom prst="rect">
            <a:avLst/>
          </a:prstGeom>
        </p:spPr>
      </p:pic>
    </p:spTree>
    <p:extLst>
      <p:ext uri="{BB962C8B-B14F-4D97-AF65-F5344CB8AC3E}">
        <p14:creationId xmlns:p14="http://schemas.microsoft.com/office/powerpoint/2010/main" val="12430947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4">
            <a:extLst>
              <a:ext uri="{FF2B5EF4-FFF2-40B4-BE49-F238E27FC236}">
                <a16:creationId xmlns:a16="http://schemas.microsoft.com/office/drawing/2014/main" id="{26BC8C43-3762-471F-961A-A5FBD363BB8E}"/>
              </a:ext>
            </a:extLst>
          </p:cNvPr>
          <p:cNvSpPr/>
          <p:nvPr/>
        </p:nvSpPr>
        <p:spPr>
          <a:xfrm>
            <a:off x="2598403" y="1553850"/>
            <a:ext cx="7619759" cy="914400"/>
          </a:xfrm>
          <a:prstGeom prst="rect">
            <a:avLst/>
          </a:prstGeom>
          <a:solidFill>
            <a:schemeClr val="accent4">
              <a:lumMod val="20000"/>
              <a:lumOff val="8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Dùng</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để</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kể</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tả</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giới</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thiệu</a:t>
            </a: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Medium" panose="020B0600000000000000" pitchFamily="34" charset="-122"/>
              <a:cs typeface="+mn-cs"/>
            </a:endParaRPr>
          </a:p>
        </p:txBody>
      </p:sp>
      <p:sp>
        <p:nvSpPr>
          <p:cNvPr id="15" name="矩形 26">
            <a:extLst>
              <a:ext uri="{FF2B5EF4-FFF2-40B4-BE49-F238E27FC236}">
                <a16:creationId xmlns:a16="http://schemas.microsoft.com/office/drawing/2014/main" id="{902F907E-80C1-4F68-8630-618515348FFF}"/>
              </a:ext>
            </a:extLst>
          </p:cNvPr>
          <p:cNvSpPr/>
          <p:nvPr/>
        </p:nvSpPr>
        <p:spPr>
          <a:xfrm>
            <a:off x="2598403" y="2906718"/>
            <a:ext cx="7619759" cy="914400"/>
          </a:xfrm>
          <a:prstGeom prst="rect">
            <a:avLst/>
          </a:prstGeom>
          <a:solidFill>
            <a:schemeClr val="accent4">
              <a:lumMod val="20000"/>
              <a:lumOff val="8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Dùng</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để</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hỏi</a:t>
            </a: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Medium" panose="020B0600000000000000" pitchFamily="34" charset="-122"/>
              <a:cs typeface="+mn-cs"/>
            </a:endParaRPr>
          </a:p>
        </p:txBody>
      </p:sp>
      <p:sp>
        <p:nvSpPr>
          <p:cNvPr id="16" name="TextBox 15">
            <a:extLst>
              <a:ext uri="{FF2B5EF4-FFF2-40B4-BE49-F238E27FC236}">
                <a16:creationId xmlns:a16="http://schemas.microsoft.com/office/drawing/2014/main" id="{C25133DE-CDA0-45CC-8B57-DA29957F6AEF}"/>
              </a:ext>
            </a:extLst>
          </p:cNvPr>
          <p:cNvSpPr txBox="1"/>
          <p:nvPr/>
        </p:nvSpPr>
        <p:spPr>
          <a:xfrm>
            <a:off x="1157354" y="475773"/>
            <a:ext cx="1054417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Chọn</a:t>
            </a:r>
            <a:r>
              <a:rPr kumimoji="0" lang="en-US"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thông</a:t>
            </a:r>
            <a:r>
              <a:rPr kumimoji="0" lang="en-US"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tin </a:t>
            </a: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đúng</a:t>
            </a:r>
            <a:r>
              <a:rPr kumimoji="0" lang="en-US"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với</a:t>
            </a:r>
            <a:r>
              <a:rPr kumimoji="0" lang="en-US"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câu</a:t>
            </a:r>
            <a:r>
              <a:rPr kumimoji="0" lang="en-US"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4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kể</a:t>
            </a:r>
            <a:endParaRPr kumimoji="0" lang="vi-VN" sz="4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17" name="矩形 26">
            <a:extLst>
              <a:ext uri="{FF2B5EF4-FFF2-40B4-BE49-F238E27FC236}">
                <a16:creationId xmlns:a16="http://schemas.microsoft.com/office/drawing/2014/main" id="{902F907E-80C1-4F68-8630-618515348FFF}"/>
              </a:ext>
            </a:extLst>
          </p:cNvPr>
          <p:cNvSpPr/>
          <p:nvPr/>
        </p:nvSpPr>
        <p:spPr>
          <a:xfrm>
            <a:off x="2543000" y="4247771"/>
            <a:ext cx="7675162" cy="914400"/>
          </a:xfrm>
          <a:prstGeom prst="rect">
            <a:avLst/>
          </a:prstGeom>
          <a:solidFill>
            <a:schemeClr val="accent4">
              <a:lumMod val="20000"/>
              <a:lumOff val="8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Kết</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thúc</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bằng</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dấu</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chấm</a:t>
            </a: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Medium" panose="020B0600000000000000" pitchFamily="34" charset="-122"/>
              <a:cs typeface="+mn-cs"/>
            </a:endParaRPr>
          </a:p>
        </p:txBody>
      </p:sp>
      <p:sp>
        <p:nvSpPr>
          <p:cNvPr id="18" name="矩形 26">
            <a:extLst>
              <a:ext uri="{FF2B5EF4-FFF2-40B4-BE49-F238E27FC236}">
                <a16:creationId xmlns:a16="http://schemas.microsoft.com/office/drawing/2014/main" id="{902F907E-80C1-4F68-8630-618515348FFF}"/>
              </a:ext>
            </a:extLst>
          </p:cNvPr>
          <p:cNvSpPr/>
          <p:nvPr/>
        </p:nvSpPr>
        <p:spPr>
          <a:xfrm>
            <a:off x="2543000" y="5588660"/>
            <a:ext cx="7675162" cy="914400"/>
          </a:xfrm>
          <a:prstGeom prst="rect">
            <a:avLst/>
          </a:prstGeom>
          <a:solidFill>
            <a:schemeClr val="accent4">
              <a:lumMod val="20000"/>
              <a:lumOff val="8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Kết</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thúc</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bằng</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dấu</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a:t>
            </a:r>
            <a:r>
              <a:rPr kumimoji="0" lang="en-US" altLang="zh-CN" sz="4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mn-cs"/>
              </a:rPr>
              <a:t>chấm</a:t>
            </a:r>
            <a:r>
              <a:rPr kumimoji="0" lang="en-US" altLang="zh-CN"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mn-cs"/>
              </a:rPr>
              <a:t> than</a:t>
            </a:r>
            <a:endParaRPr kumimoji="0" lang="zh-CN" altLang="en-US" sz="4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思源黑体 CN Medium" panose="020B0600000000000000" pitchFamily="34" charset="-122"/>
              <a:cs typeface="+mn-cs"/>
            </a:endParaRPr>
          </a:p>
        </p:txBody>
      </p:sp>
      <p:pic>
        <p:nvPicPr>
          <p:cNvPr id="19" name="Picture 2" descr="Premium Vector | Check mark icon in flat style ok accept vector  illustration on white isolated background tick business concept"/>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936894" y="860493"/>
            <a:ext cx="2255106" cy="22551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Premium Vector | Check mark icon in flat style ok accept vector  illustration on white isolated background tick business concept"/>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936894" y="3577418"/>
            <a:ext cx="2255106" cy="225510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284248" y="-241373"/>
            <a:ext cx="2517213" cy="2517213"/>
            <a:chOff x="-284248" y="-241373"/>
            <a:chExt cx="2517213" cy="2517213"/>
          </a:xfrm>
        </p:grpSpPr>
        <p:pic>
          <p:nvPicPr>
            <p:cNvPr id="21" name="图片 9">
              <a:extLst>
                <a:ext uri="{FF2B5EF4-FFF2-40B4-BE49-F238E27FC236}">
                  <a16:creationId xmlns:a16="http://schemas.microsoft.com/office/drawing/2014/main" id="{1037F9BB-933B-4BF7-B5C8-512BD4E0EF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248" y="-241373"/>
              <a:ext cx="2517213" cy="2517213"/>
            </a:xfrm>
            <a:prstGeom prst="rect">
              <a:avLst/>
            </a:prstGeom>
          </p:spPr>
        </p:pic>
        <p:sp>
          <p:nvSpPr>
            <p:cNvPr id="3" name="TextBox 2"/>
            <p:cNvSpPr txBox="1"/>
            <p:nvPr/>
          </p:nvSpPr>
          <p:spPr>
            <a:xfrm>
              <a:off x="667745" y="538187"/>
              <a:ext cx="54952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black"/>
                  </a:solidFill>
                  <a:effectLst/>
                  <a:uLnTx/>
                  <a:uFillTx/>
                  <a:latin typeface="#9Slide07 SVNDessert Menu Scrip" panose="00000500000000000000" pitchFamily="2" charset="0"/>
                  <a:ea typeface="+mn-ea"/>
                  <a:cs typeface="+mn-cs"/>
                </a:rPr>
                <a:t>2</a:t>
              </a:r>
            </a:p>
          </p:txBody>
        </p:sp>
      </p:grpSp>
    </p:spTree>
    <p:extLst>
      <p:ext uri="{BB962C8B-B14F-4D97-AF65-F5344CB8AC3E}">
        <p14:creationId xmlns:p14="http://schemas.microsoft.com/office/powerpoint/2010/main" val="40186943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4"/>
                    </p:tgtEl>
                  </p:cond>
                </p:stCondLst>
                <p:endSync evt="end" delay="0">
                  <p:rtn val="all"/>
                </p:endSync>
                <p:childTnLst>
                  <p:par>
                    <p:cTn id="31" fill="hold">
                      <p:stCondLst>
                        <p:cond delay="0"/>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80">
                                          <p:stCondLst>
                                            <p:cond delay="0"/>
                                          </p:stCondLst>
                                        </p:cTn>
                                        <p:tgtEl>
                                          <p:spTgt spid="19"/>
                                        </p:tgtEl>
                                      </p:cBhvr>
                                    </p:animEffect>
                                    <p:anim calcmode="lin" valueType="num">
                                      <p:cBhvr>
                                        <p:cTn id="3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41" dur="26">
                                          <p:stCondLst>
                                            <p:cond delay="650"/>
                                          </p:stCondLst>
                                        </p:cTn>
                                        <p:tgtEl>
                                          <p:spTgt spid="19"/>
                                        </p:tgtEl>
                                      </p:cBhvr>
                                      <p:to x="100000" y="60000"/>
                                    </p:animScale>
                                    <p:animScale>
                                      <p:cBhvr>
                                        <p:cTn id="42" dur="166" decel="50000">
                                          <p:stCondLst>
                                            <p:cond delay="676"/>
                                          </p:stCondLst>
                                        </p:cTn>
                                        <p:tgtEl>
                                          <p:spTgt spid="19"/>
                                        </p:tgtEl>
                                      </p:cBhvr>
                                      <p:to x="100000" y="100000"/>
                                    </p:animScale>
                                    <p:animScale>
                                      <p:cBhvr>
                                        <p:cTn id="43" dur="26">
                                          <p:stCondLst>
                                            <p:cond delay="1312"/>
                                          </p:stCondLst>
                                        </p:cTn>
                                        <p:tgtEl>
                                          <p:spTgt spid="19"/>
                                        </p:tgtEl>
                                      </p:cBhvr>
                                      <p:to x="100000" y="80000"/>
                                    </p:animScale>
                                    <p:animScale>
                                      <p:cBhvr>
                                        <p:cTn id="44" dur="166" decel="50000">
                                          <p:stCondLst>
                                            <p:cond delay="1338"/>
                                          </p:stCondLst>
                                        </p:cTn>
                                        <p:tgtEl>
                                          <p:spTgt spid="19"/>
                                        </p:tgtEl>
                                      </p:cBhvr>
                                      <p:to x="100000" y="100000"/>
                                    </p:animScale>
                                    <p:animScale>
                                      <p:cBhvr>
                                        <p:cTn id="45" dur="26">
                                          <p:stCondLst>
                                            <p:cond delay="1642"/>
                                          </p:stCondLst>
                                        </p:cTn>
                                        <p:tgtEl>
                                          <p:spTgt spid="19"/>
                                        </p:tgtEl>
                                      </p:cBhvr>
                                      <p:to x="100000" y="90000"/>
                                    </p:animScale>
                                    <p:animScale>
                                      <p:cBhvr>
                                        <p:cTn id="46" dur="166" decel="50000">
                                          <p:stCondLst>
                                            <p:cond delay="1668"/>
                                          </p:stCondLst>
                                        </p:cTn>
                                        <p:tgtEl>
                                          <p:spTgt spid="19"/>
                                        </p:tgtEl>
                                      </p:cBhvr>
                                      <p:to x="100000" y="100000"/>
                                    </p:animScale>
                                    <p:animScale>
                                      <p:cBhvr>
                                        <p:cTn id="47" dur="26">
                                          <p:stCondLst>
                                            <p:cond delay="1808"/>
                                          </p:stCondLst>
                                        </p:cTn>
                                        <p:tgtEl>
                                          <p:spTgt spid="19"/>
                                        </p:tgtEl>
                                      </p:cBhvr>
                                      <p:to x="100000" y="95000"/>
                                    </p:animScale>
                                    <p:animScale>
                                      <p:cBhvr>
                                        <p:cTn id="48" dur="166" decel="50000">
                                          <p:stCondLst>
                                            <p:cond delay="1834"/>
                                          </p:stCondLst>
                                        </p:cTn>
                                        <p:tgtEl>
                                          <p:spTgt spid="19"/>
                                        </p:tgtEl>
                                      </p:cBhvr>
                                      <p:to x="100000" y="100000"/>
                                    </p:animScale>
                                  </p:childTnLst>
                                  <p:subTnLst>
                                    <p:audio>
                                      <p:cMediaNode>
                                        <p:cTn display="0" masterRel="sameClick">
                                          <p:stCondLst>
                                            <p:cond evt="begin" delay="0">
                                              <p:tn val="33"/>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4"/>
                  </p:tgtEl>
                </p:cond>
              </p:nextCondLst>
            </p:seq>
            <p:seq concurrent="1" nextAc="seek">
              <p:cTn id="49" restart="whenNotActive" fill="hold" evtFilter="cancelBubble" nodeType="interactiveSeq">
                <p:stCondLst>
                  <p:cond evt="onClick" delay="0">
                    <p:tgtEl>
                      <p:spTgt spid="17"/>
                    </p:tgtEl>
                  </p:cond>
                </p:stCondLst>
                <p:endSync evt="end" delay="0">
                  <p:rtn val="all"/>
                </p:endSync>
                <p:childTnLst>
                  <p:par>
                    <p:cTn id="50" fill="hold">
                      <p:stCondLst>
                        <p:cond delay="0"/>
                      </p:stCondLst>
                      <p:childTnLst>
                        <p:par>
                          <p:cTn id="51" fill="hold">
                            <p:stCondLst>
                              <p:cond delay="0"/>
                            </p:stCondLst>
                            <p:childTnLst>
                              <p:par>
                                <p:cTn id="52" presetID="26" presetClass="entr" presetSubtype="0" fill="hold"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80">
                                          <p:stCondLst>
                                            <p:cond delay="0"/>
                                          </p:stCondLst>
                                        </p:cTn>
                                        <p:tgtEl>
                                          <p:spTgt spid="20"/>
                                        </p:tgtEl>
                                      </p:cBhvr>
                                    </p:animEffect>
                                    <p:anim calcmode="lin" valueType="num">
                                      <p:cBhvr>
                                        <p:cTn id="5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0" dur="26">
                                          <p:stCondLst>
                                            <p:cond delay="650"/>
                                          </p:stCondLst>
                                        </p:cTn>
                                        <p:tgtEl>
                                          <p:spTgt spid="20"/>
                                        </p:tgtEl>
                                      </p:cBhvr>
                                      <p:to x="100000" y="60000"/>
                                    </p:animScale>
                                    <p:animScale>
                                      <p:cBhvr>
                                        <p:cTn id="61" dur="166" decel="50000">
                                          <p:stCondLst>
                                            <p:cond delay="676"/>
                                          </p:stCondLst>
                                        </p:cTn>
                                        <p:tgtEl>
                                          <p:spTgt spid="20"/>
                                        </p:tgtEl>
                                      </p:cBhvr>
                                      <p:to x="100000" y="100000"/>
                                    </p:animScale>
                                    <p:animScale>
                                      <p:cBhvr>
                                        <p:cTn id="62" dur="26">
                                          <p:stCondLst>
                                            <p:cond delay="1312"/>
                                          </p:stCondLst>
                                        </p:cTn>
                                        <p:tgtEl>
                                          <p:spTgt spid="20"/>
                                        </p:tgtEl>
                                      </p:cBhvr>
                                      <p:to x="100000" y="80000"/>
                                    </p:animScale>
                                    <p:animScale>
                                      <p:cBhvr>
                                        <p:cTn id="63" dur="166" decel="50000">
                                          <p:stCondLst>
                                            <p:cond delay="1338"/>
                                          </p:stCondLst>
                                        </p:cTn>
                                        <p:tgtEl>
                                          <p:spTgt spid="20"/>
                                        </p:tgtEl>
                                      </p:cBhvr>
                                      <p:to x="100000" y="100000"/>
                                    </p:animScale>
                                    <p:animScale>
                                      <p:cBhvr>
                                        <p:cTn id="64" dur="26">
                                          <p:stCondLst>
                                            <p:cond delay="1642"/>
                                          </p:stCondLst>
                                        </p:cTn>
                                        <p:tgtEl>
                                          <p:spTgt spid="20"/>
                                        </p:tgtEl>
                                      </p:cBhvr>
                                      <p:to x="100000" y="90000"/>
                                    </p:animScale>
                                    <p:animScale>
                                      <p:cBhvr>
                                        <p:cTn id="65" dur="166" decel="50000">
                                          <p:stCondLst>
                                            <p:cond delay="1668"/>
                                          </p:stCondLst>
                                        </p:cTn>
                                        <p:tgtEl>
                                          <p:spTgt spid="20"/>
                                        </p:tgtEl>
                                      </p:cBhvr>
                                      <p:to x="100000" y="100000"/>
                                    </p:animScale>
                                    <p:animScale>
                                      <p:cBhvr>
                                        <p:cTn id="66" dur="26">
                                          <p:stCondLst>
                                            <p:cond delay="1808"/>
                                          </p:stCondLst>
                                        </p:cTn>
                                        <p:tgtEl>
                                          <p:spTgt spid="20"/>
                                        </p:tgtEl>
                                      </p:cBhvr>
                                      <p:to x="100000" y="95000"/>
                                    </p:animScale>
                                    <p:animScale>
                                      <p:cBhvr>
                                        <p:cTn id="67" dur="166" decel="50000">
                                          <p:stCondLst>
                                            <p:cond delay="1834"/>
                                          </p:stCondLst>
                                        </p:cTn>
                                        <p:tgtEl>
                                          <p:spTgt spid="20"/>
                                        </p:tgtEl>
                                      </p:cBhvr>
                                      <p:to x="100000" y="100000"/>
                                    </p:animScale>
                                  </p:childTnLst>
                                  <p:subTnLst>
                                    <p:audio>
                                      <p:cMediaNode>
                                        <p:cTn display="0" masterRel="sameClick">
                                          <p:stCondLst>
                                            <p:cond evt="begin" delay="0">
                                              <p:tn val="52"/>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7"/>
                  </p:tgtEl>
                </p:cond>
              </p:nextCondLst>
            </p:seq>
          </p:childTnLst>
        </p:cTn>
      </p:par>
    </p:tnLst>
    <p:bldLst>
      <p:bldP spid="14" grpId="0" animBg="1"/>
      <p:bldP spid="15" grpId="0" animBg="1"/>
      <p:bldP spid="16" grpId="0"/>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8">
            <a:extLst>
              <a:ext uri="{FF2B5EF4-FFF2-40B4-BE49-F238E27FC236}">
                <a16:creationId xmlns:a16="http://schemas.microsoft.com/office/drawing/2014/main" id="{BC931DF1-8D69-43CF-9343-745949037EAB}"/>
              </a:ext>
            </a:extLst>
          </p:cNvPr>
          <p:cNvPicPr>
            <a:picLocks noChangeAspect="1"/>
          </p:cNvPicPr>
          <p:nvPr/>
        </p:nvPicPr>
        <p:blipFill>
          <a:blip r:embed="rId2"/>
          <a:stretch>
            <a:fillRect/>
          </a:stretch>
        </p:blipFill>
        <p:spPr>
          <a:xfrm>
            <a:off x="1615331" y="-228600"/>
            <a:ext cx="9067909" cy="6672789"/>
          </a:xfrm>
          <a:prstGeom prst="rect">
            <a:avLst/>
          </a:prstGeom>
          <a:effectLst>
            <a:outerShdw blurRad="63500" algn="ctr" rotWithShape="0">
              <a:prstClr val="black">
                <a:alpha val="40000"/>
              </a:prstClr>
            </a:outerShdw>
          </a:effectLst>
        </p:spPr>
      </p:pic>
      <p:sp>
        <p:nvSpPr>
          <p:cNvPr id="9" name="文本框 8">
            <a:extLst>
              <a:ext uri="{FF2B5EF4-FFF2-40B4-BE49-F238E27FC236}">
                <a16:creationId xmlns:a16="http://schemas.microsoft.com/office/drawing/2014/main" id="{75C01CC4-6FDF-408A-9B7E-E06091668D27}"/>
              </a:ext>
            </a:extLst>
          </p:cNvPr>
          <p:cNvSpPr txBox="1"/>
          <p:nvPr/>
        </p:nvSpPr>
        <p:spPr>
          <a:xfrm>
            <a:off x="3002068" y="2723629"/>
            <a:ext cx="5709053"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kể</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là</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dùng</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để</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kể</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tả</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Cuối</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kể</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0" u="none" strike="noStrike" kern="1200" cap="none" spc="0" normalizeH="0" baseline="0" noProof="0" dirty="0" err="1">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có</a:t>
            </a:r>
            <a:r>
              <a:rPr kumimoji="0" lang="en-US" altLang="zh-CN" sz="5400" b="0" i="0" u="none" strike="noStrike" kern="1200" cap="none" spc="0" normalizeH="0" baseline="0" noProof="0" dirty="0">
                <a:ln>
                  <a:noFill/>
                </a:ln>
                <a:solidFill>
                  <a:prstClr val="black">
                    <a:lumMod val="75000"/>
                    <a:lumOff val="25000"/>
                  </a:prstClr>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1" u="none" strike="noStrike" kern="1200" cap="none" spc="0" normalizeH="0" baseline="0" noProof="0" dirty="0" err="1">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dấu</a:t>
            </a:r>
            <a:r>
              <a:rPr kumimoji="0" lang="en-US" altLang="zh-CN" sz="5400" b="0" i="1" u="none" strike="noStrike" kern="1200" cap="none" spc="0" normalizeH="0" baseline="0" noProof="0" dirty="0">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5400" b="0" i="1" u="none" strike="noStrike" kern="1200" cap="none" spc="0" normalizeH="0" baseline="0" noProof="0" dirty="0" err="1">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chấm</a:t>
            </a:r>
            <a:r>
              <a:rPr kumimoji="0" lang="en-US" altLang="zh-CN" sz="5400" b="0" i="1" u="none" strike="noStrike" kern="1200" cap="none" spc="0" normalizeH="0" baseline="0" noProof="0" dirty="0">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a:t>
            </a:r>
            <a:r>
              <a:rPr kumimoji="0" lang="en-US" altLang="zh-CN" sz="5400" b="0" i="0" u="none" strike="noStrike" kern="1200" cap="none" spc="0" normalizeH="0" baseline="0" noProof="0" dirty="0">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endParaRPr kumimoji="0" lang="zh-CN" altLang="en-US" sz="5400" b="0" i="0" u="none" strike="noStrike" kern="1200" cap="none" spc="0" normalizeH="0" baseline="0" noProof="0" dirty="0">
              <a:ln>
                <a:noFill/>
              </a:ln>
              <a:solidFill>
                <a:srgbClr val="C00000"/>
              </a:solidFill>
              <a:effectLst>
                <a:outerShdw blurRad="12700" dist="12700" dir="2700000" algn="tl" rotWithShape="0">
                  <a:prstClr val="black">
                    <a:alpha val="40000"/>
                  </a:prstClr>
                </a:outerShdw>
              </a:effectLst>
              <a:uLnTx/>
              <a:uFillTx/>
              <a:latin typeface="Cambria" panose="02040503050406030204" pitchFamily="18" charset="0"/>
              <a:ea typeface="字魂115号-刀刀体" panose="00000500000000000000" pitchFamily="2" charset="-122"/>
              <a:cs typeface="+mn-cs"/>
            </a:endParaRPr>
          </a:p>
        </p:txBody>
      </p:sp>
      <p:pic>
        <p:nvPicPr>
          <p:cNvPr id="3" name="Picture 2"/>
          <p:cNvPicPr>
            <a:picLocks noChangeAspect="1"/>
          </p:cNvPicPr>
          <p:nvPr/>
        </p:nvPicPr>
        <p:blipFill>
          <a:blip r:embed="rId3"/>
          <a:stretch>
            <a:fillRect/>
          </a:stretch>
        </p:blipFill>
        <p:spPr>
          <a:xfrm>
            <a:off x="3417982" y="1266559"/>
            <a:ext cx="4877223" cy="1457070"/>
          </a:xfrm>
          <a:prstGeom prst="rect">
            <a:avLst/>
          </a:prstGeom>
        </p:spPr>
      </p:pic>
      <p:pic>
        <p:nvPicPr>
          <p:cNvPr id="11" name="图片 6">
            <a:extLst>
              <a:ext uri="{FF2B5EF4-FFF2-40B4-BE49-F238E27FC236}">
                <a16:creationId xmlns:a16="http://schemas.microsoft.com/office/drawing/2014/main" id="{245EE5CF-164A-4243-BC1A-2F58699E27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2404" y="2541091"/>
            <a:ext cx="4545510" cy="4545510"/>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9402987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9275274" y="-187569"/>
            <a:ext cx="3905968" cy="3250101"/>
            <a:chOff x="9275274" y="-187569"/>
            <a:chExt cx="3905968" cy="3250101"/>
          </a:xfrm>
        </p:grpSpPr>
        <p:pic>
          <p:nvPicPr>
            <p:cNvPr id="4" name="图片 3">
              <a:extLst>
                <a:ext uri="{FF2B5EF4-FFF2-40B4-BE49-F238E27FC236}">
                  <a16:creationId xmlns:a16="http://schemas.microsoft.com/office/drawing/2014/main" id="{E34CA79B-7D8A-4A34-A19B-260981D1BF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5274" y="-187569"/>
              <a:ext cx="3250101" cy="3250101"/>
            </a:xfrm>
            <a:prstGeom prst="rect">
              <a:avLst/>
            </a:prstGeom>
            <a:effectLst>
              <a:outerShdw blurRad="63500" algn="ctr" rotWithShape="0">
                <a:prstClr val="black">
                  <a:alpha val="40000"/>
                </a:prstClr>
              </a:outerShdw>
            </a:effectLst>
          </p:spPr>
        </p:pic>
        <p:sp>
          <p:nvSpPr>
            <p:cNvPr id="5" name="文本框 4">
              <a:extLst>
                <a:ext uri="{FF2B5EF4-FFF2-40B4-BE49-F238E27FC236}">
                  <a16:creationId xmlns:a16="http://schemas.microsoft.com/office/drawing/2014/main" id="{FEF478D4-7089-4E49-BD5D-F8D7F7D078FE}"/>
                </a:ext>
              </a:extLst>
            </p:cNvPr>
            <p:cNvSpPr txBox="1"/>
            <p:nvPr/>
          </p:nvSpPr>
          <p:spPr>
            <a:xfrm rot="16200000">
              <a:off x="11089185" y="-72704"/>
              <a:ext cx="1538883" cy="264523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black"/>
                  </a:solidFill>
                  <a:effectLst/>
                  <a:uLnTx/>
                  <a:uFillTx/>
                  <a:latin typeface="#9Slide07 FS North Land Sans" panose="00000500000000000000" pitchFamily="2" charset="0"/>
                  <a:ea typeface="字魂115号-刀刀体" panose="00000500000000000000" pitchFamily="2" charset="-122"/>
                  <a:cs typeface="+mn-ea"/>
                  <a:sym typeface="+mn-lt"/>
                </a:rPr>
                <a:t>3</a:t>
              </a:r>
              <a:endParaRPr kumimoji="0" lang="zh-CN" altLang="en-US" sz="8800" b="0" i="0" u="none" strike="noStrike" kern="1200" cap="none" spc="0" normalizeH="0" baseline="0" noProof="0" dirty="0">
                <a:ln>
                  <a:noFill/>
                </a:ln>
                <a:solidFill>
                  <a:prstClr val="black"/>
                </a:solidFill>
                <a:effectLst/>
                <a:uLnTx/>
                <a:uFillTx/>
                <a:latin typeface="#9Slide07 FS North Land Sans" panose="00000500000000000000" pitchFamily="2" charset="0"/>
                <a:ea typeface="字魂115号-刀刀体" panose="00000500000000000000" pitchFamily="2" charset="-122"/>
                <a:cs typeface="+mn-ea"/>
                <a:sym typeface="+mn-lt"/>
              </a:endParaRPr>
            </a:p>
          </p:txBody>
        </p:sp>
      </p:grpSp>
      <p:sp>
        <p:nvSpPr>
          <p:cNvPr id="3" name="Rectangle 2"/>
          <p:cNvSpPr/>
          <p:nvPr/>
        </p:nvSpPr>
        <p:spPr>
          <a:xfrm>
            <a:off x="781929" y="297256"/>
            <a:ext cx="8637418" cy="1323439"/>
          </a:xfrm>
          <a:prstGeom prst="rect">
            <a:avLst/>
          </a:prstGeom>
          <a:solidFill>
            <a:srgbClr val="BEEEFF"/>
          </a:solidFill>
          <a:ln w="19050">
            <a:solidFill>
              <a:schemeClr val="tx1"/>
            </a:solidFill>
            <a:prstDash val="dashDo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Xếp các câu dưới đây vào </a:t>
            </a:r>
            <a:r>
              <a:rPr kumimoji="0" lang="nl-NL" sz="4000" b="1" i="0" u="none" strike="noStrike" kern="1200" cap="none" spc="0" normalizeH="0" baseline="0" noProof="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nhóm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thích hợp và nêu lý do</a:t>
            </a:r>
            <a:endParaRPr kumimoji="0" lang="en-US"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endParaRPr>
          </a:p>
        </p:txBody>
      </p:sp>
      <p:grpSp>
        <p:nvGrpSpPr>
          <p:cNvPr id="13" name="Group 12"/>
          <p:cNvGrpSpPr/>
          <p:nvPr/>
        </p:nvGrpSpPr>
        <p:grpSpPr>
          <a:xfrm>
            <a:off x="1521654" y="1917951"/>
            <a:ext cx="2862777" cy="1093177"/>
            <a:chOff x="1521654" y="1917951"/>
            <a:chExt cx="2862777" cy="1093177"/>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1654" y="1917951"/>
              <a:ext cx="2862777" cy="1093177"/>
            </a:xfrm>
            <a:prstGeom prst="rect">
              <a:avLst/>
            </a:prstGeom>
          </p:spPr>
        </p:pic>
        <p:sp>
          <p:nvSpPr>
            <p:cNvPr id="12" name="TextBox 11"/>
            <p:cNvSpPr txBox="1"/>
            <p:nvPr/>
          </p:nvSpPr>
          <p:spPr>
            <a:xfrm>
              <a:off x="1828312" y="1929923"/>
              <a:ext cx="255611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Câu</a:t>
              </a:r>
              <a:r>
                <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rPr>
                <a:t> </a:t>
              </a: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kể</a:t>
              </a:r>
              <a:endPar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endParaRPr>
            </a:p>
          </p:txBody>
        </p:sp>
      </p:grpSp>
      <p:grpSp>
        <p:nvGrpSpPr>
          <p:cNvPr id="14" name="Group 13"/>
          <p:cNvGrpSpPr/>
          <p:nvPr/>
        </p:nvGrpSpPr>
        <p:grpSpPr>
          <a:xfrm>
            <a:off x="5239335" y="1917950"/>
            <a:ext cx="2862777" cy="1093177"/>
            <a:chOff x="1521654" y="1917951"/>
            <a:chExt cx="2862777" cy="1093177"/>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1654" y="1917951"/>
              <a:ext cx="2862777" cy="1093177"/>
            </a:xfrm>
            <a:prstGeom prst="rect">
              <a:avLst/>
            </a:prstGeom>
          </p:spPr>
        </p:pic>
        <p:sp>
          <p:nvSpPr>
            <p:cNvPr id="16" name="TextBox 15"/>
            <p:cNvSpPr txBox="1"/>
            <p:nvPr/>
          </p:nvSpPr>
          <p:spPr>
            <a:xfrm>
              <a:off x="1828312" y="1929923"/>
              <a:ext cx="255611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Câu</a:t>
              </a:r>
              <a:r>
                <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rPr>
                <a:t> </a:t>
              </a: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hỏi</a:t>
              </a:r>
              <a:endPar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endParaRPr>
            </a:p>
          </p:txBody>
        </p:sp>
      </p:grpSp>
      <p:sp>
        <p:nvSpPr>
          <p:cNvPr id="17" name="Rectangle 16"/>
          <p:cNvSpPr/>
          <p:nvPr/>
        </p:nvSpPr>
        <p:spPr>
          <a:xfrm>
            <a:off x="1024099" y="3162805"/>
            <a:ext cx="5071901" cy="757130"/>
          </a:xfrm>
          <a:prstGeom prst="rect">
            <a:avLst/>
          </a:prstGeom>
          <a:ln>
            <a:solidFill>
              <a:schemeClr val="tx1"/>
            </a:solidFill>
            <a:prstDash val="dash"/>
          </a:ln>
        </p:spPr>
        <p:txBody>
          <a:bodyPr wrap="non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a. Bút nâu trông thế nào?</a:t>
            </a:r>
          </a:p>
        </p:txBody>
      </p:sp>
      <p:sp>
        <p:nvSpPr>
          <p:cNvPr id="18" name="Rectangle 17"/>
          <p:cNvSpPr/>
          <p:nvPr/>
        </p:nvSpPr>
        <p:spPr>
          <a:xfrm>
            <a:off x="1024099" y="4086703"/>
            <a:ext cx="6372065" cy="757130"/>
          </a:xfrm>
          <a:prstGeom prst="rect">
            <a:avLst/>
          </a:prstGeom>
          <a:ln>
            <a:solidFill>
              <a:schemeClr val="tx1"/>
            </a:solidFill>
            <a:prstDash val="dash"/>
          </a:ln>
        </p:spPr>
        <p:txBody>
          <a:bodyPr wrap="non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b. Bút nâu là một người bạn tốt.</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19" name="Rectangle 18"/>
          <p:cNvSpPr/>
          <p:nvPr/>
        </p:nvSpPr>
        <p:spPr>
          <a:xfrm>
            <a:off x="1024099" y="4998046"/>
            <a:ext cx="10638938" cy="628890"/>
          </a:xfrm>
          <a:prstGeom prst="rect">
            <a:avLst/>
          </a:prstGeom>
          <a:ln>
            <a:solidFill>
              <a:schemeClr val="tx1"/>
            </a:solidFill>
            <a:prstDash val="dash"/>
          </a:ln>
        </p:spPr>
        <p:txBody>
          <a:bodyPr wrap="non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c. Bút nâu nhảy với  bút vàng, lắng nghe ước mơ của bút tím.</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20" name="Rectangle 19"/>
          <p:cNvSpPr/>
          <p:nvPr/>
        </p:nvSpPr>
        <p:spPr>
          <a:xfrm>
            <a:off x="1024099" y="5759705"/>
            <a:ext cx="9423734" cy="757130"/>
          </a:xfrm>
          <a:prstGeom prst="rect">
            <a:avLst/>
          </a:prstGeom>
          <a:ln>
            <a:solidFill>
              <a:schemeClr val="tx1"/>
            </a:solidFill>
            <a:prstDash val="dash"/>
          </a:ln>
        </p:spPr>
        <p:txBody>
          <a:bodyPr wrap="non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d. Bút nâu gắn bút đỏ bên cạnh mình để làm gì?</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Tree>
    <p:extLst>
      <p:ext uri="{BB962C8B-B14F-4D97-AF65-F5344CB8AC3E}">
        <p14:creationId xmlns:p14="http://schemas.microsoft.com/office/powerpoint/2010/main" val="2060435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9275274" y="-187569"/>
            <a:ext cx="3905968" cy="3250101"/>
            <a:chOff x="9275274" y="-187569"/>
            <a:chExt cx="3905968" cy="3250101"/>
          </a:xfrm>
        </p:grpSpPr>
        <p:pic>
          <p:nvPicPr>
            <p:cNvPr id="4" name="图片 3">
              <a:extLst>
                <a:ext uri="{FF2B5EF4-FFF2-40B4-BE49-F238E27FC236}">
                  <a16:creationId xmlns:a16="http://schemas.microsoft.com/office/drawing/2014/main" id="{E34CA79B-7D8A-4A34-A19B-260981D1BF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274" y="-187569"/>
              <a:ext cx="3250101" cy="3250101"/>
            </a:xfrm>
            <a:prstGeom prst="rect">
              <a:avLst/>
            </a:prstGeom>
            <a:effectLst>
              <a:outerShdw blurRad="63500" algn="ctr" rotWithShape="0">
                <a:prstClr val="black">
                  <a:alpha val="40000"/>
                </a:prstClr>
              </a:outerShdw>
            </a:effectLst>
          </p:spPr>
        </p:pic>
        <p:sp>
          <p:nvSpPr>
            <p:cNvPr id="5" name="文本框 4">
              <a:extLst>
                <a:ext uri="{FF2B5EF4-FFF2-40B4-BE49-F238E27FC236}">
                  <a16:creationId xmlns:a16="http://schemas.microsoft.com/office/drawing/2014/main" id="{FEF478D4-7089-4E49-BD5D-F8D7F7D078FE}"/>
                </a:ext>
              </a:extLst>
            </p:cNvPr>
            <p:cNvSpPr txBox="1"/>
            <p:nvPr/>
          </p:nvSpPr>
          <p:spPr>
            <a:xfrm rot="16200000">
              <a:off x="11089185" y="-72704"/>
              <a:ext cx="1538883" cy="264523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black"/>
                  </a:solidFill>
                  <a:effectLst/>
                  <a:uLnTx/>
                  <a:uFillTx/>
                  <a:latin typeface="#9Slide07 FS North Land Sans" panose="00000500000000000000" pitchFamily="2" charset="0"/>
                  <a:ea typeface="字魂115号-刀刀体" panose="00000500000000000000" pitchFamily="2" charset="-122"/>
                  <a:cs typeface="+mn-ea"/>
                  <a:sym typeface="+mn-lt"/>
                </a:rPr>
                <a:t>3</a:t>
              </a:r>
              <a:endParaRPr kumimoji="0" lang="zh-CN" altLang="en-US" sz="8800" b="0" i="0" u="none" strike="noStrike" kern="1200" cap="none" spc="0" normalizeH="0" baseline="0" noProof="0" dirty="0">
                <a:ln>
                  <a:noFill/>
                </a:ln>
                <a:solidFill>
                  <a:prstClr val="black"/>
                </a:solidFill>
                <a:effectLst/>
                <a:uLnTx/>
                <a:uFillTx/>
                <a:latin typeface="#9Slide07 FS North Land Sans" panose="00000500000000000000" pitchFamily="2" charset="0"/>
                <a:ea typeface="字魂115号-刀刀体" panose="00000500000000000000" pitchFamily="2" charset="-122"/>
                <a:cs typeface="+mn-ea"/>
                <a:sym typeface="+mn-lt"/>
              </a:endParaRPr>
            </a:p>
          </p:txBody>
        </p:sp>
      </p:grpSp>
      <p:sp>
        <p:nvSpPr>
          <p:cNvPr id="3" name="Rectangle 2"/>
          <p:cNvSpPr/>
          <p:nvPr/>
        </p:nvSpPr>
        <p:spPr>
          <a:xfrm>
            <a:off x="781929" y="297256"/>
            <a:ext cx="8637418" cy="1323439"/>
          </a:xfrm>
          <a:prstGeom prst="rect">
            <a:avLst/>
          </a:prstGeom>
          <a:solidFill>
            <a:srgbClr val="BEEEFF"/>
          </a:solidFill>
          <a:ln w="19050">
            <a:solidFill>
              <a:schemeClr val="tx1"/>
            </a:solidFill>
            <a:prstDash val="dashDo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Xếp các câu dưới đây vào </a:t>
            </a:r>
            <a:r>
              <a:rPr kumimoji="0" lang="nl-NL" sz="4000" b="1" i="0" u="none" strike="noStrike" kern="1200" cap="none" spc="0" normalizeH="0" baseline="0" noProof="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nhóm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rPr>
              <a:t>thích hợp và nêu lý do</a:t>
            </a:r>
            <a:endParaRPr kumimoji="0" lang="en-US"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cs typeface="+mn-cs"/>
            </a:endParaRPr>
          </a:p>
        </p:txBody>
      </p:sp>
      <p:grpSp>
        <p:nvGrpSpPr>
          <p:cNvPr id="13" name="Group 12"/>
          <p:cNvGrpSpPr/>
          <p:nvPr/>
        </p:nvGrpSpPr>
        <p:grpSpPr>
          <a:xfrm>
            <a:off x="1521654" y="1917951"/>
            <a:ext cx="2862777" cy="1093177"/>
            <a:chOff x="1521654" y="1917951"/>
            <a:chExt cx="2862777" cy="1093177"/>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1654" y="1917951"/>
              <a:ext cx="2862777" cy="1093177"/>
            </a:xfrm>
            <a:prstGeom prst="rect">
              <a:avLst/>
            </a:prstGeom>
          </p:spPr>
        </p:pic>
        <p:sp>
          <p:nvSpPr>
            <p:cNvPr id="12" name="TextBox 11"/>
            <p:cNvSpPr txBox="1"/>
            <p:nvPr/>
          </p:nvSpPr>
          <p:spPr>
            <a:xfrm>
              <a:off x="1828312" y="1929923"/>
              <a:ext cx="255611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Câu</a:t>
              </a:r>
              <a:r>
                <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rPr>
                <a:t> </a:t>
              </a: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kể</a:t>
              </a:r>
              <a:endPar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endParaRPr>
            </a:p>
          </p:txBody>
        </p:sp>
      </p:grpSp>
      <p:grpSp>
        <p:nvGrpSpPr>
          <p:cNvPr id="14" name="Group 13"/>
          <p:cNvGrpSpPr/>
          <p:nvPr/>
        </p:nvGrpSpPr>
        <p:grpSpPr>
          <a:xfrm>
            <a:off x="7585056" y="1897015"/>
            <a:ext cx="2862777" cy="1093177"/>
            <a:chOff x="1521654" y="1917951"/>
            <a:chExt cx="2862777" cy="1093177"/>
          </a:xfrm>
        </p:grpSpPr>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1654" y="1917951"/>
              <a:ext cx="2862777" cy="1093177"/>
            </a:xfrm>
            <a:prstGeom prst="rect">
              <a:avLst/>
            </a:prstGeom>
          </p:spPr>
        </p:pic>
        <p:sp>
          <p:nvSpPr>
            <p:cNvPr id="16" name="TextBox 15"/>
            <p:cNvSpPr txBox="1"/>
            <p:nvPr/>
          </p:nvSpPr>
          <p:spPr>
            <a:xfrm>
              <a:off x="1828312" y="1929923"/>
              <a:ext cx="255611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Câu</a:t>
              </a:r>
              <a:r>
                <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rPr>
                <a:t> </a:t>
              </a:r>
              <a:r>
                <a:rPr kumimoji="0" lang="en-US" sz="4800" b="0" i="0" u="none" strike="noStrike" kern="1200" cap="none" spc="0" normalizeH="0" baseline="0" noProof="0" dirty="0" err="1">
                  <a:ln>
                    <a:noFill/>
                  </a:ln>
                  <a:solidFill>
                    <a:srgbClr val="0070C0"/>
                  </a:solidFill>
                  <a:effectLst/>
                  <a:uLnTx/>
                  <a:uFillTx/>
                  <a:latin typeface="#9Slide07 FS North Land Sans" panose="00000500000000000000" pitchFamily="2" charset="0"/>
                  <a:ea typeface="Cambria" panose="02040503050406030204" pitchFamily="18" charset="0"/>
                  <a:cs typeface="+mn-cs"/>
                </a:rPr>
                <a:t>hỏi</a:t>
              </a:r>
              <a:endParaRPr kumimoji="0" lang="en-US" sz="4800" b="0" i="0" u="none" strike="noStrike" kern="1200" cap="none" spc="0" normalizeH="0" baseline="0" noProof="0" dirty="0">
                <a:ln>
                  <a:noFill/>
                </a:ln>
                <a:solidFill>
                  <a:srgbClr val="0070C0"/>
                </a:solidFill>
                <a:effectLst/>
                <a:uLnTx/>
                <a:uFillTx/>
                <a:latin typeface="#9Slide07 FS North Land Sans" panose="00000500000000000000" pitchFamily="2" charset="0"/>
                <a:ea typeface="Cambria" panose="02040503050406030204" pitchFamily="18" charset="0"/>
                <a:cs typeface="+mn-cs"/>
              </a:endParaRPr>
            </a:p>
          </p:txBody>
        </p:sp>
      </p:grpSp>
      <p:sp>
        <p:nvSpPr>
          <p:cNvPr id="17" name="Rectangle 16"/>
          <p:cNvSpPr/>
          <p:nvPr/>
        </p:nvSpPr>
        <p:spPr>
          <a:xfrm>
            <a:off x="6297848" y="3195301"/>
            <a:ext cx="5132152" cy="757130"/>
          </a:xfrm>
          <a:prstGeom prst="rect">
            <a:avLst/>
          </a:prstGeom>
          <a:solidFill>
            <a:schemeClr val="accent1">
              <a:lumMod val="40000"/>
              <a:lumOff val="60000"/>
            </a:schemeClr>
          </a:solidFill>
          <a:ln>
            <a:solidFill>
              <a:schemeClr val="tx1"/>
            </a:solidFill>
            <a:prstDash val="dash"/>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a. Bút nâu trông thế nào?</a:t>
            </a:r>
          </a:p>
        </p:txBody>
      </p:sp>
      <p:sp>
        <p:nvSpPr>
          <p:cNvPr id="18" name="Rectangle 17"/>
          <p:cNvSpPr/>
          <p:nvPr/>
        </p:nvSpPr>
        <p:spPr>
          <a:xfrm>
            <a:off x="781929" y="3257175"/>
            <a:ext cx="4963551" cy="1421928"/>
          </a:xfrm>
          <a:prstGeom prst="rect">
            <a:avLst/>
          </a:prstGeom>
          <a:solidFill>
            <a:schemeClr val="accent2">
              <a:lumMod val="60000"/>
              <a:lumOff val="40000"/>
            </a:schemeClr>
          </a:solidFill>
          <a:ln>
            <a:solidFill>
              <a:schemeClr val="tx1"/>
            </a:solidFill>
            <a:prstDash val="dash"/>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b. Bút nâu là một người bạn tốt.</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19" name="Rectangle 18"/>
          <p:cNvSpPr/>
          <p:nvPr/>
        </p:nvSpPr>
        <p:spPr>
          <a:xfrm>
            <a:off x="781929" y="4736822"/>
            <a:ext cx="4963551" cy="1865126"/>
          </a:xfrm>
          <a:prstGeom prst="rect">
            <a:avLst/>
          </a:prstGeom>
          <a:solidFill>
            <a:schemeClr val="accent2">
              <a:lumMod val="60000"/>
              <a:lumOff val="40000"/>
            </a:schemeClr>
          </a:solidFill>
          <a:ln>
            <a:solidFill>
              <a:schemeClr val="tx1"/>
            </a:solidFill>
            <a:prstDash val="dash"/>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c. Bút nâu nhảy với  bút vàng, lắng nghe ước mơ của bút tím.</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20" name="Rectangle 19"/>
          <p:cNvSpPr/>
          <p:nvPr/>
        </p:nvSpPr>
        <p:spPr>
          <a:xfrm>
            <a:off x="6297848" y="4177464"/>
            <a:ext cx="5132152" cy="1421928"/>
          </a:xfrm>
          <a:prstGeom prst="rect">
            <a:avLst/>
          </a:prstGeom>
          <a:solidFill>
            <a:schemeClr val="accent1">
              <a:lumMod val="40000"/>
              <a:lumOff val="60000"/>
            </a:schemeClr>
          </a:solidFill>
          <a:ln>
            <a:solidFill>
              <a:schemeClr val="tx1"/>
            </a:solidFill>
            <a:prstDash val="dash"/>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d. Bút nâu gắn bút đỏ bên cạnh mình để làm gì?</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Tree>
    <p:extLst>
      <p:ext uri="{BB962C8B-B14F-4D97-AF65-F5344CB8AC3E}">
        <p14:creationId xmlns:p14="http://schemas.microsoft.com/office/powerpoint/2010/main" val="14446433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0"/>
            <a:ext cx="2778033" cy="2021477"/>
            <a:chOff x="-112938" y="-136900"/>
            <a:chExt cx="2778033" cy="2021477"/>
          </a:xfrm>
        </p:grpSpPr>
        <p:pic>
          <p:nvPicPr>
            <p:cNvPr id="4" name="图片 3">
              <a:extLst>
                <a:ext uri="{FF2B5EF4-FFF2-40B4-BE49-F238E27FC236}">
                  <a16:creationId xmlns:a16="http://schemas.microsoft.com/office/drawing/2014/main" id="{B7A0E323-DE29-4FD5-8BC8-518F12A68A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79" y="-136900"/>
              <a:ext cx="2021477" cy="2021477"/>
            </a:xfrm>
            <a:prstGeom prst="rect">
              <a:avLst/>
            </a:prstGeom>
            <a:effectLst>
              <a:outerShdw blurRad="63500" algn="ctr" rotWithShape="0">
                <a:prstClr val="black">
                  <a:alpha val="40000"/>
                </a:prstClr>
              </a:outerShdw>
            </a:effectLst>
          </p:spPr>
        </p:pic>
        <p:sp>
          <p:nvSpPr>
            <p:cNvPr id="8" name="文本框 7">
              <a:extLst>
                <a:ext uri="{FF2B5EF4-FFF2-40B4-BE49-F238E27FC236}">
                  <a16:creationId xmlns:a16="http://schemas.microsoft.com/office/drawing/2014/main" id="{1D6364E0-59CB-4101-AE19-2F2E2D506119}"/>
                </a:ext>
              </a:extLst>
            </p:cNvPr>
            <p:cNvSpPr txBox="1"/>
            <p:nvPr/>
          </p:nvSpPr>
          <p:spPr>
            <a:xfrm>
              <a:off x="-112938" y="483585"/>
              <a:ext cx="277803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outerShdw blurRad="25400" dist="25400" dir="2700000" algn="tl" rotWithShape="0">
                      <a:prstClr val="black">
                        <a:alpha val="40000"/>
                      </a:prstClr>
                    </a:outerShdw>
                  </a:effectLst>
                  <a:uLnTx/>
                  <a:uFillTx/>
                  <a:latin typeface="#9Slide07 FS North Land Sans" panose="00000500000000000000" pitchFamily="2" charset="0"/>
                  <a:ea typeface="思源黑体 CN Medium" panose="020B0600000000000000" pitchFamily="34" charset="-122"/>
                  <a:cs typeface="+mn-cs"/>
                </a:rPr>
                <a:t>4</a:t>
              </a:r>
              <a:endParaRPr kumimoji="0" lang="zh-CN" altLang="en-US" sz="6000" b="0" i="0" u="none" strike="noStrike" kern="1200" cap="none" spc="0" normalizeH="0" baseline="0" noProof="0" dirty="0">
                <a:ln>
                  <a:noFill/>
                </a:ln>
                <a:solidFill>
                  <a:prstClr val="white"/>
                </a:solidFill>
                <a:effectLst>
                  <a:outerShdw blurRad="25400" dist="25400" dir="2700000" algn="tl" rotWithShape="0">
                    <a:prstClr val="black">
                      <a:alpha val="40000"/>
                    </a:prstClr>
                  </a:outerShdw>
                </a:effectLst>
                <a:uLnTx/>
                <a:uFillTx/>
                <a:latin typeface="#9Slide07 FS North Land Sans" panose="00000500000000000000" pitchFamily="2" charset="0"/>
                <a:ea typeface="思源黑体 CN Medium" panose="020B0600000000000000" pitchFamily="34" charset="-122"/>
                <a:cs typeface="+mn-cs"/>
              </a:endParaRPr>
            </a:p>
          </p:txBody>
        </p:sp>
      </p:grpSp>
      <p:sp>
        <p:nvSpPr>
          <p:cNvPr id="5" name="Rectangle 4"/>
          <p:cNvSpPr/>
          <p:nvPr/>
        </p:nvSpPr>
        <p:spPr>
          <a:xfrm>
            <a:off x="2053319" y="483585"/>
            <a:ext cx="9471931"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Tìm</a:t>
            </a:r>
            <a:r>
              <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dấu</a:t>
            </a:r>
            <a:r>
              <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câu</a:t>
            </a:r>
            <a:r>
              <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dấu</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chấm</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dấu</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chấm</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hỏi</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dấu</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1"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chấm</a:t>
            </a:r>
            <a:r>
              <a:rPr kumimoji="0" lang="en-US" sz="4000" b="1" i="1"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than) </a:t>
            </a: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thay</a:t>
            </a:r>
            <a:r>
              <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cho</a:t>
            </a:r>
            <a:r>
              <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ô </a:t>
            </a:r>
            <a:r>
              <a:rPr kumimoji="0" lang="en-US" sz="4000" b="1" i="0" u="none" strike="noStrike" kern="1200" cap="none" spc="0" normalizeH="0" baseline="0" noProof="0" dirty="0" err="1">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vuông</a:t>
            </a:r>
            <a:endParaRPr kumimoji="0" lang="en-US" sz="40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sp>
        <p:nvSpPr>
          <p:cNvPr id="7" name="Rectangle 6"/>
          <p:cNvSpPr/>
          <p:nvPr/>
        </p:nvSpPr>
        <p:spPr>
          <a:xfrm>
            <a:off x="1188720" y="1841242"/>
            <a:ext cx="10149840" cy="45243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Minh là thành viên mới của lớp 3A   </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Minh vừa chuyển từ trường khác đến    </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Bạn ấy vui vẻ giới thiệu: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 Tớ tên là Tuệ Minh    </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Tớ thích chơi cờ vua và múa ba lê</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Các bạn xôn xao đáp lại: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Tên của cậu đẹp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Tớ cũng thích chơi cờ vua lắm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Cậu có muốn tham gia câu lạc bộ cờ vua cùng chúng tớ không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(Theo Việt Phương)</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Rectangle 8"/>
          <p:cNvSpPr/>
          <p:nvPr/>
        </p:nvSpPr>
        <p:spPr>
          <a:xfrm>
            <a:off x="7330440" y="1906113"/>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2" name="Rectangle 11"/>
          <p:cNvSpPr/>
          <p:nvPr/>
        </p:nvSpPr>
        <p:spPr>
          <a:xfrm>
            <a:off x="4221480" y="2393793"/>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Rectangle 12"/>
          <p:cNvSpPr/>
          <p:nvPr/>
        </p:nvSpPr>
        <p:spPr>
          <a:xfrm>
            <a:off x="4983480" y="2886915"/>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Rectangle 13"/>
          <p:cNvSpPr/>
          <p:nvPr/>
        </p:nvSpPr>
        <p:spPr>
          <a:xfrm>
            <a:off x="11287125" y="2886915"/>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 name="Rectangle 14"/>
          <p:cNvSpPr/>
          <p:nvPr/>
        </p:nvSpPr>
        <p:spPr>
          <a:xfrm>
            <a:off x="5048250" y="3886868"/>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6" name="Rectangle 15"/>
          <p:cNvSpPr/>
          <p:nvPr/>
        </p:nvSpPr>
        <p:spPr>
          <a:xfrm>
            <a:off x="6705464" y="4337512"/>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7" name="Rectangle 16"/>
          <p:cNvSpPr/>
          <p:nvPr/>
        </p:nvSpPr>
        <p:spPr>
          <a:xfrm>
            <a:off x="2397033" y="5358592"/>
            <a:ext cx="381000" cy="404924"/>
          </a:xfrm>
          <a:prstGeom prst="rect">
            <a:avLst/>
          </a:prstGeom>
          <a:solidFill>
            <a:srgbClr val="73C8DC"/>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8" name="Rectangle 17"/>
          <p:cNvSpPr/>
          <p:nvPr/>
        </p:nvSpPr>
        <p:spPr>
          <a:xfrm>
            <a:off x="7330440" y="1906113"/>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19" name="Rectangle 18"/>
          <p:cNvSpPr/>
          <p:nvPr/>
        </p:nvSpPr>
        <p:spPr>
          <a:xfrm>
            <a:off x="4221480" y="2393793"/>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20" name="Rectangle 19"/>
          <p:cNvSpPr/>
          <p:nvPr/>
        </p:nvSpPr>
        <p:spPr>
          <a:xfrm>
            <a:off x="4983480" y="2883177"/>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21" name="Rectangle 20"/>
          <p:cNvSpPr/>
          <p:nvPr/>
        </p:nvSpPr>
        <p:spPr>
          <a:xfrm>
            <a:off x="11291888" y="2875413"/>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22" name="Rectangle 21"/>
          <p:cNvSpPr/>
          <p:nvPr/>
        </p:nvSpPr>
        <p:spPr>
          <a:xfrm>
            <a:off x="5048250" y="3881117"/>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23" name="Rectangle 22"/>
          <p:cNvSpPr/>
          <p:nvPr/>
        </p:nvSpPr>
        <p:spPr>
          <a:xfrm>
            <a:off x="6698211" y="4337512"/>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
        <p:nvSpPr>
          <p:cNvPr id="24" name="Rectangle 23"/>
          <p:cNvSpPr/>
          <p:nvPr/>
        </p:nvSpPr>
        <p:spPr>
          <a:xfrm>
            <a:off x="2397033" y="5345544"/>
            <a:ext cx="381000" cy="416426"/>
          </a:xfrm>
          <a:prstGeom prst="rect">
            <a:avLst/>
          </a:prstGeom>
          <a:solidFill>
            <a:schemeClr val="bg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spTree>
    <p:extLst>
      <p:ext uri="{BB962C8B-B14F-4D97-AF65-F5344CB8AC3E}">
        <p14:creationId xmlns:p14="http://schemas.microsoft.com/office/powerpoint/2010/main" val="694426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randombar(horizontal)">
                                      <p:cBhvr>
                                        <p:cTn id="31" dur="500"/>
                                        <p:tgtEl>
                                          <p:spTgt spid="1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subTnLst>
                                    <p:audio>
                                      <p:cMediaNode>
                                        <p:cTn display="0" masterRel="sameClick">
                                          <p:stCondLst>
                                            <p:cond evt="begin" delay="0">
                                              <p:tn val="37"/>
                                            </p:cond>
                                          </p:stCondLst>
                                          <p:endCondLst>
                                            <p:cond evt="onStopAudio" delay="0">
                                              <p:tgtEl>
                                                <p:sldTgt/>
                                              </p:tgtEl>
                                            </p:cond>
                                          </p:endCondLst>
                                        </p:cTn>
                                        <p:tgtEl>
                                          <p:sndTgt r:embed="rId2" name="whoosh.wav"/>
                                        </p:tgtEl>
                                      </p:cMediaNode>
                                    </p:audio>
                                  </p:sub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subTnLst>
                                    <p:audio>
                                      <p:cMediaNode>
                                        <p:cTn display="0" masterRel="sameClick">
                                          <p:stCondLst>
                                            <p:cond evt="begin" delay="0">
                                              <p:tn val="42"/>
                                            </p:cond>
                                          </p:stCondLst>
                                          <p:endCondLst>
                                            <p:cond evt="onStopAudio" delay="0">
                                              <p:tgtEl>
                                                <p:sldTgt/>
                                              </p:tgtEl>
                                            </p:cond>
                                          </p:endCondLst>
                                        </p:cTn>
                                        <p:tgtEl>
                                          <p:sndTgt r:embed="rId2" name="whoosh.wav"/>
                                        </p:tgtEl>
                                      </p:cMediaNode>
                                    </p:audio>
                                  </p:sub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500"/>
                                        <p:tgtEl>
                                          <p:spTgt spid="21"/>
                                        </p:tgtEl>
                                      </p:cBhvr>
                                    </p:animEffect>
                                  </p:childTnLst>
                                  <p:subTnLst>
                                    <p:audio>
                                      <p:cMediaNode>
                                        <p:cTn display="0" masterRel="sameClick">
                                          <p:stCondLst>
                                            <p:cond evt="begin" delay="0">
                                              <p:tn val="52"/>
                                            </p:cond>
                                          </p:stCondLst>
                                          <p:endCondLst>
                                            <p:cond evt="onStopAudio" delay="0">
                                              <p:tgtEl>
                                                <p:sldTgt/>
                                              </p:tgtEl>
                                            </p:cond>
                                          </p:endCondLst>
                                        </p:cTn>
                                        <p:tgtEl>
                                          <p:sndTgt r:embed="rId2" name="whoosh.wav"/>
                                        </p:tgtEl>
                                      </p:cMediaNode>
                                    </p:audio>
                                  </p:sub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randombar(horizontal)">
                                      <p:cBhvr>
                                        <p:cTn id="59" dur="500"/>
                                        <p:tgtEl>
                                          <p:spTgt spid="22"/>
                                        </p:tgtEl>
                                      </p:cBhvr>
                                    </p:animEffect>
                                  </p:childTnLst>
                                  <p:subTnLst>
                                    <p:audio>
                                      <p:cMediaNode>
                                        <p:cTn display="0" masterRel="sameClick">
                                          <p:stCondLst>
                                            <p:cond evt="begin" delay="0">
                                              <p:tn val="57"/>
                                            </p:cond>
                                          </p:stCondLst>
                                          <p:endCondLst>
                                            <p:cond evt="onStopAudio" delay="0">
                                              <p:tgtEl>
                                                <p:sldTgt/>
                                              </p:tgtEl>
                                            </p:cond>
                                          </p:endCondLst>
                                        </p:cTn>
                                        <p:tgtEl>
                                          <p:sndTgt r:embed="rId2" name="whoosh.wav"/>
                                        </p:tgtEl>
                                      </p:cMediaNode>
                                    </p:audio>
                                  </p:sub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subTnLst>
                                    <p:audio>
                                      <p:cMediaNode>
                                        <p:cTn display="0" masterRel="sameClick">
                                          <p:stCondLst>
                                            <p:cond evt="begin" delay="0">
                                              <p:tn val="62"/>
                                            </p:cond>
                                          </p:stCondLst>
                                          <p:endCondLst>
                                            <p:cond evt="onStopAudio" delay="0">
                                              <p:tgtEl>
                                                <p:sldTgt/>
                                              </p:tgtEl>
                                            </p:cond>
                                          </p:endCondLst>
                                        </p:cTn>
                                        <p:tgtEl>
                                          <p:sndTgt r:embed="rId2" name="whoosh.wav"/>
                                        </p:tgtEl>
                                      </p:cMediaNode>
                                    </p:audio>
                                  </p:sub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randombar(horizontal)">
                                      <p:cBhvr>
                                        <p:cTn id="69" dur="500"/>
                                        <p:tgtEl>
                                          <p:spTgt spid="24"/>
                                        </p:tgtEl>
                                      </p:cBhvr>
                                    </p:animEffect>
                                  </p:childTnLst>
                                  <p:subTnLst>
                                    <p:audio>
                                      <p:cMediaNode>
                                        <p:cTn display="0" masterRel="sameClick">
                                          <p:stCondLst>
                                            <p:cond evt="begin" delay="0">
                                              <p:tn val="6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a:extLst>
              <a:ext uri="{FF2B5EF4-FFF2-40B4-BE49-F238E27FC236}">
                <a16:creationId xmlns:a16="http://schemas.microsoft.com/office/drawing/2014/main" id="{2C1C9661-8806-4108-A680-6DDC469590D0}"/>
              </a:ext>
            </a:extLst>
          </p:cNvPr>
          <p:cNvSpPr/>
          <p:nvPr/>
        </p:nvSpPr>
        <p:spPr>
          <a:xfrm>
            <a:off x="371476" y="2433637"/>
            <a:ext cx="2981324" cy="1990725"/>
          </a:xfrm>
          <a:prstGeom prst="cloud">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b="1" kern="0" dirty="0" err="1">
                <a:solidFill>
                  <a:srgbClr val="FF0000"/>
                </a:solidFill>
                <a:latin typeface="Cambria" panose="02040503050406030204" pitchFamily="18" charset="0"/>
                <a:ea typeface="Cambria" panose="02040503050406030204" pitchFamily="18" charset="0"/>
                <a:cs typeface="Arial-Rounded" panose="020B0500000000000000" pitchFamily="34" charset="0"/>
              </a:rPr>
              <a:t>Nội</a:t>
            </a:r>
            <a:r>
              <a:rPr lang="en-US" sz="3600" b="1" kern="0" dirty="0">
                <a:solidFill>
                  <a:srgbClr val="FF0000"/>
                </a:solidFill>
                <a:latin typeface="Cambria" panose="02040503050406030204" pitchFamily="18" charset="0"/>
                <a:ea typeface="Cambria" panose="02040503050406030204" pitchFamily="18" charset="0"/>
                <a:cs typeface="Arial-Rounded" panose="020B0500000000000000" pitchFamily="34" charset="0"/>
              </a:rPr>
              <a:t> dung </a:t>
            </a:r>
            <a:r>
              <a:rPr lang="en-US" sz="3600" b="1" kern="0" dirty="0" err="1">
                <a:solidFill>
                  <a:srgbClr val="FF0000"/>
                </a:solidFill>
                <a:latin typeface="Cambria" panose="02040503050406030204" pitchFamily="18" charset="0"/>
                <a:ea typeface="Cambria" panose="02040503050406030204" pitchFamily="18" charset="0"/>
                <a:cs typeface="Arial-Rounded" panose="020B0500000000000000" pitchFamily="34" charset="0"/>
              </a:rPr>
              <a:t>bài</a:t>
            </a:r>
            <a:r>
              <a:rPr lang="en-US" sz="3600" b="1" kern="0" dirty="0">
                <a:solidFill>
                  <a:srgbClr val="FF0000"/>
                </a:solidFill>
                <a:latin typeface="Cambria" panose="02040503050406030204" pitchFamily="18" charset="0"/>
                <a:ea typeface="Cambria" panose="02040503050406030204" pitchFamily="18" charset="0"/>
                <a:cs typeface="Arial-Rounded" panose="020B0500000000000000" pitchFamily="34" charset="0"/>
              </a:rPr>
              <a:t> </a:t>
            </a:r>
            <a:r>
              <a:rPr lang="en-US" sz="3600" b="1" kern="0" dirty="0" err="1">
                <a:solidFill>
                  <a:srgbClr val="FF0000"/>
                </a:solidFill>
                <a:latin typeface="Cambria" panose="02040503050406030204" pitchFamily="18" charset="0"/>
                <a:ea typeface="Cambria" panose="02040503050406030204" pitchFamily="18" charset="0"/>
                <a:cs typeface="Arial-Rounded" panose="020B0500000000000000" pitchFamily="34" charset="0"/>
              </a:rPr>
              <a:t>học</a:t>
            </a:r>
            <a:endParaRPr lang="en-US" sz="3600" b="1" kern="0" dirty="0">
              <a:solidFill>
                <a:srgbClr val="FF0000"/>
              </a:solidFill>
              <a:latin typeface="Cambria" panose="02040503050406030204" pitchFamily="18" charset="0"/>
              <a:ea typeface="Cambria" panose="02040503050406030204" pitchFamily="18" charset="0"/>
              <a:cs typeface="Arial-Rounded" panose="020B0500000000000000" pitchFamily="34" charset="0"/>
            </a:endParaRPr>
          </a:p>
        </p:txBody>
      </p:sp>
      <p:sp>
        <p:nvSpPr>
          <p:cNvPr id="5" name="Left Brace 4">
            <a:extLst>
              <a:ext uri="{FF2B5EF4-FFF2-40B4-BE49-F238E27FC236}">
                <a16:creationId xmlns:a16="http://schemas.microsoft.com/office/drawing/2014/main" id="{D6E4DEC6-3D5D-48C8-AFFA-F7D822B5B7A2}"/>
              </a:ext>
            </a:extLst>
          </p:cNvPr>
          <p:cNvSpPr/>
          <p:nvPr/>
        </p:nvSpPr>
        <p:spPr>
          <a:xfrm>
            <a:off x="3562350" y="2271712"/>
            <a:ext cx="438149" cy="2757488"/>
          </a:xfrm>
          <a:prstGeom prst="leftBrace">
            <a:avLst>
              <a:gd name="adj1" fmla="val 21586"/>
              <a:gd name="adj2" fmla="val 49549"/>
            </a:avLst>
          </a:prstGeom>
          <a:noFill/>
          <a:ln w="57150" cap="flat" cmpd="sng" algn="ctr">
            <a:solidFill>
              <a:srgbClr val="E0548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6" name="Rectangle 5">
            <a:extLst>
              <a:ext uri="{FF2B5EF4-FFF2-40B4-BE49-F238E27FC236}">
                <a16:creationId xmlns:a16="http://schemas.microsoft.com/office/drawing/2014/main" id="{90BCB391-BE1D-450F-95D2-6EE57C2C682B}"/>
              </a:ext>
            </a:extLst>
          </p:cNvPr>
          <p:cNvSpPr/>
          <p:nvPr/>
        </p:nvSpPr>
        <p:spPr>
          <a:xfrm>
            <a:off x="4000497" y="1714500"/>
            <a:ext cx="2247903" cy="1314450"/>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Dấu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câu</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sp>
        <p:nvSpPr>
          <p:cNvPr id="7" name="Rectangle 6">
            <a:extLst>
              <a:ext uri="{FF2B5EF4-FFF2-40B4-BE49-F238E27FC236}">
                <a16:creationId xmlns:a16="http://schemas.microsoft.com/office/drawing/2014/main" id="{F199A12F-8939-439A-A773-D297E0ABB189}"/>
              </a:ext>
            </a:extLst>
          </p:cNvPr>
          <p:cNvSpPr/>
          <p:nvPr/>
        </p:nvSpPr>
        <p:spPr>
          <a:xfrm>
            <a:off x="4000497" y="4610100"/>
            <a:ext cx="2362203" cy="1031078"/>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Câu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kể</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cxnSp>
        <p:nvCxnSpPr>
          <p:cNvPr id="8" name="Straight Connector 7">
            <a:extLst>
              <a:ext uri="{FF2B5EF4-FFF2-40B4-BE49-F238E27FC236}">
                <a16:creationId xmlns:a16="http://schemas.microsoft.com/office/drawing/2014/main" id="{BF3B093A-23FF-4B9B-B752-14060FCB7E9E}"/>
              </a:ext>
            </a:extLst>
          </p:cNvPr>
          <p:cNvCxnSpPr>
            <a:stCxn id="6" idx="3"/>
          </p:cNvCxnSpPr>
          <p:nvPr/>
        </p:nvCxnSpPr>
        <p:spPr>
          <a:xfrm flipV="1">
            <a:off x="6248400" y="1600200"/>
            <a:ext cx="761998" cy="771525"/>
          </a:xfrm>
          <a:prstGeom prst="line">
            <a:avLst/>
          </a:prstGeom>
          <a:noFill/>
          <a:ln w="57150" cap="flat" cmpd="sng" algn="ctr">
            <a:solidFill>
              <a:srgbClr val="E05489"/>
            </a:solidFill>
            <a:prstDash val="solid"/>
            <a:miter lim="800000"/>
          </a:ln>
          <a:effectLst/>
        </p:spPr>
      </p:cxnSp>
      <p:sp>
        <p:nvSpPr>
          <p:cNvPr id="9" name="Rectangle 8">
            <a:extLst>
              <a:ext uri="{FF2B5EF4-FFF2-40B4-BE49-F238E27FC236}">
                <a16:creationId xmlns:a16="http://schemas.microsoft.com/office/drawing/2014/main" id="{ABFC1953-2A0C-4AD2-9C87-4E1D80C56865}"/>
              </a:ext>
            </a:extLst>
          </p:cNvPr>
          <p:cNvSpPr/>
          <p:nvPr/>
        </p:nvSpPr>
        <p:spPr>
          <a:xfrm>
            <a:off x="7010396" y="942975"/>
            <a:ext cx="3333754" cy="760811"/>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Dấu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chấm</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cxnSp>
        <p:nvCxnSpPr>
          <p:cNvPr id="10" name="Straight Connector 9">
            <a:extLst>
              <a:ext uri="{FF2B5EF4-FFF2-40B4-BE49-F238E27FC236}">
                <a16:creationId xmlns:a16="http://schemas.microsoft.com/office/drawing/2014/main" id="{09DF7680-9737-46B0-BAFC-ED5143F04CC9}"/>
              </a:ext>
            </a:extLst>
          </p:cNvPr>
          <p:cNvCxnSpPr>
            <a:cxnSpLocks/>
          </p:cNvCxnSpPr>
          <p:nvPr/>
        </p:nvCxnSpPr>
        <p:spPr>
          <a:xfrm>
            <a:off x="6248400" y="2424113"/>
            <a:ext cx="838196" cy="9524"/>
          </a:xfrm>
          <a:prstGeom prst="line">
            <a:avLst/>
          </a:prstGeom>
          <a:noFill/>
          <a:ln w="57150" cap="flat" cmpd="sng" algn="ctr">
            <a:solidFill>
              <a:srgbClr val="E05489"/>
            </a:solidFill>
            <a:prstDash val="solid"/>
            <a:miter lim="800000"/>
          </a:ln>
          <a:effectLst/>
        </p:spPr>
      </p:cxnSp>
      <p:sp>
        <p:nvSpPr>
          <p:cNvPr id="11" name="Rectangle 10">
            <a:extLst>
              <a:ext uri="{FF2B5EF4-FFF2-40B4-BE49-F238E27FC236}">
                <a16:creationId xmlns:a16="http://schemas.microsoft.com/office/drawing/2014/main" id="{81C2F171-DF9A-4161-B5FA-EE6F937B646C}"/>
              </a:ext>
            </a:extLst>
          </p:cNvPr>
          <p:cNvSpPr/>
          <p:nvPr/>
        </p:nvSpPr>
        <p:spPr>
          <a:xfrm>
            <a:off x="7086596" y="1985962"/>
            <a:ext cx="3333754" cy="666750"/>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Dấu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chấm</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than</a:t>
            </a:r>
          </a:p>
        </p:txBody>
      </p:sp>
      <p:cxnSp>
        <p:nvCxnSpPr>
          <p:cNvPr id="12" name="Straight Connector 11">
            <a:extLst>
              <a:ext uri="{FF2B5EF4-FFF2-40B4-BE49-F238E27FC236}">
                <a16:creationId xmlns:a16="http://schemas.microsoft.com/office/drawing/2014/main" id="{519F8D43-377F-4A7B-BCA3-AB100AEC058E}"/>
              </a:ext>
            </a:extLst>
          </p:cNvPr>
          <p:cNvCxnSpPr>
            <a:cxnSpLocks/>
            <a:endCxn id="13" idx="1"/>
          </p:cNvCxnSpPr>
          <p:nvPr/>
        </p:nvCxnSpPr>
        <p:spPr>
          <a:xfrm flipV="1">
            <a:off x="6372222" y="4736008"/>
            <a:ext cx="1143001" cy="418208"/>
          </a:xfrm>
          <a:prstGeom prst="line">
            <a:avLst/>
          </a:prstGeom>
          <a:noFill/>
          <a:ln w="57150" cap="flat" cmpd="sng" algn="ctr">
            <a:solidFill>
              <a:srgbClr val="E05489"/>
            </a:solidFill>
            <a:prstDash val="solid"/>
            <a:miter lim="800000"/>
          </a:ln>
          <a:effectLst/>
        </p:spPr>
      </p:cxnSp>
      <p:sp>
        <p:nvSpPr>
          <p:cNvPr id="13" name="Rectangle 12">
            <a:extLst>
              <a:ext uri="{FF2B5EF4-FFF2-40B4-BE49-F238E27FC236}">
                <a16:creationId xmlns:a16="http://schemas.microsoft.com/office/drawing/2014/main" id="{F36647AE-558D-4339-B3D0-407FCAD68C43}"/>
              </a:ext>
            </a:extLst>
          </p:cNvPr>
          <p:cNvSpPr/>
          <p:nvPr/>
        </p:nvSpPr>
        <p:spPr>
          <a:xfrm>
            <a:off x="7515223" y="4317800"/>
            <a:ext cx="3333754" cy="836416"/>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Đặt</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được</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câu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kể</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cxnSp>
        <p:nvCxnSpPr>
          <p:cNvPr id="14" name="Straight Connector 13">
            <a:extLst>
              <a:ext uri="{FF2B5EF4-FFF2-40B4-BE49-F238E27FC236}">
                <a16:creationId xmlns:a16="http://schemas.microsoft.com/office/drawing/2014/main" id="{35A67F48-9263-4D8C-91D5-8AFAB621F7D6}"/>
              </a:ext>
            </a:extLst>
          </p:cNvPr>
          <p:cNvCxnSpPr>
            <a:cxnSpLocks/>
          </p:cNvCxnSpPr>
          <p:nvPr/>
        </p:nvCxnSpPr>
        <p:spPr>
          <a:xfrm>
            <a:off x="6248400" y="2501206"/>
            <a:ext cx="838196" cy="867668"/>
          </a:xfrm>
          <a:prstGeom prst="line">
            <a:avLst/>
          </a:prstGeom>
          <a:noFill/>
          <a:ln w="57150" cap="flat" cmpd="sng" algn="ctr">
            <a:solidFill>
              <a:srgbClr val="E05489"/>
            </a:solidFill>
            <a:prstDash val="solid"/>
            <a:miter lim="800000"/>
          </a:ln>
          <a:effectLst/>
        </p:spPr>
      </p:cxnSp>
      <p:sp>
        <p:nvSpPr>
          <p:cNvPr id="15" name="Rectangle 14">
            <a:extLst>
              <a:ext uri="{FF2B5EF4-FFF2-40B4-BE49-F238E27FC236}">
                <a16:creationId xmlns:a16="http://schemas.microsoft.com/office/drawing/2014/main" id="{92C5EA53-A085-44C9-AE94-BA3A87D7A132}"/>
              </a:ext>
            </a:extLst>
          </p:cNvPr>
          <p:cNvSpPr/>
          <p:nvPr/>
        </p:nvSpPr>
        <p:spPr>
          <a:xfrm>
            <a:off x="7086596" y="2921199"/>
            <a:ext cx="3333754" cy="666750"/>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Dấm</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chấm</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hỏi</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cxnSp>
        <p:nvCxnSpPr>
          <p:cNvPr id="18" name="Straight Connector 17">
            <a:extLst>
              <a:ext uri="{FF2B5EF4-FFF2-40B4-BE49-F238E27FC236}">
                <a16:creationId xmlns:a16="http://schemas.microsoft.com/office/drawing/2014/main" id="{F2B65999-05FC-43FA-9A01-C8CEDA35309C}"/>
              </a:ext>
            </a:extLst>
          </p:cNvPr>
          <p:cNvCxnSpPr>
            <a:cxnSpLocks/>
            <a:endCxn id="19" idx="1"/>
          </p:cNvCxnSpPr>
          <p:nvPr/>
        </p:nvCxnSpPr>
        <p:spPr>
          <a:xfrm>
            <a:off x="6405562" y="5253037"/>
            <a:ext cx="1109660" cy="709318"/>
          </a:xfrm>
          <a:prstGeom prst="line">
            <a:avLst/>
          </a:prstGeom>
          <a:noFill/>
          <a:ln w="57150" cap="flat" cmpd="sng" algn="ctr">
            <a:solidFill>
              <a:srgbClr val="E05489"/>
            </a:solidFill>
            <a:prstDash val="solid"/>
            <a:miter lim="800000"/>
          </a:ln>
          <a:effectLst/>
        </p:spPr>
      </p:cxnSp>
      <p:sp>
        <p:nvSpPr>
          <p:cNvPr id="19" name="Rectangle 18">
            <a:extLst>
              <a:ext uri="{FF2B5EF4-FFF2-40B4-BE49-F238E27FC236}">
                <a16:creationId xmlns:a16="http://schemas.microsoft.com/office/drawing/2014/main" id="{C2FE1193-5101-4BFC-A3ED-58DA6B5AC5D3}"/>
              </a:ext>
            </a:extLst>
          </p:cNvPr>
          <p:cNvSpPr/>
          <p:nvPr/>
        </p:nvSpPr>
        <p:spPr>
          <a:xfrm>
            <a:off x="7515222" y="5544147"/>
            <a:ext cx="4600578" cy="836416"/>
          </a:xfrm>
          <a:prstGeom prst="rect">
            <a:avLst/>
          </a:prstGeom>
          <a:solidFill>
            <a:srgbClr val="A3DEFF"/>
          </a:solidFill>
          <a:ln w="57150" cap="flat" cmpd="sng" algn="ctr">
            <a:solidFill>
              <a:srgbClr val="E05489"/>
            </a:solidFill>
            <a:prstDash val="solid"/>
            <a:miter lim="800000"/>
          </a:ln>
          <a:effectLst/>
        </p:spPr>
        <p:txBody>
          <a:bodyPr rtlCol="0" anchor="ctr"/>
          <a:lstStyle/>
          <a:p>
            <a:pPr algn="ctr">
              <a:defRPr/>
            </a:pP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Đặt</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câu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nêu</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hoạt</a:t>
            </a:r>
            <a:r>
              <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rPr>
              <a:t> </a:t>
            </a:r>
            <a:r>
              <a:rPr lang="en-US" sz="3600" kern="0" dirty="0" err="1">
                <a:solidFill>
                  <a:prstClr val="black"/>
                </a:solidFill>
                <a:latin typeface="Cambria" panose="02040503050406030204" pitchFamily="18" charset="0"/>
                <a:ea typeface="Cambria" panose="02040503050406030204" pitchFamily="18" charset="0"/>
                <a:cs typeface="Arial-Rounded" panose="020B0500000000000000" pitchFamily="34" charset="0"/>
              </a:rPr>
              <a:t>động</a:t>
            </a:r>
            <a:endParaRPr lang="en-US" sz="3600" kern="0" dirty="0">
              <a:solidFill>
                <a:prstClr val="black"/>
              </a:solidFill>
              <a:latin typeface="Cambria" panose="02040503050406030204" pitchFamily="18" charset="0"/>
              <a:ea typeface="Cambria" panose="02040503050406030204" pitchFamily="18" charset="0"/>
              <a:cs typeface="Arial-Rounded" panose="020B0500000000000000" pitchFamily="34" charset="0"/>
            </a:endParaRPr>
          </a:p>
        </p:txBody>
      </p:sp>
    </p:spTree>
    <p:extLst>
      <p:ext uri="{BB962C8B-B14F-4D97-AF65-F5344CB8AC3E}">
        <p14:creationId xmlns:p14="http://schemas.microsoft.com/office/powerpoint/2010/main" val="711368639"/>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arn(inVertic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1" grpId="0" animBg="1"/>
      <p:bldP spid="13" grpId="0" animBg="1"/>
      <p:bldP spid="15"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28721"/>
            <a:ext cx="12192000" cy="6810521"/>
          </a:xfrm>
          <a:prstGeom prst="rect">
            <a:avLst/>
          </a:prstGeom>
        </p:spPr>
      </p:pic>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21155772">
            <a:off x="134807" y="375298"/>
            <a:ext cx="2725087" cy="2119513"/>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4445000"/>
            <a:ext cx="12192000" cy="2413000"/>
          </a:xfrm>
          <a:prstGeom prst="rect">
            <a:avLst/>
          </a:prstGeom>
        </p:spPr>
      </p:pic>
      <p:grpSp>
        <p:nvGrpSpPr>
          <p:cNvPr id="29" name="组合 28"/>
          <p:cNvGrpSpPr/>
          <p:nvPr/>
        </p:nvGrpSpPr>
        <p:grpSpPr>
          <a:xfrm>
            <a:off x="1893116" y="1402"/>
            <a:ext cx="8999540" cy="6100496"/>
            <a:chOff x="1295400" y="132653"/>
            <a:chExt cx="6898608" cy="4429761"/>
          </a:xfrm>
        </p:grpSpPr>
        <p:grpSp>
          <p:nvGrpSpPr>
            <p:cNvPr id="12" name="组合 11"/>
            <p:cNvGrpSpPr/>
            <p:nvPr/>
          </p:nvGrpSpPr>
          <p:grpSpPr>
            <a:xfrm>
              <a:off x="1295400" y="912554"/>
              <a:ext cx="6898608" cy="3649860"/>
              <a:chOff x="375986" y="819150"/>
              <a:chExt cx="9525000" cy="5334000"/>
            </a:xfrm>
          </p:grpSpPr>
          <p:sp>
            <p:nvSpPr>
              <p:cNvPr id="11" name="圆角矩形 10"/>
              <p:cNvSpPr/>
              <p:nvPr/>
            </p:nvSpPr>
            <p:spPr>
              <a:xfrm>
                <a:off x="375986" y="819150"/>
                <a:ext cx="9525000" cy="5334000"/>
              </a:xfrm>
              <a:prstGeom prst="roundRect">
                <a:avLst>
                  <a:gd name="adj" fmla="val 3606"/>
                </a:avLst>
              </a:prstGeom>
              <a:solidFill>
                <a:srgbClr val="F3AA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sp>
            <p:nvSpPr>
              <p:cNvPr id="10" name="圆角矩形 9"/>
              <p:cNvSpPr/>
              <p:nvPr/>
            </p:nvSpPr>
            <p:spPr>
              <a:xfrm>
                <a:off x="518921" y="943429"/>
                <a:ext cx="9234680" cy="4807950"/>
              </a:xfrm>
              <a:prstGeom prst="roundRect">
                <a:avLst>
                  <a:gd name="adj" fmla="val 3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gr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7770" y="132653"/>
              <a:ext cx="987470" cy="1121571"/>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6463" y="132653"/>
              <a:ext cx="987470" cy="1121571"/>
            </a:xfrm>
            <a:prstGeom prst="rect">
              <a:avLst/>
            </a:prstGeom>
          </p:spPr>
        </p:pic>
      </p:grpSp>
      <p:pic>
        <p:nvPicPr>
          <p:cNvPr id="33" name="图片 3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341" y="2459158"/>
            <a:ext cx="3385312" cy="4470519"/>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448800" y="4409129"/>
            <a:ext cx="2489200" cy="2429921"/>
          </a:xfrm>
          <a:prstGeom prst="rect">
            <a:avLst/>
          </a:prstGeom>
        </p:spPr>
      </p:pic>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985096" y="4983286"/>
            <a:ext cx="2235200" cy="2006600"/>
          </a:xfrm>
          <a:prstGeom prst="rect">
            <a:avLst/>
          </a:prstGeom>
        </p:spPr>
      </p:pic>
      <p:pic>
        <p:nvPicPr>
          <p:cNvPr id="42" name="图片 41"/>
          <p:cNvPicPr>
            <a:picLocks noChangeAspect="1"/>
          </p:cNvPicPr>
          <p:nvPr/>
        </p:nvPicPr>
        <p:blipFill rotWithShape="1">
          <a:blip r:embed="rId9" cstate="print">
            <a:extLst>
              <a:ext uri="{28A0092B-C50C-407E-A947-70E740481C1C}">
                <a14:useLocalDpi xmlns:a14="http://schemas.microsoft.com/office/drawing/2010/main" val="0"/>
              </a:ext>
            </a:extLst>
          </a:blip>
          <a:srcRect r="-18453"/>
          <a:stretch/>
        </p:blipFill>
        <p:spPr>
          <a:xfrm rot="924036">
            <a:off x="9998883" y="826326"/>
            <a:ext cx="2305227" cy="2069465"/>
          </a:xfrm>
          <a:prstGeom prst="rect">
            <a:avLst/>
          </a:prstGeom>
          <a:effectLst>
            <a:outerShdw blurRad="63500" sx="102000" sy="102000" algn="ctr" rotWithShape="0">
              <a:prstClr val="black">
                <a:alpha val="40000"/>
              </a:prstClr>
            </a:outerShdw>
          </a:effectLst>
        </p:spPr>
      </p:pic>
      <p:pic>
        <p:nvPicPr>
          <p:cNvPr id="4" name="Picture 3">
            <a:extLst>
              <a:ext uri="{FF2B5EF4-FFF2-40B4-BE49-F238E27FC236}">
                <a16:creationId xmlns:a16="http://schemas.microsoft.com/office/drawing/2014/main" id="{691F9E52-15F1-DFBA-E999-C1492B0DF89C}"/>
              </a:ext>
            </a:extLst>
          </p:cNvPr>
          <p:cNvPicPr>
            <a:picLocks noChangeAspect="1"/>
          </p:cNvPicPr>
          <p:nvPr/>
        </p:nvPicPr>
        <p:blipFill>
          <a:blip r:embed="rId10"/>
          <a:stretch>
            <a:fillRect/>
          </a:stretch>
        </p:blipFill>
        <p:spPr>
          <a:xfrm>
            <a:off x="2286874" y="2084272"/>
            <a:ext cx="8212024" cy="2969009"/>
          </a:xfrm>
          <a:prstGeom prst="rect">
            <a:avLst/>
          </a:prstGeom>
        </p:spPr>
      </p:pic>
      <p:pic>
        <p:nvPicPr>
          <p:cNvPr id="6" name="Picture 5">
            <a:extLst>
              <a:ext uri="{FF2B5EF4-FFF2-40B4-BE49-F238E27FC236}">
                <a16:creationId xmlns:a16="http://schemas.microsoft.com/office/drawing/2014/main" id="{DEC54D08-BA3E-35C0-A50A-956C7C024789}"/>
              </a:ext>
            </a:extLst>
          </p:cNvPr>
          <p:cNvPicPr>
            <a:picLocks noChangeAspect="1"/>
          </p:cNvPicPr>
          <p:nvPr/>
        </p:nvPicPr>
        <p:blipFill>
          <a:blip r:embed="rId11">
            <a:biLevel thresh="75000"/>
            <a:extLst>
              <a:ext uri="{BEBA8EAE-BF5A-486C-A8C5-ECC9F3942E4B}">
                <a14:imgProps xmlns:a14="http://schemas.microsoft.com/office/drawing/2010/main">
                  <a14:imgLayer r:embed="rId12">
                    <a14:imgEffect>
                      <a14:brightnessContrast bright="-40000" contrast="40000"/>
                    </a14:imgEffect>
                  </a14:imgLayer>
                </a14:imgProps>
              </a:ext>
            </a:extLst>
          </a:blip>
          <a:stretch>
            <a:fillRect/>
          </a:stretch>
        </p:blipFill>
        <p:spPr>
          <a:xfrm>
            <a:off x="-663042" y="6150063"/>
            <a:ext cx="2188654" cy="890093"/>
          </a:xfrm>
          <a:prstGeom prst="rect">
            <a:avLst/>
          </a:prstGeom>
        </p:spPr>
      </p:pic>
    </p:spTree>
    <p:extLst>
      <p:ext uri="{BB962C8B-B14F-4D97-AF65-F5344CB8AC3E}">
        <p14:creationId xmlns:p14="http://schemas.microsoft.com/office/powerpoint/2010/main" val="327150471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458E4-4278-FD7D-FF1D-2622DF034A1B}"/>
            </a:ext>
          </a:extLst>
        </p:cNvPr>
        <p:cNvGrpSpPr/>
        <p:nvPr/>
      </p:nvGrpSpPr>
      <p:grpSpPr>
        <a:xfrm>
          <a:off x="0" y="0"/>
          <a:ext cx="0" cy="0"/>
          <a:chOff x="0" y="0"/>
          <a:chExt cx="0" cy="0"/>
        </a:xfrm>
      </p:grpSpPr>
      <p:pic>
        <p:nvPicPr>
          <p:cNvPr id="44" name="图片 43">
            <a:extLst>
              <a:ext uri="{FF2B5EF4-FFF2-40B4-BE49-F238E27FC236}">
                <a16:creationId xmlns:a16="http://schemas.microsoft.com/office/drawing/2014/main" id="{1D4392B2-A123-54BB-1CE0-9FD2FEC588F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28721"/>
            <a:ext cx="12192000" cy="6810521"/>
          </a:xfrm>
          <a:prstGeom prst="rect">
            <a:avLst/>
          </a:prstGeom>
        </p:spPr>
      </p:pic>
      <p:pic>
        <p:nvPicPr>
          <p:cNvPr id="31" name="图片 30">
            <a:extLst>
              <a:ext uri="{FF2B5EF4-FFF2-40B4-BE49-F238E27FC236}">
                <a16:creationId xmlns:a16="http://schemas.microsoft.com/office/drawing/2014/main" id="{3DF2095F-202B-5407-5147-5C17EF8815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4445000"/>
            <a:ext cx="12192000" cy="2413000"/>
          </a:xfrm>
          <a:prstGeom prst="rect">
            <a:avLst/>
          </a:prstGeom>
        </p:spPr>
      </p:pic>
      <p:grpSp>
        <p:nvGrpSpPr>
          <p:cNvPr id="29" name="组合 28">
            <a:extLst>
              <a:ext uri="{FF2B5EF4-FFF2-40B4-BE49-F238E27FC236}">
                <a16:creationId xmlns:a16="http://schemas.microsoft.com/office/drawing/2014/main" id="{590EC84E-4528-D5D1-3373-52F639076B2C}"/>
              </a:ext>
            </a:extLst>
          </p:cNvPr>
          <p:cNvGrpSpPr/>
          <p:nvPr/>
        </p:nvGrpSpPr>
        <p:grpSpPr>
          <a:xfrm>
            <a:off x="1179325" y="922235"/>
            <a:ext cx="7456676" cy="4908608"/>
            <a:chOff x="1295400" y="132653"/>
            <a:chExt cx="7031276" cy="4429761"/>
          </a:xfrm>
        </p:grpSpPr>
        <p:grpSp>
          <p:nvGrpSpPr>
            <p:cNvPr id="12" name="组合 11">
              <a:extLst>
                <a:ext uri="{FF2B5EF4-FFF2-40B4-BE49-F238E27FC236}">
                  <a16:creationId xmlns:a16="http://schemas.microsoft.com/office/drawing/2014/main" id="{B97B61BC-A748-35EE-5CC4-698CE343B03D}"/>
                </a:ext>
              </a:extLst>
            </p:cNvPr>
            <p:cNvGrpSpPr/>
            <p:nvPr/>
          </p:nvGrpSpPr>
          <p:grpSpPr>
            <a:xfrm>
              <a:off x="1295400" y="912554"/>
              <a:ext cx="7031276" cy="3649860"/>
              <a:chOff x="375986" y="819150"/>
              <a:chExt cx="9708177" cy="5334000"/>
            </a:xfrm>
          </p:grpSpPr>
          <p:sp>
            <p:nvSpPr>
              <p:cNvPr id="11" name="圆角矩形 10">
                <a:extLst>
                  <a:ext uri="{FF2B5EF4-FFF2-40B4-BE49-F238E27FC236}">
                    <a16:creationId xmlns:a16="http://schemas.microsoft.com/office/drawing/2014/main" id="{12549733-08BF-C36D-11C0-A38278533537}"/>
                  </a:ext>
                </a:extLst>
              </p:cNvPr>
              <p:cNvSpPr/>
              <p:nvPr/>
            </p:nvSpPr>
            <p:spPr>
              <a:xfrm>
                <a:off x="375986" y="819150"/>
                <a:ext cx="9708177" cy="5334000"/>
              </a:xfrm>
              <a:prstGeom prst="roundRect">
                <a:avLst>
                  <a:gd name="adj" fmla="val 3606"/>
                </a:avLst>
              </a:prstGeom>
              <a:solidFill>
                <a:srgbClr val="F3AA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sp>
            <p:nvSpPr>
              <p:cNvPr id="10" name="圆角矩形 9">
                <a:extLst>
                  <a:ext uri="{FF2B5EF4-FFF2-40B4-BE49-F238E27FC236}">
                    <a16:creationId xmlns:a16="http://schemas.microsoft.com/office/drawing/2014/main" id="{88DD8A04-1009-DDED-FEB5-DAA94A2A74D5}"/>
                  </a:ext>
                </a:extLst>
              </p:cNvPr>
              <p:cNvSpPr/>
              <p:nvPr/>
            </p:nvSpPr>
            <p:spPr>
              <a:xfrm>
                <a:off x="692457" y="1008767"/>
                <a:ext cx="8994873" cy="4972129"/>
              </a:xfrm>
              <a:prstGeom prst="roundRect">
                <a:avLst>
                  <a:gd name="adj" fmla="val 3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思源黑体 CN"/>
                  <a:cs typeface="+mn-cs"/>
                </a:endParaRPr>
              </a:p>
            </p:txBody>
          </p:sp>
        </p:grpSp>
        <p:pic>
          <p:nvPicPr>
            <p:cNvPr id="28" name="图片 27">
              <a:extLst>
                <a:ext uri="{FF2B5EF4-FFF2-40B4-BE49-F238E27FC236}">
                  <a16:creationId xmlns:a16="http://schemas.microsoft.com/office/drawing/2014/main" id="{BA7C94D9-4D8C-BED9-FDFB-CEFE5D33FA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4529" y="132653"/>
              <a:ext cx="987469" cy="1121571"/>
            </a:xfrm>
            <a:prstGeom prst="rect">
              <a:avLst/>
            </a:prstGeom>
          </p:spPr>
        </p:pic>
        <p:pic>
          <p:nvPicPr>
            <p:cNvPr id="22" name="图片 21">
              <a:extLst>
                <a:ext uri="{FF2B5EF4-FFF2-40B4-BE49-F238E27FC236}">
                  <a16:creationId xmlns:a16="http://schemas.microsoft.com/office/drawing/2014/main" id="{AC4A2681-C788-D4F9-C108-870CFDAF79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8227" y="132653"/>
              <a:ext cx="987469" cy="1121571"/>
            </a:xfrm>
            <a:prstGeom prst="rect">
              <a:avLst/>
            </a:prstGeom>
          </p:spPr>
        </p:pic>
      </p:grpSp>
      <p:pic>
        <p:nvPicPr>
          <p:cNvPr id="34" name="图片 33">
            <a:extLst>
              <a:ext uri="{FF2B5EF4-FFF2-40B4-BE49-F238E27FC236}">
                <a16:creationId xmlns:a16="http://schemas.microsoft.com/office/drawing/2014/main" id="{E6E94726-78F0-6FA0-136D-71DECB4D061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127803" y="4559512"/>
            <a:ext cx="2133600" cy="2082789"/>
          </a:xfrm>
          <a:prstGeom prst="rect">
            <a:avLst/>
          </a:prstGeom>
        </p:spPr>
      </p:pic>
      <p:pic>
        <p:nvPicPr>
          <p:cNvPr id="26" name="图片 25">
            <a:extLst>
              <a:ext uri="{FF2B5EF4-FFF2-40B4-BE49-F238E27FC236}">
                <a16:creationId xmlns:a16="http://schemas.microsoft.com/office/drawing/2014/main" id="{BD18D826-63D3-BE02-16AC-5CB7EDDBF5F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21155772">
            <a:off x="27997" y="146392"/>
            <a:ext cx="2725087" cy="2119513"/>
          </a:xfrm>
          <a:prstGeom prst="rect">
            <a:avLst/>
          </a:prstGeom>
        </p:spPr>
      </p:pic>
      <p:grpSp>
        <p:nvGrpSpPr>
          <p:cNvPr id="9" name="组合 8">
            <a:extLst>
              <a:ext uri="{FF2B5EF4-FFF2-40B4-BE49-F238E27FC236}">
                <a16:creationId xmlns:a16="http://schemas.microsoft.com/office/drawing/2014/main" id="{23E82498-B7A1-E8F6-4CE2-85C3DD26E906}"/>
              </a:ext>
            </a:extLst>
          </p:cNvPr>
          <p:cNvGrpSpPr/>
          <p:nvPr/>
        </p:nvGrpSpPr>
        <p:grpSpPr>
          <a:xfrm>
            <a:off x="8201566" y="1786441"/>
            <a:ext cx="3816457" cy="5041072"/>
            <a:chOff x="5680682" y="694672"/>
            <a:chExt cx="3588441" cy="4739890"/>
          </a:xfrm>
        </p:grpSpPr>
        <p:pic>
          <p:nvPicPr>
            <p:cNvPr id="7" name="图片 6">
              <a:extLst>
                <a:ext uri="{FF2B5EF4-FFF2-40B4-BE49-F238E27FC236}">
                  <a16:creationId xmlns:a16="http://schemas.microsoft.com/office/drawing/2014/main" id="{6BA894C1-0B23-55DE-17F0-8A6F8B07E8D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680682" y="2558010"/>
              <a:ext cx="3588441" cy="2876552"/>
            </a:xfrm>
            <a:prstGeom prst="rect">
              <a:avLst/>
            </a:prstGeom>
          </p:spPr>
        </p:pic>
        <p:pic>
          <p:nvPicPr>
            <p:cNvPr id="8" name="图片 7">
              <a:extLst>
                <a:ext uri="{FF2B5EF4-FFF2-40B4-BE49-F238E27FC236}">
                  <a16:creationId xmlns:a16="http://schemas.microsoft.com/office/drawing/2014/main" id="{A0D3A961-88EF-5A0A-F9F5-3BBB505CE68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38156" y="694672"/>
              <a:ext cx="2286001" cy="4038599"/>
            </a:xfrm>
            <a:prstGeom prst="rect">
              <a:avLst/>
            </a:prstGeom>
          </p:spPr>
        </p:pic>
      </p:grpSp>
      <p:pic>
        <p:nvPicPr>
          <p:cNvPr id="41" name="图片 40">
            <a:extLst>
              <a:ext uri="{FF2B5EF4-FFF2-40B4-BE49-F238E27FC236}">
                <a16:creationId xmlns:a16="http://schemas.microsoft.com/office/drawing/2014/main" id="{8FC20E92-E9D8-E752-0583-5BD80806944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63909" y="4771818"/>
            <a:ext cx="2064497" cy="1853356"/>
          </a:xfrm>
          <a:prstGeom prst="rect">
            <a:avLst/>
          </a:prstGeom>
        </p:spPr>
      </p:pic>
      <p:pic>
        <p:nvPicPr>
          <p:cNvPr id="14" name="Picture 13">
            <a:extLst>
              <a:ext uri="{FF2B5EF4-FFF2-40B4-BE49-F238E27FC236}">
                <a16:creationId xmlns:a16="http://schemas.microsoft.com/office/drawing/2014/main" id="{AD5F2D52-893B-6404-3174-3374951D491B}"/>
              </a:ext>
            </a:extLst>
          </p:cNvPr>
          <p:cNvPicPr>
            <a:picLocks noChangeAspect="1"/>
          </p:cNvPicPr>
          <p:nvPr/>
        </p:nvPicPr>
        <p:blipFill>
          <a:blip r:embed="rId10">
            <a:biLevel thresh="75000"/>
            <a:extLst>
              <a:ext uri="{BEBA8EAE-BF5A-486C-A8C5-ECC9F3942E4B}">
                <a14:imgProps xmlns:a14="http://schemas.microsoft.com/office/drawing/2010/main">
                  <a14:imgLayer r:embed="rId11">
                    <a14:imgEffect>
                      <a14:brightnessContrast bright="-40000" contrast="40000"/>
                    </a14:imgEffect>
                  </a14:imgLayer>
                </a14:imgProps>
              </a:ext>
            </a:extLst>
          </a:blip>
          <a:stretch>
            <a:fillRect/>
          </a:stretch>
        </p:blipFill>
        <p:spPr>
          <a:xfrm>
            <a:off x="-663042" y="6150063"/>
            <a:ext cx="2188654" cy="890093"/>
          </a:xfrm>
          <a:prstGeom prst="rect">
            <a:avLst/>
          </a:prstGeom>
        </p:spPr>
      </p:pic>
      <p:pic>
        <p:nvPicPr>
          <p:cNvPr id="3" name="Picture 2" descr="A red and green text&#10;&#10;AI-generated content may be incorrect.">
            <a:extLst>
              <a:ext uri="{FF2B5EF4-FFF2-40B4-BE49-F238E27FC236}">
                <a16:creationId xmlns:a16="http://schemas.microsoft.com/office/drawing/2014/main" id="{450F506D-31D3-E909-11E3-F9F3861CE3B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40139" y="1998921"/>
            <a:ext cx="4526977" cy="3711344"/>
          </a:xfrm>
          <a:prstGeom prst="rect">
            <a:avLst/>
          </a:prstGeom>
        </p:spPr>
      </p:pic>
    </p:spTree>
    <p:extLst>
      <p:ext uri="{BB962C8B-B14F-4D97-AF65-F5344CB8AC3E}">
        <p14:creationId xmlns:p14="http://schemas.microsoft.com/office/powerpoint/2010/main" val="4147267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3"/>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459053" y="1835532"/>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5116653" y="1835532"/>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4"/>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5"/>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8549893" y="18355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15" name="TextBox 14">
            <a:extLst>
              <a:ext uri="{FF2B5EF4-FFF2-40B4-BE49-F238E27FC236}">
                <a16:creationId xmlns:a16="http://schemas.microsoft.com/office/drawing/2014/main" id="{F0E52632-629D-4EB3-8135-AF50704BC82C}"/>
              </a:ext>
            </a:extLst>
          </p:cNvPr>
          <p:cNvSpPr txBox="1"/>
          <p:nvPr/>
        </p:nvSpPr>
        <p:spPr>
          <a:xfrm>
            <a:off x="176589" y="3053627"/>
            <a:ext cx="11678855" cy="2862322"/>
          </a:xfrm>
          <a:prstGeom prst="rect">
            <a:avLst/>
          </a:prstGeom>
          <a:solidFill>
            <a:schemeClr val="accent4">
              <a:lumMod val="20000"/>
              <a:lumOff val="8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(1) Tớ là bút nâu. (2) Tớ cao nhất hộp bút vì hiếm khi được gọt. (3) Đây là bút đỏ, bạn của tớ. (4) Bút đỏ thì thấp một mẩu vì được gọt quá nhiều. (5) Tớ dùng keo gắn bút đỏ vào bên cạnh tớ để bạn nhìn được ra ngoài hộp bút.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(Theo Nguyễn Trà)</a:t>
            </a:r>
          </a:p>
        </p:txBody>
      </p:sp>
    </p:spTree>
    <p:extLst>
      <p:ext uri="{BB962C8B-B14F-4D97-AF65-F5344CB8AC3E}">
        <p14:creationId xmlns:p14="http://schemas.microsoft.com/office/powerpoint/2010/main" val="24463234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par>
                                <p:cTn id="17" presetID="14" presetClass="entr" presetSubtype="1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par>
                                <p:cTn id="20" presetID="14" presetClass="entr" presetSubtype="1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12" grpId="0"/>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4"/>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242396" y="4110998"/>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4973057" y="41255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5"/>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6"/>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8811437" y="4128103"/>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9" name="TextBox 8"/>
          <p:cNvSpPr txBox="1"/>
          <p:nvPr/>
        </p:nvSpPr>
        <p:spPr>
          <a:xfrm>
            <a:off x="593128" y="1628540"/>
            <a:ext cx="10958406" cy="230832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đúng</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sau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đây</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thuộc</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nhóm</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gì</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3484732" y="2901424"/>
            <a:ext cx="5175199" cy="830997"/>
          </a:xfrm>
          <a:prstGeom prst="rect">
            <a:avLst/>
          </a:prstGeom>
          <a:solidFill>
            <a:schemeClr val="accent2">
              <a:lumMod val="60000"/>
              <a:lumOff val="40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cs typeface="Arial-Rounded" panose="020B0500000000000000" pitchFamily="34" charset="0"/>
              </a:rPr>
              <a:t>(1) Tớ là bút nâu. </a:t>
            </a:r>
            <a:endParaRPr kumimoji="0" lang="en-US" sz="4800" b="1" i="0" u="none" strike="noStrike" kern="1200" cap="none" spc="0" normalizeH="0" baseline="0" noProof="0" dirty="0">
              <a:ln>
                <a:noFill/>
              </a:ln>
              <a:solidFill>
                <a:prstClr val="black">
                  <a:lumMod val="75000"/>
                  <a:lumOff val="25000"/>
                </a:prstClr>
              </a:solidFill>
              <a:effectLst/>
              <a:uLnTx/>
              <a:uFillTx/>
              <a:latin typeface="等线" panose="020F0502020204030204"/>
              <a:ea typeface="+mn-ea"/>
              <a:cs typeface="+mn-cs"/>
            </a:endParaRPr>
          </a:p>
        </p:txBody>
      </p:sp>
      <p:sp>
        <p:nvSpPr>
          <p:cNvPr id="10" name="Oval 9"/>
          <p:cNvSpPr/>
          <p:nvPr/>
        </p:nvSpPr>
        <p:spPr>
          <a:xfrm>
            <a:off x="356173" y="4192507"/>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a:t>
            </a:r>
          </a:p>
        </p:txBody>
      </p:sp>
      <p:sp>
        <p:nvSpPr>
          <p:cNvPr id="22" name="Oval 21"/>
          <p:cNvSpPr/>
          <p:nvPr/>
        </p:nvSpPr>
        <p:spPr>
          <a:xfrm>
            <a:off x="4085353" y="4187046"/>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B</a:t>
            </a:r>
          </a:p>
        </p:txBody>
      </p:sp>
      <p:sp>
        <p:nvSpPr>
          <p:cNvPr id="24" name="Oval 23"/>
          <p:cNvSpPr/>
          <p:nvPr/>
        </p:nvSpPr>
        <p:spPr>
          <a:xfrm>
            <a:off x="7916288" y="4195079"/>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C</a:t>
            </a:r>
          </a:p>
        </p:txBody>
      </p:sp>
    </p:spTree>
    <p:extLst>
      <p:ext uri="{BB962C8B-B14F-4D97-AF65-F5344CB8AC3E}">
        <p14:creationId xmlns:p14="http://schemas.microsoft.com/office/powerpoint/2010/main" val="302324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mph" presetSubtype="0" fill="hold" grpId="1" nodeType="clickEffect">
                                  <p:stCondLst>
                                    <p:cond delay="0"/>
                                  </p:stCondLst>
                                  <p:childTnLst>
                                    <p:animClr clrSpc="hsl" dir="cw">
                                      <p:cBhvr override="childStyle">
                                        <p:cTn id="32" dur="500" fill="hold"/>
                                        <p:tgtEl>
                                          <p:spTgt spid="25"/>
                                        </p:tgtEl>
                                        <p:attrNameLst>
                                          <p:attrName>style.color</p:attrName>
                                        </p:attrNameLst>
                                      </p:cBhvr>
                                      <p:by>
                                        <p:hsl h="-7200000" s="0" l="0"/>
                                      </p:by>
                                    </p:animClr>
                                    <p:animClr clrSpc="hsl" dir="cw">
                                      <p:cBhvr>
                                        <p:cTn id="33" dur="500" fill="hold"/>
                                        <p:tgtEl>
                                          <p:spTgt spid="25"/>
                                        </p:tgtEl>
                                        <p:attrNameLst>
                                          <p:attrName>fillcolor</p:attrName>
                                        </p:attrNameLst>
                                      </p:cBhvr>
                                      <p:by>
                                        <p:hsl h="-7200000" s="0" l="0"/>
                                      </p:by>
                                    </p:animClr>
                                    <p:animClr clrSpc="hsl" dir="cw">
                                      <p:cBhvr>
                                        <p:cTn id="34" dur="500" fill="hold"/>
                                        <p:tgtEl>
                                          <p:spTgt spid="25"/>
                                        </p:tgtEl>
                                        <p:attrNameLst>
                                          <p:attrName>stroke.color</p:attrName>
                                        </p:attrNameLst>
                                      </p:cBhvr>
                                      <p:by>
                                        <p:hsl h="-7200000" s="0" l="0"/>
                                      </p:by>
                                    </p:animClr>
                                    <p:set>
                                      <p:cBhvr>
                                        <p:cTn id="35" dur="500" fill="hold"/>
                                        <p:tgtEl>
                                          <p:spTgt spid="25"/>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par>
                                <p:cTn id="36" presetID="22" presetClass="emph" presetSubtype="0" fill="hold" grpId="1" nodeType="withEffect">
                                  <p:stCondLst>
                                    <p:cond delay="0"/>
                                  </p:stCondLst>
                                  <p:childTnLst>
                                    <p:animClr clrSpc="hsl" dir="cw">
                                      <p:cBhvr override="childStyle">
                                        <p:cTn id="37" dur="500" fill="hold"/>
                                        <p:tgtEl>
                                          <p:spTgt spid="10"/>
                                        </p:tgtEl>
                                        <p:attrNameLst>
                                          <p:attrName>style.color</p:attrName>
                                        </p:attrNameLst>
                                      </p:cBhvr>
                                      <p:by>
                                        <p:hsl h="-7200000" s="0" l="0"/>
                                      </p:by>
                                    </p:animClr>
                                    <p:animClr clrSpc="hsl" dir="cw">
                                      <p:cBhvr>
                                        <p:cTn id="38" dur="500" fill="hold"/>
                                        <p:tgtEl>
                                          <p:spTgt spid="10"/>
                                        </p:tgtEl>
                                        <p:attrNameLst>
                                          <p:attrName>fillcolor</p:attrName>
                                        </p:attrNameLst>
                                      </p:cBhvr>
                                      <p:by>
                                        <p:hsl h="-7200000" s="0" l="0"/>
                                      </p:by>
                                    </p:animClr>
                                    <p:animClr clrSpc="hsl" dir="cw">
                                      <p:cBhvr>
                                        <p:cTn id="39" dur="500" fill="hold"/>
                                        <p:tgtEl>
                                          <p:spTgt spid="10"/>
                                        </p:tgtEl>
                                        <p:attrNameLst>
                                          <p:attrName>stroke.color</p:attrName>
                                        </p:attrNameLst>
                                      </p:cBhvr>
                                      <p:by>
                                        <p:hsl h="-7200000" s="0" l="0"/>
                                      </p:by>
                                    </p:animClr>
                                    <p:set>
                                      <p:cBhvr>
                                        <p:cTn id="40" dur="500" fill="hold"/>
                                        <p:tgtEl>
                                          <p:spTgt spid="10"/>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14" grpId="0" animBg="1"/>
      <p:bldP spid="9" grpId="0" animBg="1"/>
      <p:bldP spid="5" grpId="0" animBg="1"/>
      <p:bldP spid="10" grpId="0" animBg="1"/>
      <p:bldP spid="10" grpId="1" animBg="1"/>
      <p:bldP spid="22"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4"/>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242396" y="4110998"/>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4973057" y="41255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5"/>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6"/>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8811437" y="4128103"/>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9" name="TextBox 8"/>
          <p:cNvSpPr txBox="1"/>
          <p:nvPr/>
        </p:nvSpPr>
        <p:spPr>
          <a:xfrm>
            <a:off x="193202" y="1650821"/>
            <a:ext cx="11998798" cy="230832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đúng</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sau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đây</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thuộc</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nhóm</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gì</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193202" y="2876201"/>
            <a:ext cx="11998798" cy="830997"/>
          </a:xfrm>
          <a:prstGeom prst="rect">
            <a:avLst/>
          </a:prstGeom>
          <a:solidFill>
            <a:schemeClr val="accent2">
              <a:lumMod val="60000"/>
              <a:lumOff val="40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(2) Tớ cao nhất hộp bút vì hiếm khi được gọt.</a:t>
            </a:r>
            <a:endParaRPr kumimoji="0" lang="en-US" sz="4800" b="1" i="0" u="none" strike="noStrike" kern="1200" cap="none" spc="0" normalizeH="0" baseline="0" noProof="0" dirty="0">
              <a:ln>
                <a:noFill/>
              </a:ln>
              <a:solidFill>
                <a:prstClr val="black">
                  <a:lumMod val="75000"/>
                  <a:lumOff val="25000"/>
                </a:prstClr>
              </a:solidFill>
              <a:effectLst/>
              <a:uLnTx/>
              <a:uFillTx/>
              <a:latin typeface="等线" panose="020F0502020204030204"/>
              <a:ea typeface="+mn-ea"/>
              <a:cs typeface="+mn-cs"/>
            </a:endParaRPr>
          </a:p>
        </p:txBody>
      </p:sp>
      <p:sp>
        <p:nvSpPr>
          <p:cNvPr id="10" name="Oval 9"/>
          <p:cNvSpPr/>
          <p:nvPr/>
        </p:nvSpPr>
        <p:spPr>
          <a:xfrm>
            <a:off x="356173" y="4192507"/>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a:t>
            </a:r>
          </a:p>
        </p:txBody>
      </p:sp>
      <p:sp>
        <p:nvSpPr>
          <p:cNvPr id="22" name="Oval 21"/>
          <p:cNvSpPr/>
          <p:nvPr/>
        </p:nvSpPr>
        <p:spPr>
          <a:xfrm>
            <a:off x="4085353" y="4187046"/>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B</a:t>
            </a:r>
          </a:p>
        </p:txBody>
      </p:sp>
      <p:sp>
        <p:nvSpPr>
          <p:cNvPr id="24" name="Oval 23"/>
          <p:cNvSpPr/>
          <p:nvPr/>
        </p:nvSpPr>
        <p:spPr>
          <a:xfrm>
            <a:off x="7916288" y="4195079"/>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C</a:t>
            </a:r>
          </a:p>
        </p:txBody>
      </p:sp>
    </p:spTree>
    <p:extLst>
      <p:ext uri="{BB962C8B-B14F-4D97-AF65-F5344CB8AC3E}">
        <p14:creationId xmlns:p14="http://schemas.microsoft.com/office/powerpoint/2010/main" val="35982212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mph" presetSubtype="0" fill="hold" grpId="1" nodeType="clickEffect">
                                  <p:stCondLst>
                                    <p:cond delay="0"/>
                                  </p:stCondLst>
                                  <p:childTnLst>
                                    <p:animClr clrSpc="hsl" dir="cw">
                                      <p:cBhvr override="childStyle">
                                        <p:cTn id="32" dur="500" fill="hold"/>
                                        <p:tgtEl>
                                          <p:spTgt spid="22"/>
                                        </p:tgtEl>
                                        <p:attrNameLst>
                                          <p:attrName>style.color</p:attrName>
                                        </p:attrNameLst>
                                      </p:cBhvr>
                                      <p:by>
                                        <p:hsl h="10842353" s="0" l="0"/>
                                      </p:by>
                                    </p:animClr>
                                    <p:animClr clrSpc="hsl" dir="cw">
                                      <p:cBhvr>
                                        <p:cTn id="33" dur="500" fill="hold"/>
                                        <p:tgtEl>
                                          <p:spTgt spid="22"/>
                                        </p:tgtEl>
                                        <p:attrNameLst>
                                          <p:attrName>fillcolor</p:attrName>
                                        </p:attrNameLst>
                                      </p:cBhvr>
                                      <p:by>
                                        <p:hsl h="10842353" s="0" l="0"/>
                                      </p:by>
                                    </p:animClr>
                                    <p:animClr clrSpc="hsl" dir="cw">
                                      <p:cBhvr>
                                        <p:cTn id="34" dur="500" fill="hold"/>
                                        <p:tgtEl>
                                          <p:spTgt spid="22"/>
                                        </p:tgtEl>
                                        <p:attrNameLst>
                                          <p:attrName>stroke.color</p:attrName>
                                        </p:attrNameLst>
                                      </p:cBhvr>
                                      <p:by>
                                        <p:hsl h="10842353" s="0" l="0"/>
                                      </p:by>
                                    </p:animClr>
                                    <p:set>
                                      <p:cBhvr>
                                        <p:cTn id="35" dur="500" fill="hold"/>
                                        <p:tgtEl>
                                          <p:spTgt spid="22"/>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par>
                                <p:cTn id="36" presetID="23" presetClass="emph" presetSubtype="0" fill="hold" grpId="1" nodeType="withEffect">
                                  <p:stCondLst>
                                    <p:cond delay="0"/>
                                  </p:stCondLst>
                                  <p:childTnLst>
                                    <p:animClr clrSpc="hsl" dir="cw">
                                      <p:cBhvr override="childStyle">
                                        <p:cTn id="37" dur="500" fill="hold"/>
                                        <p:tgtEl>
                                          <p:spTgt spid="27"/>
                                        </p:tgtEl>
                                        <p:attrNameLst>
                                          <p:attrName>style.color</p:attrName>
                                        </p:attrNameLst>
                                      </p:cBhvr>
                                      <p:by>
                                        <p:hsl h="10842353" s="0" l="0"/>
                                      </p:by>
                                    </p:animClr>
                                    <p:animClr clrSpc="hsl" dir="cw">
                                      <p:cBhvr>
                                        <p:cTn id="38" dur="500" fill="hold"/>
                                        <p:tgtEl>
                                          <p:spTgt spid="27"/>
                                        </p:tgtEl>
                                        <p:attrNameLst>
                                          <p:attrName>fillcolor</p:attrName>
                                        </p:attrNameLst>
                                      </p:cBhvr>
                                      <p:by>
                                        <p:hsl h="10842353" s="0" l="0"/>
                                      </p:by>
                                    </p:animClr>
                                    <p:animClr clrSpc="hsl" dir="cw">
                                      <p:cBhvr>
                                        <p:cTn id="39" dur="500" fill="hold"/>
                                        <p:tgtEl>
                                          <p:spTgt spid="27"/>
                                        </p:tgtEl>
                                        <p:attrNameLst>
                                          <p:attrName>stroke.color</p:attrName>
                                        </p:attrNameLst>
                                      </p:cBhvr>
                                      <p:by>
                                        <p:hsl h="10842353" s="0" l="0"/>
                                      </p:by>
                                    </p:animClr>
                                    <p:set>
                                      <p:cBhvr>
                                        <p:cTn id="40" dur="500" fill="hold"/>
                                        <p:tgtEl>
                                          <p:spTgt spid="27"/>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7" grpId="1" animBg="1"/>
      <p:bldP spid="14" grpId="0" animBg="1"/>
      <p:bldP spid="9" grpId="0" animBg="1"/>
      <p:bldP spid="5" grpId="0" animBg="1"/>
      <p:bldP spid="10" grpId="0" animBg="1"/>
      <p:bldP spid="22" grpId="0" animBg="1"/>
      <p:bldP spid="22" grpId="1"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4"/>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242396" y="4110998"/>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4973057" y="41255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5"/>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6"/>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8811437" y="4128103"/>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9" name="TextBox 8"/>
          <p:cNvSpPr txBox="1"/>
          <p:nvPr/>
        </p:nvSpPr>
        <p:spPr>
          <a:xfrm>
            <a:off x="593128" y="1628540"/>
            <a:ext cx="10958406" cy="230832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đúng</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sau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đây</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thuộc</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nhóm</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gì</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2237498" y="2907063"/>
            <a:ext cx="7669664" cy="830997"/>
          </a:xfrm>
          <a:prstGeom prst="rect">
            <a:avLst/>
          </a:prstGeom>
          <a:solidFill>
            <a:schemeClr val="accent2">
              <a:lumMod val="60000"/>
              <a:lumOff val="40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(3) Đây là bút đỏ, bạn của tớ.</a:t>
            </a:r>
            <a:endParaRPr kumimoji="0" lang="en-US" sz="4800" b="1" i="0" u="none" strike="noStrike" kern="1200" cap="none" spc="0" normalizeH="0" baseline="0" noProof="0" dirty="0">
              <a:ln>
                <a:noFill/>
              </a:ln>
              <a:solidFill>
                <a:prstClr val="black">
                  <a:lumMod val="75000"/>
                  <a:lumOff val="25000"/>
                </a:prstClr>
              </a:solidFill>
              <a:effectLst/>
              <a:uLnTx/>
              <a:uFillTx/>
              <a:latin typeface="等线" panose="020F0502020204030204"/>
              <a:ea typeface="+mn-ea"/>
              <a:cs typeface="+mn-cs"/>
            </a:endParaRPr>
          </a:p>
        </p:txBody>
      </p:sp>
      <p:sp>
        <p:nvSpPr>
          <p:cNvPr id="10" name="Oval 9"/>
          <p:cNvSpPr/>
          <p:nvPr/>
        </p:nvSpPr>
        <p:spPr>
          <a:xfrm>
            <a:off x="356173" y="4192507"/>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a:t>
            </a:r>
          </a:p>
        </p:txBody>
      </p:sp>
      <p:sp>
        <p:nvSpPr>
          <p:cNvPr id="22" name="Oval 21"/>
          <p:cNvSpPr/>
          <p:nvPr/>
        </p:nvSpPr>
        <p:spPr>
          <a:xfrm>
            <a:off x="4085353" y="4187046"/>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B</a:t>
            </a:r>
          </a:p>
        </p:txBody>
      </p:sp>
      <p:sp>
        <p:nvSpPr>
          <p:cNvPr id="24" name="Oval 23"/>
          <p:cNvSpPr/>
          <p:nvPr/>
        </p:nvSpPr>
        <p:spPr>
          <a:xfrm>
            <a:off x="7916288" y="4195079"/>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C</a:t>
            </a:r>
          </a:p>
        </p:txBody>
      </p:sp>
    </p:spTree>
    <p:extLst>
      <p:ext uri="{BB962C8B-B14F-4D97-AF65-F5344CB8AC3E}">
        <p14:creationId xmlns:p14="http://schemas.microsoft.com/office/powerpoint/2010/main" val="141691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mph" presetSubtype="0" fill="hold" grpId="1" nodeType="clickEffect">
                                  <p:stCondLst>
                                    <p:cond delay="0"/>
                                  </p:stCondLst>
                                  <p:childTnLst>
                                    <p:animClr clrSpc="hsl" dir="cw">
                                      <p:cBhvr override="childStyle">
                                        <p:cTn id="32" dur="500" fill="hold"/>
                                        <p:tgtEl>
                                          <p:spTgt spid="25"/>
                                        </p:tgtEl>
                                        <p:attrNameLst>
                                          <p:attrName>style.color</p:attrName>
                                        </p:attrNameLst>
                                      </p:cBhvr>
                                      <p:by>
                                        <p:hsl h="-7200000" s="0" l="0"/>
                                      </p:by>
                                    </p:animClr>
                                    <p:animClr clrSpc="hsl" dir="cw">
                                      <p:cBhvr>
                                        <p:cTn id="33" dur="500" fill="hold"/>
                                        <p:tgtEl>
                                          <p:spTgt spid="25"/>
                                        </p:tgtEl>
                                        <p:attrNameLst>
                                          <p:attrName>fillcolor</p:attrName>
                                        </p:attrNameLst>
                                      </p:cBhvr>
                                      <p:by>
                                        <p:hsl h="-7200000" s="0" l="0"/>
                                      </p:by>
                                    </p:animClr>
                                    <p:animClr clrSpc="hsl" dir="cw">
                                      <p:cBhvr>
                                        <p:cTn id="34" dur="500" fill="hold"/>
                                        <p:tgtEl>
                                          <p:spTgt spid="25"/>
                                        </p:tgtEl>
                                        <p:attrNameLst>
                                          <p:attrName>stroke.color</p:attrName>
                                        </p:attrNameLst>
                                      </p:cBhvr>
                                      <p:by>
                                        <p:hsl h="-7200000" s="0" l="0"/>
                                      </p:by>
                                    </p:animClr>
                                    <p:set>
                                      <p:cBhvr>
                                        <p:cTn id="35" dur="500" fill="hold"/>
                                        <p:tgtEl>
                                          <p:spTgt spid="25"/>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par>
                                <p:cTn id="36" presetID="22" presetClass="emph" presetSubtype="0" fill="hold" grpId="1" nodeType="withEffect">
                                  <p:stCondLst>
                                    <p:cond delay="0"/>
                                  </p:stCondLst>
                                  <p:childTnLst>
                                    <p:animClr clrSpc="hsl" dir="cw">
                                      <p:cBhvr override="childStyle">
                                        <p:cTn id="37" dur="500" fill="hold"/>
                                        <p:tgtEl>
                                          <p:spTgt spid="10"/>
                                        </p:tgtEl>
                                        <p:attrNameLst>
                                          <p:attrName>style.color</p:attrName>
                                        </p:attrNameLst>
                                      </p:cBhvr>
                                      <p:by>
                                        <p:hsl h="-7200000" s="0" l="0"/>
                                      </p:by>
                                    </p:animClr>
                                    <p:animClr clrSpc="hsl" dir="cw">
                                      <p:cBhvr>
                                        <p:cTn id="38" dur="500" fill="hold"/>
                                        <p:tgtEl>
                                          <p:spTgt spid="10"/>
                                        </p:tgtEl>
                                        <p:attrNameLst>
                                          <p:attrName>fillcolor</p:attrName>
                                        </p:attrNameLst>
                                      </p:cBhvr>
                                      <p:by>
                                        <p:hsl h="-7200000" s="0" l="0"/>
                                      </p:by>
                                    </p:animClr>
                                    <p:animClr clrSpc="hsl" dir="cw">
                                      <p:cBhvr>
                                        <p:cTn id="39" dur="500" fill="hold"/>
                                        <p:tgtEl>
                                          <p:spTgt spid="10"/>
                                        </p:tgtEl>
                                        <p:attrNameLst>
                                          <p:attrName>stroke.color</p:attrName>
                                        </p:attrNameLst>
                                      </p:cBhvr>
                                      <p:by>
                                        <p:hsl h="-7200000" s="0" l="0"/>
                                      </p:by>
                                    </p:animClr>
                                    <p:set>
                                      <p:cBhvr>
                                        <p:cTn id="40" dur="500" fill="hold"/>
                                        <p:tgtEl>
                                          <p:spTgt spid="10"/>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14" grpId="0" animBg="1"/>
      <p:bldP spid="9" grpId="0" animBg="1"/>
      <p:bldP spid="5" grpId="0" animBg="1"/>
      <p:bldP spid="10" grpId="0" animBg="1"/>
      <p:bldP spid="10" grpId="1" animBg="1"/>
      <p:bldP spid="2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4"/>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242396" y="4110998"/>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4973057" y="41255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5"/>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6"/>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8811437" y="4128103"/>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9" name="TextBox 8"/>
          <p:cNvSpPr txBox="1"/>
          <p:nvPr/>
        </p:nvSpPr>
        <p:spPr>
          <a:xfrm>
            <a:off x="193202" y="1650821"/>
            <a:ext cx="11998798" cy="230832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đúng</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sau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đây</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thuộc</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nhóm</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gì</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451432" y="2899751"/>
            <a:ext cx="11241795" cy="707886"/>
          </a:xfrm>
          <a:prstGeom prst="rect">
            <a:avLst/>
          </a:prstGeom>
          <a:solidFill>
            <a:schemeClr val="accent2">
              <a:lumMod val="60000"/>
              <a:lumOff val="40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(4) Bút đỏ thì thấp một mẩu vì được gọt quá nhiều.</a:t>
            </a:r>
            <a:endParaRPr kumimoji="0" lang="en-US" sz="4000" b="1" i="0" u="none" strike="noStrike" kern="1200" cap="none" spc="0" normalizeH="0" baseline="0" noProof="0" dirty="0">
              <a:ln>
                <a:noFill/>
              </a:ln>
              <a:solidFill>
                <a:prstClr val="black">
                  <a:lumMod val="75000"/>
                  <a:lumOff val="25000"/>
                </a:prstClr>
              </a:solidFill>
              <a:effectLst/>
              <a:uLnTx/>
              <a:uFillTx/>
              <a:latin typeface="等线" panose="020F0502020204030204"/>
              <a:ea typeface="+mn-ea"/>
              <a:cs typeface="+mn-cs"/>
            </a:endParaRPr>
          </a:p>
        </p:txBody>
      </p:sp>
      <p:sp>
        <p:nvSpPr>
          <p:cNvPr id="10" name="Oval 9"/>
          <p:cNvSpPr/>
          <p:nvPr/>
        </p:nvSpPr>
        <p:spPr>
          <a:xfrm>
            <a:off x="356173" y="4192507"/>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a:t>
            </a:r>
          </a:p>
        </p:txBody>
      </p:sp>
      <p:sp>
        <p:nvSpPr>
          <p:cNvPr id="22" name="Oval 21"/>
          <p:cNvSpPr/>
          <p:nvPr/>
        </p:nvSpPr>
        <p:spPr>
          <a:xfrm>
            <a:off x="4085353" y="4187046"/>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B</a:t>
            </a:r>
          </a:p>
        </p:txBody>
      </p:sp>
      <p:sp>
        <p:nvSpPr>
          <p:cNvPr id="24" name="Oval 23"/>
          <p:cNvSpPr/>
          <p:nvPr/>
        </p:nvSpPr>
        <p:spPr>
          <a:xfrm>
            <a:off x="7916288" y="4195079"/>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C</a:t>
            </a:r>
          </a:p>
        </p:txBody>
      </p:sp>
    </p:spTree>
    <p:extLst>
      <p:ext uri="{BB962C8B-B14F-4D97-AF65-F5344CB8AC3E}">
        <p14:creationId xmlns:p14="http://schemas.microsoft.com/office/powerpoint/2010/main" val="38756150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mph" presetSubtype="0" fill="hold" grpId="1" nodeType="clickEffect">
                                  <p:stCondLst>
                                    <p:cond delay="0"/>
                                  </p:stCondLst>
                                  <p:childTnLst>
                                    <p:animClr clrSpc="hsl" dir="cw">
                                      <p:cBhvr override="childStyle">
                                        <p:cTn id="32" dur="500" fill="hold"/>
                                        <p:tgtEl>
                                          <p:spTgt spid="22"/>
                                        </p:tgtEl>
                                        <p:attrNameLst>
                                          <p:attrName>style.color</p:attrName>
                                        </p:attrNameLst>
                                      </p:cBhvr>
                                      <p:by>
                                        <p:hsl h="10842353" s="0" l="0"/>
                                      </p:by>
                                    </p:animClr>
                                    <p:animClr clrSpc="hsl" dir="cw">
                                      <p:cBhvr>
                                        <p:cTn id="33" dur="500" fill="hold"/>
                                        <p:tgtEl>
                                          <p:spTgt spid="22"/>
                                        </p:tgtEl>
                                        <p:attrNameLst>
                                          <p:attrName>fillcolor</p:attrName>
                                        </p:attrNameLst>
                                      </p:cBhvr>
                                      <p:by>
                                        <p:hsl h="10842353" s="0" l="0"/>
                                      </p:by>
                                    </p:animClr>
                                    <p:animClr clrSpc="hsl" dir="cw">
                                      <p:cBhvr>
                                        <p:cTn id="34" dur="500" fill="hold"/>
                                        <p:tgtEl>
                                          <p:spTgt spid="22"/>
                                        </p:tgtEl>
                                        <p:attrNameLst>
                                          <p:attrName>stroke.color</p:attrName>
                                        </p:attrNameLst>
                                      </p:cBhvr>
                                      <p:by>
                                        <p:hsl h="10842353" s="0" l="0"/>
                                      </p:by>
                                    </p:animClr>
                                    <p:set>
                                      <p:cBhvr>
                                        <p:cTn id="35" dur="500" fill="hold"/>
                                        <p:tgtEl>
                                          <p:spTgt spid="22"/>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par>
                                <p:cTn id="36" presetID="23" presetClass="emph" presetSubtype="0" fill="hold" grpId="1" nodeType="withEffect">
                                  <p:stCondLst>
                                    <p:cond delay="0"/>
                                  </p:stCondLst>
                                  <p:childTnLst>
                                    <p:animClr clrSpc="hsl" dir="cw">
                                      <p:cBhvr override="childStyle">
                                        <p:cTn id="37" dur="500" fill="hold"/>
                                        <p:tgtEl>
                                          <p:spTgt spid="27"/>
                                        </p:tgtEl>
                                        <p:attrNameLst>
                                          <p:attrName>style.color</p:attrName>
                                        </p:attrNameLst>
                                      </p:cBhvr>
                                      <p:by>
                                        <p:hsl h="10842353" s="0" l="0"/>
                                      </p:by>
                                    </p:animClr>
                                    <p:animClr clrSpc="hsl" dir="cw">
                                      <p:cBhvr>
                                        <p:cTn id="38" dur="500" fill="hold"/>
                                        <p:tgtEl>
                                          <p:spTgt spid="27"/>
                                        </p:tgtEl>
                                        <p:attrNameLst>
                                          <p:attrName>fillcolor</p:attrName>
                                        </p:attrNameLst>
                                      </p:cBhvr>
                                      <p:by>
                                        <p:hsl h="10842353" s="0" l="0"/>
                                      </p:by>
                                    </p:animClr>
                                    <p:animClr clrSpc="hsl" dir="cw">
                                      <p:cBhvr>
                                        <p:cTn id="39" dur="500" fill="hold"/>
                                        <p:tgtEl>
                                          <p:spTgt spid="27"/>
                                        </p:tgtEl>
                                        <p:attrNameLst>
                                          <p:attrName>stroke.color</p:attrName>
                                        </p:attrNameLst>
                                      </p:cBhvr>
                                      <p:by>
                                        <p:hsl h="10842353" s="0" l="0"/>
                                      </p:by>
                                    </p:animClr>
                                    <p:set>
                                      <p:cBhvr>
                                        <p:cTn id="40" dur="500" fill="hold"/>
                                        <p:tgtEl>
                                          <p:spTgt spid="27"/>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7" grpId="1" animBg="1"/>
      <p:bldP spid="14" grpId="0" animBg="1"/>
      <p:bldP spid="9" grpId="0" animBg="1"/>
      <p:bldP spid="5" grpId="0" animBg="1"/>
      <p:bldP spid="10" grpId="0" animBg="1"/>
      <p:bldP spid="22" grpId="0" animBg="1"/>
      <p:bldP spid="22" grpId="1"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4"/>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1518003" y="4527926"/>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5248664" y="4542459"/>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5"/>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6"/>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9087044" y="4545031"/>
            <a:ext cx="2198547" cy="1084217"/>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6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endParaRPr kumimoji="0" lang="zh-CN" altLang="en-US" sz="36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9" name="TextBox 8"/>
          <p:cNvSpPr txBox="1"/>
          <p:nvPr/>
        </p:nvSpPr>
        <p:spPr>
          <a:xfrm>
            <a:off x="193202" y="1650821"/>
            <a:ext cx="11998798" cy="230832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đúng</a:t>
            </a:r>
            <a:r>
              <a:rPr kumimoji="0" lang="en-US" sz="3600" b="0" i="0"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sau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đây</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thuộc</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nhóm</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câu</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 </a:t>
            </a:r>
            <a:r>
              <a:rPr kumimoji="0" lang="en-US" sz="3600" b="0" i="1" u="none" strike="noStrike" kern="1200" cap="none" spc="0" normalizeH="0" baseline="0" noProof="0" dirty="0" err="1">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gì</a:t>
            </a:r>
            <a:r>
              <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prstClr val="black">
                  <a:lumMod val="95000"/>
                  <a:lumOff val="5000"/>
                </a:prstClr>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655859" y="3047853"/>
            <a:ext cx="10880282" cy="1323439"/>
          </a:xfrm>
          <a:prstGeom prst="rect">
            <a:avLst/>
          </a:prstGeom>
          <a:solidFill>
            <a:schemeClr val="accent2">
              <a:lumMod val="60000"/>
              <a:lumOff val="4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(5) Tớ dùng keo gắn bút đỏ vào bên cạnh tớ để bạn nhìn được ra ngoài hộp bút.</a:t>
            </a:r>
          </a:p>
        </p:txBody>
      </p:sp>
      <p:sp>
        <p:nvSpPr>
          <p:cNvPr id="10" name="Oval 9"/>
          <p:cNvSpPr/>
          <p:nvPr/>
        </p:nvSpPr>
        <p:spPr>
          <a:xfrm>
            <a:off x="631780" y="4609435"/>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a:t>
            </a:r>
          </a:p>
        </p:txBody>
      </p:sp>
      <p:sp>
        <p:nvSpPr>
          <p:cNvPr id="22" name="Oval 21"/>
          <p:cNvSpPr/>
          <p:nvPr/>
        </p:nvSpPr>
        <p:spPr>
          <a:xfrm>
            <a:off x="4360960" y="4603974"/>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B</a:t>
            </a:r>
          </a:p>
        </p:txBody>
      </p:sp>
      <p:sp>
        <p:nvSpPr>
          <p:cNvPr id="24" name="Oval 23"/>
          <p:cNvSpPr/>
          <p:nvPr/>
        </p:nvSpPr>
        <p:spPr>
          <a:xfrm>
            <a:off x="8191895" y="4612007"/>
            <a:ext cx="995423" cy="95026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C</a:t>
            </a:r>
          </a:p>
        </p:txBody>
      </p:sp>
    </p:spTree>
    <p:extLst>
      <p:ext uri="{BB962C8B-B14F-4D97-AF65-F5344CB8AC3E}">
        <p14:creationId xmlns:p14="http://schemas.microsoft.com/office/powerpoint/2010/main" val="30062265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mph" presetSubtype="0" fill="hold" grpId="1" nodeType="clickEffect">
                                  <p:stCondLst>
                                    <p:cond delay="0"/>
                                  </p:stCondLst>
                                  <p:childTnLst>
                                    <p:animClr clrSpc="hsl" dir="cw">
                                      <p:cBhvr override="childStyle">
                                        <p:cTn id="32" dur="500" fill="hold"/>
                                        <p:tgtEl>
                                          <p:spTgt spid="24"/>
                                        </p:tgtEl>
                                        <p:attrNameLst>
                                          <p:attrName>style.color</p:attrName>
                                        </p:attrNameLst>
                                      </p:cBhvr>
                                      <p:by>
                                        <p:hsl h="-7200000" s="0" l="0"/>
                                      </p:by>
                                    </p:animClr>
                                    <p:animClr clrSpc="hsl" dir="cw">
                                      <p:cBhvr>
                                        <p:cTn id="33" dur="500" fill="hold"/>
                                        <p:tgtEl>
                                          <p:spTgt spid="24"/>
                                        </p:tgtEl>
                                        <p:attrNameLst>
                                          <p:attrName>fillcolor</p:attrName>
                                        </p:attrNameLst>
                                      </p:cBhvr>
                                      <p:by>
                                        <p:hsl h="-7200000" s="0" l="0"/>
                                      </p:by>
                                    </p:animClr>
                                    <p:animClr clrSpc="hsl" dir="cw">
                                      <p:cBhvr>
                                        <p:cTn id="34" dur="500" fill="hold"/>
                                        <p:tgtEl>
                                          <p:spTgt spid="24"/>
                                        </p:tgtEl>
                                        <p:attrNameLst>
                                          <p:attrName>stroke.color</p:attrName>
                                        </p:attrNameLst>
                                      </p:cBhvr>
                                      <p:by>
                                        <p:hsl h="-7200000" s="0" l="0"/>
                                      </p:by>
                                    </p:animClr>
                                    <p:set>
                                      <p:cBhvr>
                                        <p:cTn id="35" dur="500" fill="hold"/>
                                        <p:tgtEl>
                                          <p:spTgt spid="24"/>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3" name="applause.wav"/>
                                        </p:tgtEl>
                                      </p:cMediaNode>
                                    </p:audio>
                                  </p:subTnLst>
                                </p:cTn>
                              </p:par>
                              <p:par>
                                <p:cTn id="36" presetID="22" presetClass="emph" presetSubtype="0" fill="hold" grpId="1" nodeType="withEffect">
                                  <p:stCondLst>
                                    <p:cond delay="0"/>
                                  </p:stCondLst>
                                  <p:childTnLst>
                                    <p:animClr clrSpc="hsl" dir="cw">
                                      <p:cBhvr override="childStyle">
                                        <p:cTn id="37" dur="500" fill="hold"/>
                                        <p:tgtEl>
                                          <p:spTgt spid="14"/>
                                        </p:tgtEl>
                                        <p:attrNameLst>
                                          <p:attrName>style.color</p:attrName>
                                        </p:attrNameLst>
                                      </p:cBhvr>
                                      <p:by>
                                        <p:hsl h="-7200000" s="0" l="0"/>
                                      </p:by>
                                    </p:animClr>
                                    <p:animClr clrSpc="hsl" dir="cw">
                                      <p:cBhvr>
                                        <p:cTn id="38" dur="500" fill="hold"/>
                                        <p:tgtEl>
                                          <p:spTgt spid="14"/>
                                        </p:tgtEl>
                                        <p:attrNameLst>
                                          <p:attrName>fillcolor</p:attrName>
                                        </p:attrNameLst>
                                      </p:cBhvr>
                                      <p:by>
                                        <p:hsl h="-7200000" s="0" l="0"/>
                                      </p:by>
                                    </p:animClr>
                                    <p:animClr clrSpc="hsl" dir="cw">
                                      <p:cBhvr>
                                        <p:cTn id="39" dur="500" fill="hold"/>
                                        <p:tgtEl>
                                          <p:spTgt spid="14"/>
                                        </p:tgtEl>
                                        <p:attrNameLst>
                                          <p:attrName>stroke.color</p:attrName>
                                        </p:attrNameLst>
                                      </p:cBhvr>
                                      <p:by>
                                        <p:hsl h="-7200000" s="0" l="0"/>
                                      </p:by>
                                    </p:animClr>
                                    <p:set>
                                      <p:cBhvr>
                                        <p:cTn id="40" dur="500" fill="hold"/>
                                        <p:tgtEl>
                                          <p:spTgt spid="14"/>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14" grpId="0" animBg="1"/>
      <p:bldP spid="14" grpId="1" animBg="1"/>
      <p:bldP spid="9" grpId="0" animBg="1"/>
      <p:bldP spid="5" grpId="0" animBg="1"/>
      <p:bldP spid="10" grpId="0" animBg="1"/>
      <p:bldP spid="22" grpId="0" animBg="1"/>
      <p:bldP spid="24" grpId="0" animBg="1"/>
      <p:bldP spid="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CF2B8A3-8FF7-443A-B49D-270C41D0385F}"/>
              </a:ext>
            </a:extLst>
          </p:cNvPr>
          <p:cNvSpPr/>
          <p:nvPr/>
        </p:nvSpPr>
        <p:spPr>
          <a:xfrm>
            <a:off x="0" y="312429"/>
            <a:ext cx="12192000" cy="126258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p:cNvGrpSpPr/>
          <p:nvPr/>
        </p:nvGrpSpPr>
        <p:grpSpPr>
          <a:xfrm>
            <a:off x="-84953" y="-133879"/>
            <a:ext cx="1808887" cy="1687729"/>
            <a:chOff x="-64270" y="61186"/>
            <a:chExt cx="1808887" cy="1687729"/>
          </a:xfrm>
        </p:grpSpPr>
        <p:pic>
          <p:nvPicPr>
            <p:cNvPr id="18" name="图片 17">
              <a:extLst>
                <a:ext uri="{FF2B5EF4-FFF2-40B4-BE49-F238E27FC236}">
                  <a16:creationId xmlns:a16="http://schemas.microsoft.com/office/drawing/2014/main" id="{02BDCA54-3D71-4C72-A84C-F420417B3D3F}"/>
                </a:ext>
              </a:extLst>
            </p:cNvPr>
            <p:cNvPicPr>
              <a:picLocks noChangeAspect="1"/>
            </p:cNvPicPr>
            <p:nvPr/>
          </p:nvPicPr>
          <p:blipFill>
            <a:blip r:embed="rId3"/>
            <a:stretch>
              <a:fillRect/>
            </a:stretch>
          </p:blipFill>
          <p:spPr>
            <a:xfrm>
              <a:off x="4520" y="61186"/>
              <a:ext cx="1740097" cy="1687729"/>
            </a:xfrm>
            <a:prstGeom prst="rect">
              <a:avLst/>
            </a:prstGeom>
            <a:effectLst>
              <a:outerShdw blurRad="12700" dist="12700" dir="2700000" algn="tl" rotWithShape="0">
                <a:prstClr val="black">
                  <a:alpha val="40000"/>
                </a:prstClr>
              </a:outerShdw>
            </a:effectLst>
          </p:spPr>
        </p:pic>
        <p:sp>
          <p:nvSpPr>
            <p:cNvPr id="19" name="文本框 18">
              <a:extLst>
                <a:ext uri="{FF2B5EF4-FFF2-40B4-BE49-F238E27FC236}">
                  <a16:creationId xmlns:a16="http://schemas.microsoft.com/office/drawing/2014/main" id="{A4E83582-84E0-4D85-B5E2-B8C8447BBCAA}"/>
                </a:ext>
              </a:extLst>
            </p:cNvPr>
            <p:cNvSpPr txBox="1"/>
            <p:nvPr/>
          </p:nvSpPr>
          <p:spPr>
            <a:xfrm>
              <a:off x="-64270" y="173900"/>
              <a:ext cx="18088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rPr>
                <a:t>1</a:t>
              </a:r>
              <a:endParaRPr kumimoji="0" lang="zh-CN" altLang="en-US" sz="8000" b="0" i="0" u="none" strike="noStrike" kern="1200" cap="none" spc="0" normalizeH="0" baseline="0" noProof="0" dirty="0">
                <a:ln>
                  <a:noFill/>
                </a:ln>
                <a:solidFill>
                  <a:prstClr val="black"/>
                </a:solidFill>
                <a:effectLst>
                  <a:outerShdw blurRad="12700" dist="12700" dir="2700000" algn="tl" rotWithShape="0">
                    <a:prstClr val="black">
                      <a:alpha val="40000"/>
                    </a:prstClr>
                  </a:outerShdw>
                </a:effectLst>
                <a:uLnTx/>
                <a:uFillTx/>
                <a:latin typeface="字魂115号-刀刀体" panose="00000500000000000000" pitchFamily="2" charset="-122"/>
                <a:ea typeface="字魂115号-刀刀体" panose="00000500000000000000" pitchFamily="2" charset="-122"/>
                <a:cs typeface="+mn-cs"/>
              </a:endParaRPr>
            </a:p>
          </p:txBody>
        </p:sp>
      </p:grpSp>
      <p:sp>
        <p:nvSpPr>
          <p:cNvPr id="25" name="矩形 24">
            <a:extLst>
              <a:ext uri="{FF2B5EF4-FFF2-40B4-BE49-F238E27FC236}">
                <a16:creationId xmlns:a16="http://schemas.microsoft.com/office/drawing/2014/main" id="{26BC8C43-3762-471F-961A-A5FBD363BB8E}"/>
              </a:ext>
            </a:extLst>
          </p:cNvPr>
          <p:cNvSpPr/>
          <p:nvPr/>
        </p:nvSpPr>
        <p:spPr>
          <a:xfrm>
            <a:off x="805664" y="4705095"/>
            <a:ext cx="4422828" cy="914400"/>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giới</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thiệu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(1), (3)</a:t>
            </a:r>
            <a:endParaRPr kumimoji="0" lang="zh-CN" altLang="en-US"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27" name="矩形 26">
            <a:extLst>
              <a:ext uri="{FF2B5EF4-FFF2-40B4-BE49-F238E27FC236}">
                <a16:creationId xmlns:a16="http://schemas.microsoft.com/office/drawing/2014/main" id="{902F907E-80C1-4F68-8630-618515348FFF}"/>
              </a:ext>
            </a:extLst>
          </p:cNvPr>
          <p:cNvSpPr/>
          <p:nvPr/>
        </p:nvSpPr>
        <p:spPr>
          <a:xfrm>
            <a:off x="6169836" y="4705095"/>
            <a:ext cx="4889601" cy="914400"/>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đặc</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điểm</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(2), (4) </a:t>
            </a:r>
            <a:endParaRPr kumimoji="0" lang="zh-CN" altLang="en-US"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pic>
        <p:nvPicPr>
          <p:cNvPr id="29" name="图片 28">
            <a:extLst>
              <a:ext uri="{FF2B5EF4-FFF2-40B4-BE49-F238E27FC236}">
                <a16:creationId xmlns:a16="http://schemas.microsoft.com/office/drawing/2014/main" id="{9421EDD4-0015-427A-8C6D-B944C22F4BC6}"/>
              </a:ext>
            </a:extLst>
          </p:cNvPr>
          <p:cNvPicPr>
            <a:picLocks noChangeAspect="1"/>
          </p:cNvPicPr>
          <p:nvPr/>
        </p:nvPicPr>
        <p:blipFill>
          <a:blip r:embed="rId4"/>
          <a:stretch>
            <a:fillRect/>
          </a:stretch>
        </p:blipFill>
        <p:spPr>
          <a:xfrm>
            <a:off x="0" y="5661425"/>
            <a:ext cx="1186258" cy="1196574"/>
          </a:xfrm>
          <a:prstGeom prst="rect">
            <a:avLst/>
          </a:prstGeom>
          <a:effectLst>
            <a:outerShdw blurRad="12700" dist="12700" dir="2700000" algn="tl" rotWithShape="0">
              <a:prstClr val="black">
                <a:alpha val="40000"/>
              </a:prstClr>
            </a:outerShdw>
          </a:effectLst>
        </p:spPr>
      </p:pic>
      <p:pic>
        <p:nvPicPr>
          <p:cNvPr id="30" name="图片 29">
            <a:extLst>
              <a:ext uri="{FF2B5EF4-FFF2-40B4-BE49-F238E27FC236}">
                <a16:creationId xmlns:a16="http://schemas.microsoft.com/office/drawing/2014/main" id="{ADD77BD4-6081-4EF0-A51E-6FCAF1D01E00}"/>
              </a:ext>
            </a:extLst>
          </p:cNvPr>
          <p:cNvPicPr>
            <a:picLocks noChangeAspect="1"/>
          </p:cNvPicPr>
          <p:nvPr/>
        </p:nvPicPr>
        <p:blipFill>
          <a:blip r:embed="rId5"/>
          <a:stretch>
            <a:fillRect/>
          </a:stretch>
        </p:blipFill>
        <p:spPr>
          <a:xfrm>
            <a:off x="9910711" y="5720074"/>
            <a:ext cx="2297452" cy="1271804"/>
          </a:xfrm>
          <a:prstGeom prst="rect">
            <a:avLst/>
          </a:prstGeom>
          <a:effectLst>
            <a:outerShdw blurRad="12700" dist="12700" dir="18900000" algn="bl" rotWithShape="0">
              <a:prstClr val="black">
                <a:alpha val="40000"/>
              </a:prstClr>
            </a:outerShdw>
          </a:effectLst>
        </p:spPr>
      </p:pic>
      <p:sp>
        <p:nvSpPr>
          <p:cNvPr id="12" name="TextBox 11">
            <a:extLst>
              <a:ext uri="{FF2B5EF4-FFF2-40B4-BE49-F238E27FC236}">
                <a16:creationId xmlns:a16="http://schemas.microsoft.com/office/drawing/2014/main" id="{C25133DE-CDA0-45CC-8B57-DA29957F6AEF}"/>
              </a:ext>
            </a:extLst>
          </p:cNvPr>
          <p:cNvSpPr txBox="1"/>
          <p:nvPr/>
        </p:nvSpPr>
        <p:spPr>
          <a:xfrm>
            <a:off x="1202508" y="415077"/>
            <a:ext cx="10544175"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Các câu trong đoạn dưới đây được gọi là </a:t>
            </a:r>
            <a:r>
              <a:rPr kumimoji="0" lang="vi-VN" sz="34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Rounded" panose="020B0500000000000000" pitchFamily="34" charset="0"/>
              </a:rPr>
              <a:t>câu kể</a:t>
            </a: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 </a:t>
            </a:r>
            <a:endParaRPr kumimoji="0" lang="en-US"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prstClr val="black">
                    <a:lumMod val="65000"/>
                    <a:lumOff val="35000"/>
                  </a:prstClr>
                </a:solidFill>
                <a:effectLst/>
                <a:uLnTx/>
                <a:uFillTx/>
                <a:latin typeface="Cambria" panose="02040503050406030204" pitchFamily="18" charset="0"/>
                <a:ea typeface="Cambria" panose="02040503050406030204" pitchFamily="18" charset="0"/>
                <a:cs typeface="Arial-Rounded" panose="020B0500000000000000" pitchFamily="34" charset="0"/>
              </a:rPr>
              <a:t>Hãy sắp xếp các câu đó vào nhóm thích hợp.</a:t>
            </a:r>
          </a:p>
        </p:txBody>
      </p:sp>
      <p:sp>
        <p:nvSpPr>
          <p:cNvPr id="14" name="矩形 26">
            <a:extLst>
              <a:ext uri="{FF2B5EF4-FFF2-40B4-BE49-F238E27FC236}">
                <a16:creationId xmlns:a16="http://schemas.microsoft.com/office/drawing/2014/main" id="{902F907E-80C1-4F68-8630-618515348FFF}"/>
              </a:ext>
            </a:extLst>
          </p:cNvPr>
          <p:cNvSpPr/>
          <p:nvPr/>
        </p:nvSpPr>
        <p:spPr>
          <a:xfrm>
            <a:off x="3472745" y="5781547"/>
            <a:ext cx="4151479" cy="914400"/>
          </a:xfrm>
          <a:prstGeom prst="rect">
            <a:avLst/>
          </a:prstGeom>
          <a:solidFill>
            <a:schemeClr val="accent4">
              <a:lumMod val="40000"/>
              <a:lumOff val="60000"/>
            </a:schemeClr>
          </a:solidFill>
          <a:ln w="28575">
            <a:solidFill>
              <a:schemeClr val="tx1"/>
            </a:solidFill>
            <a:prstDash val="dash"/>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nêu</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hoạt</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err="1">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động</a:t>
            </a:r>
            <a:r>
              <a:rPr kumimoji="0" lang="en-US" altLang="zh-CN" sz="3200" b="0" i="0" u="none" strike="noStrike" kern="1200" cap="none" spc="0" normalizeH="0" baseline="0" noProof="0" dirty="0">
                <a:ln>
                  <a:noFill/>
                </a:ln>
                <a:solidFill>
                  <a:prstClr val="black">
                    <a:lumMod val="85000"/>
                    <a:lumOff val="15000"/>
                  </a:prstClr>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a:t>
            </a:r>
            <a:r>
              <a:rPr kumimoji="0" lang="en-US" altLang="zh-CN"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(5)</a:t>
            </a:r>
            <a:endParaRPr kumimoji="0" lang="zh-CN" altLang="en-US" sz="3200" b="0" i="0" u="none" strike="noStrike" kern="1200" cap="none" spc="0" normalizeH="0" baseline="0" noProof="0" dirty="0">
              <a:ln>
                <a:noFill/>
              </a:ln>
              <a:solidFill>
                <a:srgbClr val="C00000"/>
              </a:solidFill>
              <a:effectLst>
                <a:outerShdw blurRad="38100" dist="25400" dir="2700000" algn="tl" rotWithShape="0">
                  <a:prstClr val="black">
                    <a:alpha val="40000"/>
                  </a:prstClr>
                </a:outerShdw>
              </a:effectLst>
              <a:uLnTx/>
              <a:uFillTx/>
              <a:latin typeface="Cambria" panose="02040503050406030204" pitchFamily="18" charset="0"/>
              <a:ea typeface="思源黑体 CN Medium" panose="020B0600000000000000" pitchFamily="34" charset="-122"/>
              <a:cs typeface="+mn-cs"/>
            </a:endParaRPr>
          </a:p>
        </p:txBody>
      </p:sp>
      <p:sp>
        <p:nvSpPr>
          <p:cNvPr id="15" name="TextBox 14">
            <a:extLst>
              <a:ext uri="{FF2B5EF4-FFF2-40B4-BE49-F238E27FC236}">
                <a16:creationId xmlns:a16="http://schemas.microsoft.com/office/drawing/2014/main" id="{F0E52632-629D-4EB3-8135-AF50704BC82C}"/>
              </a:ext>
            </a:extLst>
          </p:cNvPr>
          <p:cNvSpPr txBox="1"/>
          <p:nvPr/>
        </p:nvSpPr>
        <p:spPr>
          <a:xfrm>
            <a:off x="256572" y="1708894"/>
            <a:ext cx="11678855" cy="2862322"/>
          </a:xfrm>
          <a:prstGeom prst="rect">
            <a:avLst/>
          </a:prstGeom>
          <a:solidFill>
            <a:schemeClr val="accent4">
              <a:lumMod val="20000"/>
              <a:lumOff val="8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(1) Tớ là bút nâu. (2) Tớ cao nhất hộp bút vì hiếm khi được gọt. (3) Đây là bút đỏ, bạn của tớ. (4) Bút đỏ thì thấp một mẩu vì được gọt quá nhiều. (5) Tớ dùng keo gắn bút đỏ vào bên cạnh tớ để bạn nhìn được ra ngoài hộp bút.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Rounded" panose="020B0500000000000000" pitchFamily="34" charset="0"/>
              </a:rPr>
              <a:t>(Theo Nguyễn Trà)</a:t>
            </a:r>
          </a:p>
        </p:txBody>
      </p:sp>
    </p:spTree>
    <p:extLst>
      <p:ext uri="{BB962C8B-B14F-4D97-AF65-F5344CB8AC3E}">
        <p14:creationId xmlns:p14="http://schemas.microsoft.com/office/powerpoint/2010/main" val="24398352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randombar(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1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99">
      <a:dk1>
        <a:sysClr val="windowText" lastClr="000000"/>
      </a:dk1>
      <a:lt1>
        <a:sysClr val="window" lastClr="FFFFFF"/>
      </a:lt1>
      <a:dk2>
        <a:srgbClr val="44546A"/>
      </a:dk2>
      <a:lt2>
        <a:srgbClr val="E7E6E6"/>
      </a:lt2>
      <a:accent1>
        <a:srgbClr val="DE673F"/>
      </a:accent1>
      <a:accent2>
        <a:srgbClr val="DE673F"/>
      </a:accent2>
      <a:accent3>
        <a:srgbClr val="DE673F"/>
      </a:accent3>
      <a:accent4>
        <a:srgbClr val="DE673F"/>
      </a:accent4>
      <a:accent5>
        <a:srgbClr val="DE673F"/>
      </a:accent5>
      <a:accent6>
        <a:srgbClr val="DE673F"/>
      </a:accent6>
      <a:hlink>
        <a:srgbClr val="0563C1"/>
      </a:hlink>
      <a:folHlink>
        <a:srgbClr val="954F72"/>
      </a:folHlink>
    </a:clrScheme>
    <a:fontScheme name="思源黑体">
      <a:majorFont>
        <a:latin typeface="思源黑体 CN Bold"/>
        <a:ea typeface="思源黑体 CN Bold"/>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70C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TotalTime>
  <Words>897</Words>
  <Application>Microsoft Office PowerPoint</Application>
  <PresentationFormat>Widescreen</PresentationFormat>
  <Paragraphs>133</Paragraphs>
  <Slides>16</Slides>
  <Notes>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16</vt:i4>
      </vt:variant>
    </vt:vector>
  </HeadingPairs>
  <TitlesOfParts>
    <vt:vector size="27" baseType="lpstr">
      <vt:lpstr>等线</vt:lpstr>
      <vt:lpstr>微软雅黑</vt:lpstr>
      <vt:lpstr>#9Slide07 FS North Land Sans</vt:lpstr>
      <vt:lpstr>#9Slide07 SVNDessert Menu Scrip</vt:lpstr>
      <vt:lpstr>Arial</vt:lpstr>
      <vt:lpstr>Calibri</vt:lpstr>
      <vt:lpstr>Cambria</vt:lpstr>
      <vt:lpstr>字魂115号-刀刀体</vt:lpstr>
      <vt:lpstr>Office 主题​​</vt:lpstr>
      <vt:lpstr>1_Office 主题​​</vt:lpstr>
      <vt:lpstr>2_Office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38</cp:revision>
  <dcterms:created xsi:type="dcterms:W3CDTF">2022-06-26T08:15:33Z</dcterms:created>
  <dcterms:modified xsi:type="dcterms:W3CDTF">2025-10-19T12:23:41Z</dcterms:modified>
</cp:coreProperties>
</file>