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0" r:id="rId2"/>
  </p:sldMasterIdLst>
  <p:notesMasterIdLst>
    <p:notesMasterId r:id="rId13"/>
  </p:notesMasterIdLst>
  <p:sldIdLst>
    <p:sldId id="257" r:id="rId3"/>
    <p:sldId id="271" r:id="rId4"/>
    <p:sldId id="272" r:id="rId5"/>
    <p:sldId id="310" r:id="rId6"/>
    <p:sldId id="311" r:id="rId7"/>
    <p:sldId id="312" r:id="rId8"/>
    <p:sldId id="313" r:id="rId9"/>
    <p:sldId id="314" r:id="rId10"/>
    <p:sldId id="293" r:id="rId11"/>
    <p:sldId id="31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90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F82EF-610E-475B-BC69-9ED144DFB147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97792-5AD1-41D3-A63C-C0D4C1BBA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627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3835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93583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228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/>
              <a:t> – tranthao121004@gmail.com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8529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025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6327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0098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818A2A-893A-4C16-A8E0-E72037513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8CBCCE0-2CC1-4047-8176-9A3A8D8958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9C105B-CD1A-4A78-B45D-34F81E6AA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1D54-5805-4D40-B801-1A331E8BC5DA}" type="datetimeFigureOut">
              <a:rPr lang="zh-CN" altLang="en-US" smtClean="0"/>
              <a:t>2025/10/22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FE523F-8926-4B6B-8D41-1B83EAAF2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E42499-61AB-49F3-B461-00914A8E7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246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381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206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21208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4369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4143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5061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0042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1979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8799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2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250B69D-E236-4F2F-9CF0-7D7ECB2EA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1D54-5805-4D40-B801-1A331E8BC5DA}" type="datetimeFigureOut">
              <a:rPr lang="zh-CN" altLang="en-US" smtClean="0"/>
              <a:t>2025/10/22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5DC152-1957-4A19-BCB0-C496DCCB5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AFCBCC-BCCF-4988-99B4-413E06613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627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507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030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47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85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5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2230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3124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4290C14-100E-46C7-9AC0-C7114E79C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112AAE-55C5-4135-B689-6C95749C4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602591-AA23-489E-8931-23E4EC1118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C1D54-5805-4D40-B801-1A331E8BC5DA}" type="datetimeFigureOut">
              <a:rPr lang="zh-CN" altLang="en-US" smtClean="0"/>
              <a:t>2025/10/22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242E47-99D2-42FF-8784-4927BFE005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920818-F7F4-4740-A700-853441E3B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DA00C37-2CE3-43AB-BEE6-7DF7BAFCC96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5967" y="-2678035"/>
            <a:ext cx="6880067" cy="12192001"/>
          </a:xfrm>
          <a:prstGeom prst="rect">
            <a:avLst/>
          </a:prstGeom>
        </p:spPr>
      </p:pic>
      <p:pic>
        <p:nvPicPr>
          <p:cNvPr id="9" name="Picture 8" descr="Shape&#10;&#10;Description automatically generated with medium confidence">
            <a:extLst>
              <a:ext uri="{FF2B5EF4-FFF2-40B4-BE49-F238E27FC236}">
                <a16:creationId xmlns:a16="http://schemas.microsoft.com/office/drawing/2014/main" id="{E66A8AEC-E28C-4AC5-808D-1208D4DD7B3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0975" y="150628"/>
            <a:ext cx="1331873" cy="133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10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73AB7E18-8BDF-4A23-859A-19486814E4C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0975" y="150628"/>
            <a:ext cx="1331873" cy="133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8790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11" Type="http://schemas.microsoft.com/office/2007/relationships/hdphoto" Target="../media/hdphoto2.wdp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microsoft.com/office/2007/relationships/hdphoto" Target="../media/hdphoto1.wdp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3.emf"/><Relationship Id="rId5" Type="http://schemas.openxmlformats.org/officeDocument/2006/relationships/image" Target="../media/image12.sv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8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3.emf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jpg"/><Relationship Id="rId1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D00996A-EBEC-464B-9DDB-7DA4B6F615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2"/>
            <a:ext cx="6858001" cy="1219200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E748563-5244-4082-8853-70C20B6B6D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40" y="-99734"/>
            <a:ext cx="9517561" cy="574706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4615821-7517-459A-A22B-4C844093B2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97868" y="-225286"/>
            <a:ext cx="1996261" cy="1219200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8B65E42-3959-483A-B1A1-2C48D28200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684801"/>
            <a:ext cx="4544782" cy="6594847"/>
          </a:xfrm>
          <a:prstGeom prst="rect">
            <a:avLst/>
          </a:prstGeom>
        </p:spPr>
      </p:pic>
      <p:pic>
        <p:nvPicPr>
          <p:cNvPr id="12" name="j">
            <a:extLst>
              <a:ext uri="{FF2B5EF4-FFF2-40B4-BE49-F238E27FC236}">
                <a16:creationId xmlns:a16="http://schemas.microsoft.com/office/drawing/2014/main" id="{17AA8604-0A20-40A3-A4B0-CA8B755EFA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62300" y1="41111" x2="62000" y2="41852"/>
                        <a14:foregroundMark x1="63200" y1="40000" x2="62300" y2="42037"/>
                        <a14:foregroundMark x1="70100" y1="42963" x2="68800" y2="434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5125" y="3970109"/>
            <a:ext cx="3099748" cy="33477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18F651-03F4-4747-9957-54D9D83CAA3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125" b="82125" l="16552" r="90728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00" t="10000" r="10161" b="18611"/>
          <a:stretch/>
        </p:blipFill>
        <p:spPr>
          <a:xfrm flipH="1">
            <a:off x="-275743" y="4437798"/>
            <a:ext cx="2275170" cy="241822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4DC6DD8-8C91-40F7-BA70-48755F8280FE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54717" y="1210668"/>
            <a:ext cx="3837012" cy="11153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A0D1CD-427A-4E6F-BF99-8F97FF3C617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31390" y="2168901"/>
            <a:ext cx="7059780" cy="184724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EFF9BDF-EA59-418E-A3C8-F9F467DA54E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52965" y="3887098"/>
            <a:ext cx="2450804" cy="107298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2E95A0EF-43B3-451D-B4D9-E9FDAA5A17E1}"/>
              </a:ext>
            </a:extLst>
          </p:cNvPr>
          <p:cNvGrpSpPr/>
          <p:nvPr/>
        </p:nvGrpSpPr>
        <p:grpSpPr>
          <a:xfrm>
            <a:off x="882502" y="143540"/>
            <a:ext cx="10547498" cy="1954842"/>
            <a:chOff x="3276600" y="228600"/>
            <a:chExt cx="8323452" cy="1653243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B9C416A-60EC-4141-AD4A-13688C409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76600" y="228600"/>
              <a:ext cx="8323452" cy="165324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C08D08A-2B5C-4C27-967D-7844E707AB99}"/>
                </a:ext>
              </a:extLst>
            </p:cNvPr>
            <p:cNvSpPr txBox="1"/>
            <p:nvPr/>
          </p:nvSpPr>
          <p:spPr>
            <a:xfrm>
              <a:off x="3757586" y="511183"/>
              <a:ext cx="7585081" cy="1191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 err="1">
                  <a:solidFill>
                    <a:prstClr val="black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Không</a:t>
              </a:r>
              <a:r>
                <a:rPr lang="en-US" sz="2800" b="1" dirty="0">
                  <a:solidFill>
                    <a:prstClr val="black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đồng ý với các bức tranh 4, 5 vì 2 bức tranh thể hiện sự thờ ơ, không yêu thương quan tâm đến hàng xóm láng giềng.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5714AB02-B953-490D-8FA2-452DAC1408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4910" y="2349020"/>
            <a:ext cx="4419334" cy="4259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D10145-DFAF-4034-A417-3D49E99DB3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9702" y="2220655"/>
            <a:ext cx="4104168" cy="4259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7250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12537C72-3F19-453F-BA8B-0FCB513A3AFD}"/>
              </a:ext>
            </a:extLst>
          </p:cNvPr>
          <p:cNvGrpSpPr/>
          <p:nvPr/>
        </p:nvGrpSpPr>
        <p:grpSpPr>
          <a:xfrm>
            <a:off x="-381000" y="457200"/>
            <a:ext cx="3479796" cy="929640"/>
            <a:chOff x="0" y="457200"/>
            <a:chExt cx="3098796" cy="929640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6478F830-18EC-4820-B630-457770FE2F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23077"/>
            <a:stretch/>
          </p:blipFill>
          <p:spPr>
            <a:xfrm>
              <a:off x="0" y="457200"/>
              <a:ext cx="30987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54365CA-123D-4E14-9518-C15AFA606C68}"/>
                </a:ext>
              </a:extLst>
            </p:cNvPr>
            <p:cNvSpPr txBox="1"/>
            <p:nvPr/>
          </p:nvSpPr>
          <p:spPr>
            <a:xfrm>
              <a:off x="924122" y="675798"/>
              <a:ext cx="898387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dirty="0">
                  <a:solidFill>
                    <a:prstClr val="white"/>
                  </a:solidFill>
                  <a:latin typeface="iCiel Cadena" panose="02000503000000020004" pitchFamily="50" charset="0"/>
                </a:rPr>
                <a:t>BÀI 1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CFE92B6-EDE9-46F7-BCB1-368E20D51B0D}"/>
              </a:ext>
            </a:extLst>
          </p:cNvPr>
          <p:cNvGrpSpPr/>
          <p:nvPr/>
        </p:nvGrpSpPr>
        <p:grpSpPr>
          <a:xfrm>
            <a:off x="3182747" y="175557"/>
            <a:ext cx="8906471" cy="1639080"/>
            <a:chOff x="3182748" y="175557"/>
            <a:chExt cx="8323452" cy="1639080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01F6749-091E-4054-96E9-821064065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2748" y="175557"/>
              <a:ext cx="8323452" cy="163908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620AEF-1EEA-44AA-81BD-CB6146F5A3FA}"/>
                </a:ext>
              </a:extLst>
            </p:cNvPr>
            <p:cNvSpPr txBox="1"/>
            <p:nvPr/>
          </p:nvSpPr>
          <p:spPr>
            <a:xfrm>
              <a:off x="3802782" y="399613"/>
              <a:ext cx="7464057" cy="11909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lnSpc>
                  <a:spcPct val="112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Em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đồng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tình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hoặc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không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đồng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tình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với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ý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kiến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nào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dưới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đây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?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Vì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sao</a:t>
              </a:r>
              <a:r>
                <a:rPr lang="en-US" sz="3600" b="1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?</a:t>
              </a:r>
              <a:endParaRPr lang="en-US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C6CF0469-982D-43AE-A440-1CEFDD63AE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19" y="1997228"/>
            <a:ext cx="4113499" cy="28635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BB89B3-A8A9-487F-90BE-7CF76B1B65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89618" y="2161186"/>
            <a:ext cx="4499305" cy="26995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452758-D419-4B4A-82A4-8C6D863955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65506" y="2161186"/>
            <a:ext cx="3523712" cy="269958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9B145E4-63E8-49B3-873B-967E87E2761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10519" y="4432205"/>
            <a:ext cx="3129131" cy="254080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17155FD-37D8-46F1-AA5B-CFAA418D53C0}"/>
              </a:ext>
            </a:extLst>
          </p:cNvPr>
          <p:cNvGrpSpPr/>
          <p:nvPr/>
        </p:nvGrpSpPr>
        <p:grpSpPr>
          <a:xfrm>
            <a:off x="2971800" y="403525"/>
            <a:ext cx="11012014" cy="1036988"/>
            <a:chOff x="2971800" y="403525"/>
            <a:chExt cx="11012014" cy="103698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664942-581B-4540-973F-5C524BD43D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-3225"/>
            <a:stretch/>
          </p:blipFill>
          <p:spPr>
            <a:xfrm>
              <a:off x="2971800" y="403525"/>
              <a:ext cx="9753600" cy="10369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2F4A8C0-551A-400E-9088-5D147BAEA6A6}"/>
                </a:ext>
              </a:extLst>
            </p:cNvPr>
            <p:cNvSpPr txBox="1"/>
            <p:nvPr/>
          </p:nvSpPr>
          <p:spPr>
            <a:xfrm>
              <a:off x="3540642" y="681036"/>
              <a:ext cx="1044317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000" dirty="0" err="1">
                  <a:solidFill>
                    <a:prstClr val="white"/>
                  </a:solidFill>
                  <a:latin typeface="#9Slide02 Tieu de dai"/>
                </a:rPr>
                <a:t>Nêu</a:t>
              </a:r>
              <a:r>
                <a:rPr lang="en-US" sz="3000" dirty="0">
                  <a:solidFill>
                    <a:prstClr val="white"/>
                  </a:solidFill>
                  <a:latin typeface="#9Slide02 Tieu de dai"/>
                </a:rPr>
                <a:t> </a:t>
              </a:r>
              <a:r>
                <a:rPr lang="en-US" sz="3000" dirty="0" err="1">
                  <a:solidFill>
                    <a:prstClr val="white"/>
                  </a:solidFill>
                  <a:latin typeface="#9Slide02 Tieu de dai"/>
                </a:rPr>
                <a:t>việc</a:t>
              </a:r>
              <a:r>
                <a:rPr lang="en-US" sz="3000" dirty="0">
                  <a:solidFill>
                    <a:prstClr val="white"/>
                  </a:solidFill>
                  <a:latin typeface="#9Slide02 Tieu de dai"/>
                </a:rPr>
                <a:t> </a:t>
              </a:r>
              <a:r>
                <a:rPr lang="en-US" sz="3000" dirty="0" err="1">
                  <a:solidFill>
                    <a:prstClr val="white"/>
                  </a:solidFill>
                  <a:latin typeface="#9Slide02 Tieu de dai"/>
                </a:rPr>
                <a:t>nên</a:t>
              </a:r>
              <a:r>
                <a:rPr lang="en-US" sz="3000" dirty="0">
                  <a:solidFill>
                    <a:prstClr val="white"/>
                  </a:solidFill>
                  <a:latin typeface="#9Slide02 Tieu de dai"/>
                </a:rPr>
                <a:t> </a:t>
              </a:r>
              <a:r>
                <a:rPr lang="en-US" sz="3000" dirty="0" err="1">
                  <a:solidFill>
                    <a:prstClr val="white"/>
                  </a:solidFill>
                  <a:latin typeface="#9Slide02 Tieu de dai"/>
                </a:rPr>
                <a:t>làm</a:t>
              </a:r>
              <a:r>
                <a:rPr lang="en-US" sz="3000" dirty="0">
                  <a:solidFill>
                    <a:prstClr val="white"/>
                  </a:solidFill>
                  <a:latin typeface="#9Slide02 Tieu de dai"/>
                </a:rPr>
                <a:t> </a:t>
              </a:r>
              <a:r>
                <a:rPr lang="en-US" sz="3000" dirty="0" err="1">
                  <a:solidFill>
                    <a:prstClr val="white"/>
                  </a:solidFill>
                  <a:latin typeface="#9Slide02 Tieu de dai"/>
                </a:rPr>
                <a:t>hoặc</a:t>
              </a:r>
              <a:r>
                <a:rPr lang="en-US" sz="3000" dirty="0">
                  <a:solidFill>
                    <a:prstClr val="white"/>
                  </a:solidFill>
                  <a:latin typeface="#9Slide02 Tieu de dai"/>
                </a:rPr>
                <a:t> </a:t>
              </a:r>
              <a:r>
                <a:rPr lang="en-US" sz="3000" dirty="0" err="1">
                  <a:solidFill>
                    <a:prstClr val="white"/>
                  </a:solidFill>
                  <a:latin typeface="#9Slide02 Tieu de dai"/>
                </a:rPr>
                <a:t>không</a:t>
              </a:r>
              <a:r>
                <a:rPr lang="en-US" sz="3000" dirty="0">
                  <a:solidFill>
                    <a:prstClr val="white"/>
                  </a:solidFill>
                  <a:latin typeface="#9Slide02 Tieu de dai"/>
                </a:rPr>
                <a:t> </a:t>
              </a:r>
              <a:r>
                <a:rPr lang="en-US" sz="3000" dirty="0" err="1">
                  <a:solidFill>
                    <a:prstClr val="white"/>
                  </a:solidFill>
                  <a:latin typeface="#9Slide02 Tieu de dai"/>
                </a:rPr>
                <a:t>nên</a:t>
              </a:r>
              <a:r>
                <a:rPr lang="en-US" sz="3000" dirty="0">
                  <a:solidFill>
                    <a:prstClr val="white"/>
                  </a:solidFill>
                  <a:latin typeface="#9Slide02 Tieu de dai"/>
                </a:rPr>
                <a:t> </a:t>
              </a:r>
              <a:r>
                <a:rPr lang="en-US" sz="3000" dirty="0" err="1">
                  <a:solidFill>
                    <a:prstClr val="white"/>
                  </a:solidFill>
                  <a:latin typeface="#9Slide02 Tieu de dai"/>
                </a:rPr>
                <a:t>làm</a:t>
              </a:r>
              <a:r>
                <a:rPr lang="en-US" sz="3000" dirty="0">
                  <a:solidFill>
                    <a:prstClr val="white"/>
                  </a:solidFill>
                  <a:latin typeface="#9Slide02 Tieu de dai"/>
                </a:rPr>
                <a:t> </a:t>
              </a:r>
              <a:r>
                <a:rPr lang="en-US" sz="3000" dirty="0" err="1">
                  <a:solidFill>
                    <a:prstClr val="white"/>
                  </a:solidFill>
                  <a:latin typeface="#9Slide02 Tieu de dai"/>
                </a:rPr>
                <a:t>và</a:t>
              </a:r>
              <a:r>
                <a:rPr lang="en-US" sz="3000" dirty="0">
                  <a:solidFill>
                    <a:prstClr val="white"/>
                  </a:solidFill>
                  <a:latin typeface="#9Slide02 Tieu de dai"/>
                </a:rPr>
                <a:t> </a:t>
              </a:r>
              <a:r>
                <a:rPr lang="en-US" sz="3000" dirty="0" err="1">
                  <a:solidFill>
                    <a:prstClr val="white"/>
                  </a:solidFill>
                  <a:latin typeface="#9Slide02 Tieu de dai"/>
                </a:rPr>
                <a:t>giải</a:t>
              </a:r>
              <a:r>
                <a:rPr lang="en-US" sz="3000" dirty="0">
                  <a:solidFill>
                    <a:prstClr val="white"/>
                  </a:solidFill>
                  <a:latin typeface="#9Slide02 Tieu de dai"/>
                </a:rPr>
                <a:t> </a:t>
              </a:r>
              <a:r>
                <a:rPr lang="en-US" sz="3000" dirty="0" err="1">
                  <a:solidFill>
                    <a:prstClr val="white"/>
                  </a:solidFill>
                  <a:latin typeface="#9Slide02 Tieu de dai"/>
                </a:rPr>
                <a:t>thích</a:t>
              </a:r>
              <a:r>
                <a:rPr lang="en-US" sz="3000" dirty="0">
                  <a:solidFill>
                    <a:prstClr val="white"/>
                  </a:solidFill>
                  <a:latin typeface="#9Slide02 Tieu de dai"/>
                </a:rPr>
                <a:t>?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7B70902-5F62-4E5F-9402-2D8977CB9523}"/>
              </a:ext>
            </a:extLst>
          </p:cNvPr>
          <p:cNvSpPr txBox="1"/>
          <p:nvPr/>
        </p:nvSpPr>
        <p:spPr>
          <a:xfrm>
            <a:off x="503275" y="2375850"/>
            <a:ext cx="6599274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lứa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tuổi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cũng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xóm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láng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giềng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C75279-697B-4CDE-A030-F7F1E07A7C9A}"/>
              </a:ext>
            </a:extLst>
          </p:cNvPr>
          <p:cNvGrpSpPr/>
          <p:nvPr/>
        </p:nvGrpSpPr>
        <p:grpSpPr>
          <a:xfrm>
            <a:off x="-228600" y="457200"/>
            <a:ext cx="3327396" cy="929640"/>
            <a:chOff x="-228600" y="457200"/>
            <a:chExt cx="3327396" cy="929640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72A1729-4CA4-4C94-8981-0E45DA943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3077"/>
            <a:stretch/>
          </p:blipFill>
          <p:spPr>
            <a:xfrm>
              <a:off x="-228600" y="457200"/>
              <a:ext cx="33273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995017-ACC3-44F3-8285-B9BEB09FE23A}"/>
                </a:ext>
              </a:extLst>
            </p:cNvPr>
            <p:cNvSpPr txBox="1"/>
            <p:nvPr/>
          </p:nvSpPr>
          <p:spPr>
            <a:xfrm>
              <a:off x="735322" y="675798"/>
              <a:ext cx="127599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dirty="0">
                  <a:solidFill>
                    <a:prstClr val="white"/>
                  </a:solidFill>
                  <a:latin typeface="iCiel Cadena" panose="02000503000000020004" pitchFamily="50" charset="0"/>
                </a:rPr>
                <a:t>Chia </a:t>
              </a:r>
              <a:r>
                <a:rPr lang="en-US" sz="3200" dirty="0" err="1">
                  <a:solidFill>
                    <a:prstClr val="white"/>
                  </a:solidFill>
                  <a:latin typeface="iCiel Cadena" panose="02000503000000020004" pitchFamily="50" charset="0"/>
                </a:rPr>
                <a:t>sẻ</a:t>
              </a:r>
              <a:endParaRPr lang="en-US" sz="3200" dirty="0">
                <a:solidFill>
                  <a:prstClr val="white"/>
                </a:solidFill>
                <a:latin typeface="iCiel Cadena" panose="02000503000000020004" pitchFamily="50" charset="0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BB0065D0-30E7-44BB-8378-6282F13C5C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6891" y="1972063"/>
            <a:ext cx="4697076" cy="326978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17155FD-37D8-46F1-AA5B-CFAA418D53C0}"/>
              </a:ext>
            </a:extLst>
          </p:cNvPr>
          <p:cNvGrpSpPr/>
          <p:nvPr/>
        </p:nvGrpSpPr>
        <p:grpSpPr>
          <a:xfrm>
            <a:off x="2971800" y="403525"/>
            <a:ext cx="11012014" cy="1036988"/>
            <a:chOff x="2971800" y="403525"/>
            <a:chExt cx="11012014" cy="103698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664942-581B-4540-973F-5C524BD43D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-3225"/>
            <a:stretch/>
          </p:blipFill>
          <p:spPr>
            <a:xfrm>
              <a:off x="2971800" y="403525"/>
              <a:ext cx="9753600" cy="10369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2F4A8C0-551A-400E-9088-5D147BAEA6A6}"/>
                </a:ext>
              </a:extLst>
            </p:cNvPr>
            <p:cNvSpPr txBox="1"/>
            <p:nvPr/>
          </p:nvSpPr>
          <p:spPr>
            <a:xfrm>
              <a:off x="3540642" y="681036"/>
              <a:ext cx="1044317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Nêu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việc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hoặc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không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và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giải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thích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?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7B70902-5F62-4E5F-9402-2D8977CB9523}"/>
              </a:ext>
            </a:extLst>
          </p:cNvPr>
          <p:cNvSpPr txBox="1"/>
          <p:nvPr/>
        </p:nvSpPr>
        <p:spPr>
          <a:xfrm>
            <a:off x="503275" y="2375850"/>
            <a:ext cx="6599274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ồng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tình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vì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chúng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ta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cần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quan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tâm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đỡ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hàng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xóm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láng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giềng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để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tạo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mối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quan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hệ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tốt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đẹp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C75279-697B-4CDE-A030-F7F1E07A7C9A}"/>
              </a:ext>
            </a:extLst>
          </p:cNvPr>
          <p:cNvGrpSpPr/>
          <p:nvPr/>
        </p:nvGrpSpPr>
        <p:grpSpPr>
          <a:xfrm>
            <a:off x="-228600" y="457200"/>
            <a:ext cx="3327396" cy="929640"/>
            <a:chOff x="-228600" y="457200"/>
            <a:chExt cx="3327396" cy="929640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72A1729-4CA4-4C94-8981-0E45DA943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3077"/>
            <a:stretch/>
          </p:blipFill>
          <p:spPr>
            <a:xfrm>
              <a:off x="-228600" y="457200"/>
              <a:ext cx="33273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995017-ACC3-44F3-8285-B9BEB09FE23A}"/>
                </a:ext>
              </a:extLst>
            </p:cNvPr>
            <p:cNvSpPr txBox="1"/>
            <p:nvPr/>
          </p:nvSpPr>
          <p:spPr>
            <a:xfrm>
              <a:off x="735322" y="675798"/>
              <a:ext cx="127599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Chia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sẻ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0B451D2-378A-4E62-9ED3-596BAC6823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9420" y="1969800"/>
            <a:ext cx="4780438" cy="28682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17824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17155FD-37D8-46F1-AA5B-CFAA418D53C0}"/>
              </a:ext>
            </a:extLst>
          </p:cNvPr>
          <p:cNvGrpSpPr/>
          <p:nvPr/>
        </p:nvGrpSpPr>
        <p:grpSpPr>
          <a:xfrm>
            <a:off x="2971800" y="403525"/>
            <a:ext cx="11012014" cy="1036988"/>
            <a:chOff x="2971800" y="403525"/>
            <a:chExt cx="11012014" cy="103698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664942-581B-4540-973F-5C524BD43D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-3225"/>
            <a:stretch/>
          </p:blipFill>
          <p:spPr>
            <a:xfrm>
              <a:off x="2971800" y="403525"/>
              <a:ext cx="9753600" cy="10369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2F4A8C0-551A-400E-9088-5D147BAEA6A6}"/>
                </a:ext>
              </a:extLst>
            </p:cNvPr>
            <p:cNvSpPr txBox="1"/>
            <p:nvPr/>
          </p:nvSpPr>
          <p:spPr>
            <a:xfrm>
              <a:off x="3540642" y="681036"/>
              <a:ext cx="1044317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Nêu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việc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hoặc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không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và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giải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thích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#9Slide02 Tieu de dai"/>
                  <a:ea typeface="+mn-ea"/>
                  <a:cs typeface="+mn-cs"/>
                </a:rPr>
                <a:t>?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7B70902-5F62-4E5F-9402-2D8977CB9523}"/>
              </a:ext>
            </a:extLst>
          </p:cNvPr>
          <p:cNvSpPr txBox="1"/>
          <p:nvPr/>
        </p:nvSpPr>
        <p:spPr>
          <a:xfrm>
            <a:off x="503275" y="2375850"/>
            <a:ext cx="6599274" cy="3077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defRPr/>
            </a:pP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tình</a:t>
            </a:r>
            <a:r>
              <a:rPr 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vì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ngoài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ảnh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hưởng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xóm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đỡ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xóm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láng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giềng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mối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đẹp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C75279-697B-4CDE-A030-F7F1E07A7C9A}"/>
              </a:ext>
            </a:extLst>
          </p:cNvPr>
          <p:cNvGrpSpPr/>
          <p:nvPr/>
        </p:nvGrpSpPr>
        <p:grpSpPr>
          <a:xfrm>
            <a:off x="-228600" y="457200"/>
            <a:ext cx="3327396" cy="929640"/>
            <a:chOff x="-228600" y="457200"/>
            <a:chExt cx="3327396" cy="929640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72A1729-4CA4-4C94-8981-0E45DA943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3077"/>
            <a:stretch/>
          </p:blipFill>
          <p:spPr>
            <a:xfrm>
              <a:off x="-228600" y="457200"/>
              <a:ext cx="33273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995017-ACC3-44F3-8285-B9BEB09FE23A}"/>
                </a:ext>
              </a:extLst>
            </p:cNvPr>
            <p:cNvSpPr txBox="1"/>
            <p:nvPr/>
          </p:nvSpPr>
          <p:spPr>
            <a:xfrm>
              <a:off x="735322" y="675798"/>
              <a:ext cx="127599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Chia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sẻ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Ciel Cadena" panose="02000503000000020004" pitchFamily="50" charset="0"/>
                <a:ea typeface="+mn-ea"/>
                <a:cs typeface="+mn-cs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F270645-9DC6-4513-912C-C435FACABB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2882" y="2257164"/>
            <a:ext cx="4131787" cy="31654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3881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12537C72-3F19-453F-BA8B-0FCB513A3AFD}"/>
              </a:ext>
            </a:extLst>
          </p:cNvPr>
          <p:cNvGrpSpPr/>
          <p:nvPr/>
        </p:nvGrpSpPr>
        <p:grpSpPr>
          <a:xfrm>
            <a:off x="-381000" y="457200"/>
            <a:ext cx="3479796" cy="929640"/>
            <a:chOff x="0" y="457200"/>
            <a:chExt cx="3098796" cy="929640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6478F830-18EC-4820-B630-457770FE2F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23077"/>
            <a:stretch/>
          </p:blipFill>
          <p:spPr>
            <a:xfrm>
              <a:off x="0" y="457200"/>
              <a:ext cx="30987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54365CA-123D-4E14-9518-C15AFA606C68}"/>
                </a:ext>
              </a:extLst>
            </p:cNvPr>
            <p:cNvSpPr txBox="1"/>
            <p:nvPr/>
          </p:nvSpPr>
          <p:spPr>
            <a:xfrm>
              <a:off x="960457" y="675798"/>
              <a:ext cx="825718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BÀI 2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CFE92B6-EDE9-46F7-BCB1-368E20D51B0D}"/>
              </a:ext>
            </a:extLst>
          </p:cNvPr>
          <p:cNvGrpSpPr/>
          <p:nvPr/>
        </p:nvGrpSpPr>
        <p:grpSpPr>
          <a:xfrm>
            <a:off x="3182747" y="175557"/>
            <a:ext cx="8906471" cy="1639080"/>
            <a:chOff x="3182748" y="175557"/>
            <a:chExt cx="8323452" cy="1639080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01F6749-091E-4054-96E9-821064065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2748" y="175557"/>
              <a:ext cx="8323452" cy="163908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620AEF-1EEA-44AA-81BD-CB6146F5A3FA}"/>
                </a:ext>
              </a:extLst>
            </p:cNvPr>
            <p:cNvSpPr txBox="1"/>
            <p:nvPr/>
          </p:nvSpPr>
          <p:spPr>
            <a:xfrm>
              <a:off x="3802782" y="399613"/>
              <a:ext cx="7464057" cy="11909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Nhận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xét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thái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độ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việc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làm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bạn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mỗi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tranh</a:t>
              </a:r>
              <a:endPara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6BCFF41-9C4D-411F-8B2D-628139E217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049" y="1945094"/>
            <a:ext cx="5254493" cy="42371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0A9D6E-244C-4218-8719-285A0D73D6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8460" y="2013800"/>
            <a:ext cx="4679545" cy="4351369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36D8144-6668-4474-B7CC-61A55E92DA3C}"/>
              </a:ext>
            </a:extLst>
          </p:cNvPr>
          <p:cNvSpPr/>
          <p:nvPr/>
        </p:nvSpPr>
        <p:spPr>
          <a:xfrm>
            <a:off x="1046712" y="5776851"/>
            <a:ext cx="4104168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8000"/>
              </a:lnSpc>
            </a:pPr>
            <a:r>
              <a:rPr lang="vi-VN" sz="2000" dirty="0">
                <a:latin typeface="UTMavobold" panose="02040603050506020204" pitchFamily="18" charset="0"/>
              </a:rPr>
              <a:t>Bạn gái cho cô hàng xóm</a:t>
            </a:r>
          </a:p>
          <a:p>
            <a:pPr algn="ctr">
              <a:lnSpc>
                <a:spcPct val="148000"/>
              </a:lnSpc>
            </a:pPr>
            <a:r>
              <a:rPr lang="vi-VN" sz="2000" dirty="0">
                <a:latin typeface="UTMavobold" panose="02040603050506020204" pitchFamily="18" charset="0"/>
              </a:rPr>
              <a:t> mượn thước đo.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891EAE4-936F-4056-BA49-235D1C4EED2F}"/>
              </a:ext>
            </a:extLst>
          </p:cNvPr>
          <p:cNvSpPr/>
          <p:nvPr/>
        </p:nvSpPr>
        <p:spPr>
          <a:xfrm>
            <a:off x="6852088" y="5753630"/>
            <a:ext cx="4104168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8000"/>
              </a:lnSpc>
            </a:pPr>
            <a:r>
              <a:rPr lang="vi-VN" sz="2000" dirty="0">
                <a:latin typeface="UTMavobold" panose="02040603050506020204" pitchFamily="18" charset="0"/>
              </a:rPr>
              <a:t>Bạn trai đang tặng đồ dùng cho bạn nữ gặp khó khăn.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006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1149B8-A943-4A1D-8B39-1A71B874D0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862" y="-74428"/>
            <a:ext cx="3724275" cy="3752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FC5B07-75A6-4A5C-B3C9-8FFC4217C7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3952" y="25584"/>
            <a:ext cx="3686175" cy="3552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34D7A74-3D44-4D8E-A8F4-3564A14140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1962" y="3178360"/>
            <a:ext cx="352425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CD0904-E0E6-4022-B222-062DE57532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8627" y="3178360"/>
            <a:ext cx="3876675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BC9C3DA3-FC8C-4618-8DE8-0A213EA7AEC5}"/>
              </a:ext>
            </a:extLst>
          </p:cNvPr>
          <p:cNvGrpSpPr/>
          <p:nvPr/>
        </p:nvGrpSpPr>
        <p:grpSpPr>
          <a:xfrm>
            <a:off x="602507" y="401821"/>
            <a:ext cx="3524250" cy="6084039"/>
            <a:chOff x="1373316" y="1844040"/>
            <a:chExt cx="7417868" cy="3276601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96A3400F-5D46-4C76-B27E-C15C90822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373316" y="1844040"/>
              <a:ext cx="7417868" cy="327660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46DDAFF-CD5C-48BD-B490-34C54F6584CA}"/>
                </a:ext>
              </a:extLst>
            </p:cNvPr>
            <p:cNvSpPr txBox="1"/>
            <p:nvPr/>
          </p:nvSpPr>
          <p:spPr>
            <a:xfrm>
              <a:off x="2141937" y="2461030"/>
              <a:ext cx="5955928" cy="21978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lnSpc>
                  <a:spcPct val="112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Em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hãy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bày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tỏ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ý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kiến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của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mình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với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các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bức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tranh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đã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thảo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4000" i="1" dirty="0" err="1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luận</a:t>
              </a:r>
              <a:r>
                <a:rPr lang="en-US" sz="4000" i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?</a:t>
              </a:r>
              <a:endParaRPr lang="en-US" sz="40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E181F20-B6A4-4FB3-B289-DC787C15EFDC}"/>
              </a:ext>
            </a:extLst>
          </p:cNvPr>
          <p:cNvSpPr/>
          <p:nvPr/>
        </p:nvSpPr>
        <p:spPr>
          <a:xfrm>
            <a:off x="4271962" y="2367658"/>
            <a:ext cx="3736665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8000"/>
              </a:lnSpc>
            </a:pPr>
            <a:r>
              <a:rPr lang="vi-VN" sz="2000" dirty="0">
                <a:latin typeface="UTMavobold" panose="02040603050506020204" pitchFamily="18" charset="0"/>
              </a:rPr>
              <a:t>Bạn trai đang an ủi bác hàng xóm.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9D0159FC-E330-47E3-BCA3-D5A61DF40F1E}"/>
              </a:ext>
            </a:extLst>
          </p:cNvPr>
          <p:cNvSpPr/>
          <p:nvPr/>
        </p:nvSpPr>
        <p:spPr>
          <a:xfrm>
            <a:off x="8221042" y="2432508"/>
            <a:ext cx="3736665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8000"/>
              </a:lnSpc>
            </a:pPr>
            <a:r>
              <a:rPr lang="vi-VN" sz="2000" dirty="0">
                <a:latin typeface="UTMavobold" panose="02040603050506020204" pitchFamily="18" charset="0"/>
              </a:rPr>
              <a:t>Bạn nữ đang cười khi nhìn thấy em bé bị ngã.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B90A2DF-29DE-48DC-875C-9AEE9106AFC9}"/>
              </a:ext>
            </a:extLst>
          </p:cNvPr>
          <p:cNvSpPr/>
          <p:nvPr/>
        </p:nvSpPr>
        <p:spPr>
          <a:xfrm>
            <a:off x="4221472" y="5872858"/>
            <a:ext cx="3736665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8000"/>
              </a:lnSpc>
            </a:pPr>
            <a:r>
              <a:rPr lang="vi-VN" sz="2000" dirty="0">
                <a:latin typeface="UTMavobold" panose="02040603050506020204" pitchFamily="18" charset="0"/>
              </a:rPr>
              <a:t>Bạn trai đang vứt rác sang nhà bác hàng xóm.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FFE4D7F8-BBB9-4B56-A560-232E6CCA7D3E}"/>
              </a:ext>
            </a:extLst>
          </p:cNvPr>
          <p:cNvSpPr/>
          <p:nvPr/>
        </p:nvSpPr>
        <p:spPr>
          <a:xfrm>
            <a:off x="8061900" y="5872858"/>
            <a:ext cx="3736665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8000"/>
              </a:lnSpc>
            </a:pPr>
            <a:r>
              <a:rPr lang="vi-VN" sz="2000" dirty="0">
                <a:latin typeface="UTMavobold" panose="02040603050506020204" pitchFamily="18" charset="0"/>
              </a:rPr>
              <a:t>Bạn trai đang đang hỏi thăm sức khỏe của bà</a:t>
            </a:r>
            <a:r>
              <a:rPr lang="en-US" sz="2000" dirty="0">
                <a:latin typeface="UTMavobold" panose="02040603050506020204" pitchFamily="18" charset="0"/>
              </a:rPr>
              <a:t>.</a:t>
            </a:r>
            <a:endParaRPr lang="vi-VN" sz="2000" dirty="0">
              <a:latin typeface="UTMavobold" panose="0204060305050602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658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9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59844" y="974663"/>
            <a:ext cx="6676977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015686" y="1130744"/>
            <a:ext cx="6163307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85432" y="1915359"/>
            <a:ext cx="6421135" cy="864380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691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2E95A0EF-43B3-451D-B4D9-E9FDAA5A17E1}"/>
              </a:ext>
            </a:extLst>
          </p:cNvPr>
          <p:cNvGrpSpPr/>
          <p:nvPr/>
        </p:nvGrpSpPr>
        <p:grpSpPr>
          <a:xfrm>
            <a:off x="882502" y="143540"/>
            <a:ext cx="10547498" cy="1954842"/>
            <a:chOff x="3276600" y="228600"/>
            <a:chExt cx="8323452" cy="1653243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B9C416A-60EC-4141-AD4A-13688C409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76600" y="228600"/>
              <a:ext cx="8323452" cy="165324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C08D08A-2B5C-4C27-967D-7844E707AB99}"/>
                </a:ext>
              </a:extLst>
            </p:cNvPr>
            <p:cNvSpPr txBox="1"/>
            <p:nvPr/>
          </p:nvSpPr>
          <p:spPr>
            <a:xfrm>
              <a:off x="3757586" y="511183"/>
              <a:ext cx="7585081" cy="1191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lnSpc>
                  <a:spcPct val="112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2800" b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Đồng </a:t>
              </a:r>
              <a:r>
                <a:rPr lang="nl-NL" sz="2800" b="1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ý với các bức tranh 1, 2, 3, 6 vì các bức tranh thể hiện sự quan tâm, giúp đỡ, cảm thông chia sẻ đến hàng xóm láng giềng.</a:t>
              </a:r>
              <a:endParaRPr lang="en-US" sz="2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871F787D-C6D2-4191-BCD4-E57C92B411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2220655"/>
            <a:ext cx="3413050" cy="3243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ACF98C4-E50F-4845-B335-3662FC2F81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7428" y="2281791"/>
            <a:ext cx="3072713" cy="312132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489F3F6-B3F3-424C-93E3-4526D72668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0141" y="2281792"/>
            <a:ext cx="3097554" cy="3121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FD3FB89-9388-4742-BB78-1222E7D02D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57383" y="1991877"/>
            <a:ext cx="3072712" cy="3328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41467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325</Words>
  <Application>Microsoft Office PowerPoint</Application>
  <PresentationFormat>Màn hình rộng</PresentationFormat>
  <Paragraphs>33</Paragraphs>
  <Slides>10</Slides>
  <Notes>10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9</vt:i4>
      </vt:variant>
      <vt:variant>
        <vt:lpstr>Chủ đề</vt:lpstr>
      </vt:variant>
      <vt:variant>
        <vt:i4>2</vt:i4>
      </vt:variant>
      <vt:variant>
        <vt:lpstr>Tiêu đề Bản chiếu</vt:lpstr>
      </vt:variant>
      <vt:variant>
        <vt:i4>10</vt:i4>
      </vt:variant>
    </vt:vector>
  </HeadingPairs>
  <TitlesOfParts>
    <vt:vector size="21" baseType="lpstr">
      <vt:lpstr>#9Slide02 Tieu de dai</vt:lpstr>
      <vt:lpstr>等线</vt:lpstr>
      <vt:lpstr>等线 Light</vt:lpstr>
      <vt:lpstr>iCiel Cadena</vt:lpstr>
      <vt:lpstr>微软雅黑</vt:lpstr>
      <vt:lpstr>UTMavobold</vt:lpstr>
      <vt:lpstr>Arial</vt:lpstr>
      <vt:lpstr>Calibri</vt:lpstr>
      <vt:lpstr>Georgia</vt:lpstr>
      <vt:lpstr>Office 主题​​</vt:lpstr>
      <vt:lpstr>1_Simple Light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Bui Nam</cp:lastModifiedBy>
  <cp:revision>29</cp:revision>
  <dcterms:created xsi:type="dcterms:W3CDTF">2022-07-20T23:44:39Z</dcterms:created>
  <dcterms:modified xsi:type="dcterms:W3CDTF">2025-10-22T14:17:59Z</dcterms:modified>
</cp:coreProperties>
</file>