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3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tags/tag5.xml" ContentType="application/vnd.openxmlformats-officedocument.presentationml.tags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7.xml" ContentType="application/vnd.openxmlformats-officedocument.presentationml.tags+xml"/>
  <Override PartName="/ppt/notesSlides/notesSlide5.xml" ContentType="application/vnd.openxmlformats-officedocument.presentationml.notesSlide+xml"/>
  <Override PartName="/ppt/tags/tag8.xml" ContentType="application/vnd.openxmlformats-officedocument.presentationml.tags+xml"/>
  <Override PartName="/ppt/notesSlides/notesSlide6.xml" ContentType="application/vnd.openxmlformats-officedocument.presentationml.notesSlide+xml"/>
  <Override PartName="/ppt/tags/tag9.xml" ContentType="application/vnd.openxmlformats-officedocument.presentationml.tags+xml"/>
  <Override PartName="/ppt/notesSlides/notesSlide7.xml" ContentType="application/vnd.openxmlformats-officedocument.presentationml.notesSlide+xml"/>
  <Override PartName="/ppt/tags/tag10.xml" ContentType="application/vnd.openxmlformats-officedocument.presentationml.tags+xml"/>
  <Override PartName="/ppt/notesSlides/notesSlide8.xml" ContentType="application/vnd.openxmlformats-officedocument.presentationml.notesSlide+xml"/>
  <Override PartName="/ppt/tags/tag11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notesSlides/notesSlide11.xml" ContentType="application/vnd.openxmlformats-officedocument.presentationml.notesSlide+xml"/>
  <Override PartName="/ppt/tags/tag13.xml" ContentType="application/vnd.openxmlformats-officedocument.presentationml.tags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notesSlides/notesSlide13.xml" ContentType="application/vnd.openxmlformats-officedocument.presentationml.notesSlide+xml"/>
  <Override PartName="/ppt/tags/tag15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8" r:id="rId2"/>
    <p:sldMasterId id="2147483680" r:id="rId3"/>
    <p:sldMasterId id="2147483693" r:id="rId4"/>
    <p:sldMasterId id="2147483711" r:id="rId5"/>
  </p:sldMasterIdLst>
  <p:notesMasterIdLst>
    <p:notesMasterId r:id="rId21"/>
  </p:notesMasterIdLst>
  <p:sldIdLst>
    <p:sldId id="357" r:id="rId6"/>
    <p:sldId id="358" r:id="rId7"/>
    <p:sldId id="271" r:id="rId8"/>
    <p:sldId id="294" r:id="rId9"/>
    <p:sldId id="272" r:id="rId10"/>
    <p:sldId id="310" r:id="rId11"/>
    <p:sldId id="311" r:id="rId12"/>
    <p:sldId id="312" r:id="rId13"/>
    <p:sldId id="313" r:id="rId14"/>
    <p:sldId id="314" r:id="rId15"/>
    <p:sldId id="293" r:id="rId16"/>
    <p:sldId id="315" r:id="rId17"/>
    <p:sldId id="300" r:id="rId18"/>
    <p:sldId id="290" r:id="rId19"/>
    <p:sldId id="268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84" d="100"/>
          <a:sy n="84" d="100"/>
        </p:scale>
        <p:origin x="876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4F82EF-610E-475B-BC69-9ED144DFB147}" type="datetimeFigureOut">
              <a:rPr lang="en-US" smtClean="0"/>
              <a:t>10/22/2025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097792-5AD1-41D3-A63C-C0D4C1BBA5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56270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D989FB-3084-4096-960D-B6325808A7F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6647629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7792749926_0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7792749926_0_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7632765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D0DACE-38E0-42D2-9336-2B707D34BC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0009868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D0DACE-38E0-42D2-9336-2B707D34BC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7383571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Thiết</a:t>
            </a:r>
            <a:r>
              <a:rPr lang="en-US" dirty="0"/>
              <a:t> </a:t>
            </a:r>
            <a:r>
              <a:rPr lang="en-US" dirty="0" err="1"/>
              <a:t>kế</a:t>
            </a:r>
            <a:r>
              <a:rPr lang="en-US" dirty="0"/>
              <a:t>: Hương Thảo – </a:t>
            </a:r>
            <a:r>
              <a:rPr lang="en-US" dirty="0" err="1"/>
              <a:t>zalo</a:t>
            </a:r>
            <a:r>
              <a:rPr lang="en-US" dirty="0"/>
              <a:t> 0972115126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D0DACE-38E0-42D2-9336-2B707D34BC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6582644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D0DACE-38E0-42D2-9336-2B707D34BC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409903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097792-5AD1-41D3-A63C-C0D4C1BBA511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29687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637088-CF2E-9955-1CBD-4DEA92120D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AC91BFAB-DF5E-A03B-473B-6F32785A691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B19C6C08-1830-5A8B-6883-61120A49AC5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CEEBD52-ABCE-B361-761E-DBE0BCB8526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D0DACE-38E0-42D2-9336-2B707D34BC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02619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D0DACE-38E0-42D2-9336-2B707D34BC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7792749926_0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7792749926_0_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542932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D0DACE-38E0-42D2-9336-2B707D34BC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D0DACE-38E0-42D2-9336-2B707D34BC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293583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D0DACE-38E0-42D2-9336-2B707D34BC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082282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Thiết</a:t>
            </a:r>
            <a:r>
              <a:rPr lang="en-US" dirty="0"/>
              <a:t> </a:t>
            </a:r>
            <a:r>
              <a:rPr lang="en-US" dirty="0" err="1"/>
              <a:t>kế</a:t>
            </a:r>
            <a:r>
              <a:rPr lang="en-US" dirty="0"/>
              <a:t>: </a:t>
            </a:r>
            <a:r>
              <a:rPr lang="en-US" dirty="0" err="1"/>
              <a:t>Hương</a:t>
            </a:r>
            <a:r>
              <a:rPr lang="en-US" dirty="0"/>
              <a:t> </a:t>
            </a:r>
            <a:r>
              <a:rPr lang="en-US" dirty="0" err="1"/>
              <a:t>Thảo</a:t>
            </a:r>
            <a:r>
              <a:rPr lang="en-US"/>
              <a:t> – tranthao121004@gmail.com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D0DACE-38E0-42D2-9336-2B707D34BC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885297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D0DACE-38E0-42D2-9336-2B707D34BC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910250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hyperlink" Target="https://www.facebook.com/groups/629898828017053" TargetMode="Externa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5818A2A-893A-4C16-A8E0-E72037513C1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E8CBCCE0-2CC1-4047-8176-9A3A8D89585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A9C105B-CD1A-4A78-B45D-34F81E6AAA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C1D54-5805-4D40-B801-1A331E8BC5DA}" type="datetimeFigureOut">
              <a:rPr lang="zh-CN" altLang="en-US" smtClean="0"/>
              <a:t>2025/10/22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0FE523F-8926-4B6B-8D41-1B83EAAF21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1E42499-61AB-49F3-B461-00914A8E7C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C62F9-7AAC-4EC2-8551-F74B0C7AC0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52462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BF14E7-19B5-437A-8706-107B58C8B8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9543FBC-98D3-4CA2-8B8C-53EAB402E8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F5888D-A423-45D3-823D-DD173953EC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A0F6F-028A-4F46-9528-9DCDF502F3F5}" type="datetimeFigureOut">
              <a:rPr lang="en-US" smtClean="0"/>
              <a:t>10/22/2025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6A2353-1BC8-46E2-B559-73F5B81DDD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37D2FD-C22A-465D-985E-B58AF5FBFE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AFEE2D-ACC1-476F-89A3-D7286896B6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3985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D093DF-9186-441D-8F79-AA8850C352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753986-EB88-4F97-BB45-8A5B8300F28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C6EC4E0-D781-4C99-99BF-A2B699727B2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B4040F7-4815-4DD9-9D7F-2565BAADF5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A0F6F-028A-4F46-9528-9DCDF502F3F5}" type="datetimeFigureOut">
              <a:rPr lang="en-US" smtClean="0"/>
              <a:t>10/22/2025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E08B1A1-DE3B-40B3-867E-C1AD9CFF2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DACA96C-02C2-4E49-801B-48E7ABE3DD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AFEE2D-ACC1-476F-89A3-D7286896B6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03306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B6B1-5F87-4517-B0AC-951D793F8D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D24ADF-9C05-4FDF-94FD-5F54E7FC3C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0FC4785-17A7-471C-AE2C-416DFB48DF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B7CC342-8EC2-46AC-85C5-7F627F383E8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554358C-0271-4CD7-8EE9-600A4D58E91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C36EB0B-E6AB-4BAC-949E-0A9CEDFE2B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A0F6F-028A-4F46-9528-9DCDF502F3F5}" type="datetimeFigureOut">
              <a:rPr lang="en-US" smtClean="0"/>
              <a:t>10/22/2025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37F1683-C863-41A3-8C39-6F89FE1D71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1B356D5-71C7-4F84-A339-1B8CF1E7D3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AFEE2D-ACC1-476F-89A3-D7286896B6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19220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C2FCDF-6FAD-4D93-8C29-D7AE2372A0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8655302-4409-4FA8-9AEB-D8716B2618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A0F6F-028A-4F46-9528-9DCDF502F3F5}" type="datetimeFigureOut">
              <a:rPr lang="en-US" smtClean="0"/>
              <a:t>10/22/2025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6509FF9-B063-413F-AA04-CA187CBA72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9B94A5A-D32E-49FA-B878-576C53BDB0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AFEE2D-ACC1-476F-89A3-D7286896B6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09163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6082A35-E22E-40DF-ADCB-8B68A23853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A0F6F-028A-4F46-9528-9DCDF502F3F5}" type="datetimeFigureOut">
              <a:rPr lang="en-US" smtClean="0"/>
              <a:t>10/22/2025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94FCBA2-FBFE-485C-8DEC-063D1E1FEF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A982CA-674E-48F1-8E57-FF4D9F6E45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AFEE2D-ACC1-476F-89A3-D7286896B6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3637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D66561-5677-4317-B6E7-2045CB49FD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213C3D-CF43-42E1-A087-3CA091E0FF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A69FDC6-630C-4248-ACC8-A9C9C7393B8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E8D3774-0E12-46A3-8FB9-67192025BE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A0F6F-028A-4F46-9528-9DCDF502F3F5}" type="datetimeFigureOut">
              <a:rPr lang="en-US" smtClean="0"/>
              <a:t>10/22/2025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DA93A1-32E0-4304-A124-097A02E4D2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6A6A9A6-81EF-4819-8E7D-B250C21783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AFEE2D-ACC1-476F-89A3-D7286896B6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41331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2EE4A7-C4E7-4107-B39B-E9F6F60A9C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8CC9E39-8F21-4987-9DEB-364F40662B7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347DB50-B11E-4131-A8AF-5E20E78AE9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DDADA42-458C-41FD-8C0C-1E19588ECA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A0F6F-028A-4F46-9528-9DCDF502F3F5}" type="datetimeFigureOut">
              <a:rPr lang="en-US" smtClean="0"/>
              <a:t>10/22/2025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2E4183F-6DEA-4787-ACB4-E443494786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995464-E0F7-41F1-A136-D8EC37EB10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AFEE2D-ACC1-476F-89A3-D7286896B6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355853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9B71C7-CAC2-4CCA-9CCE-16C66AE991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9BB42FE-9C2A-4E1A-ADE4-1B553A59B2E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3B65B6-6EB1-4C61-AFB5-2B15F823C1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A0F6F-028A-4F46-9528-9DCDF502F3F5}" type="datetimeFigureOut">
              <a:rPr lang="en-US" smtClean="0"/>
              <a:t>10/22/2025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E2EC2A-B2D1-4AFB-9F9D-44C98EE38A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960DEB-EEC6-4A58-972D-9874113023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AFEE2D-ACC1-476F-89A3-D7286896B6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83542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7BB0014-50C1-4E37-B8BE-71697690183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AEF77C3-19B8-445D-9C1C-BCDCEDBBF3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85EDFB-4B81-497C-9669-D8BD8D7D03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A0F6F-028A-4F46-9528-9DCDF502F3F5}" type="datetimeFigureOut">
              <a:rPr lang="en-US" smtClean="0"/>
              <a:t>10/22/2025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98C4C4-E357-433E-8B8D-50EA806A10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3F567E-6D94-49A3-BC41-FCDBE75393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AFEE2D-ACC1-476F-89A3-D7286896B6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860676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415611" y="992767"/>
            <a:ext cx="11360800" cy="2736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415600" y="3778833"/>
            <a:ext cx="11360800" cy="105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222305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250B69D-E236-4F2F-9CF0-7D7ECB2EAB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C1D54-5805-4D40-B801-1A331E8BC5DA}" type="datetimeFigureOut">
              <a:rPr lang="zh-CN" altLang="en-US" smtClean="0"/>
              <a:t>2025/10/22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D35DC152-1957-4A19-BCB0-C496DCCB51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2AFCBCC-BCCF-4988-99B4-413E06613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C62F9-7AAC-4EC2-8551-F74B0C7AC0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462752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415600" y="2867800"/>
            <a:ext cx="113608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6312453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8338122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1_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820632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53332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6443200" y="1536633"/>
            <a:ext cx="53332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1212083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7436996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3414373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653667" y="600200"/>
            <a:ext cx="8490400" cy="54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7506160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354000" y="1644233"/>
            <a:ext cx="5393600" cy="197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354000" y="3737433"/>
            <a:ext cx="5393600" cy="164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6586000" y="965433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8600420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415600" y="5640767"/>
            <a:ext cx="79984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30479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6719790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415600" y="1474833"/>
            <a:ext cx="11360800" cy="261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415600" y="4202967"/>
            <a:ext cx="11360800" cy="17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algn="ctr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algn="ctr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algn="ctr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algn="ctr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algn="ctr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587991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190500" y="166370"/>
            <a:ext cx="11851640" cy="6565900"/>
          </a:xfrm>
          <a:prstGeom prst="rect">
            <a:avLst/>
          </a:prstGeom>
          <a:solidFill>
            <a:schemeClr val="bg1"/>
          </a:solidFill>
          <a:ln w="38100">
            <a:solidFill>
              <a:srgbClr val="F7C1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050769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72982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004DA77-0714-4226-8456-DE0FB00C87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B9EE9-F3BF-4B40-83E7-C9BC68FDDB0E}" type="datetimeFigureOut">
              <a:rPr lang="en-US" smtClean="0"/>
              <a:t>10/22/2025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48689CE-C57C-4CCE-B5D7-91A284CB19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440DF66-3D9B-4E31-B419-8D199F9463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55963-6440-4C45-BA09-4E6A99D1BB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272849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F0A372-E784-4489-91B1-EB5F9893BA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6E1B435-934F-44C4-8F1B-EC379BCB08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B9EE9-F3BF-4B40-83E7-C9BC68FDDB0E}" type="datetimeFigureOut">
              <a:rPr lang="en-US" smtClean="0"/>
              <a:t>10/22/2025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D9BAE6C-C81A-448F-810E-8201A0E7D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598452A-D52B-4D53-AA70-42F3E1B913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55963-6440-4C45-BA09-4E6A99D1BB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527799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16A006-59DD-41EF-BB59-5CF0A5B0F3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47CF5D0-5E86-4B07-82F0-4706674B42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32F55C-8EFE-4A66-9DB3-D0CB88777B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B9EE9-F3BF-4B40-83E7-C9BC68FDDB0E}" type="datetimeFigureOut">
              <a:rPr lang="en-US" smtClean="0"/>
              <a:t>10/22/2025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E38045-8612-4FFC-BF9F-64FB98C8EF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615B52-8190-4B2D-852C-B23A268AE4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55963-6440-4C45-BA09-4E6A99D1BB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676106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92C063-6317-449C-A341-883F2682D4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D53C2C5-1069-41AD-AB8E-A272B5F74D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335F9C6-7A1E-4BB1-8382-AF2048FA93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A2CF1DA-3491-456F-B971-C43EFCD216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B9EE9-F3BF-4B40-83E7-C9BC68FDDB0E}" type="datetimeFigureOut">
              <a:rPr lang="en-US" smtClean="0"/>
              <a:t>10/22/2025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2D613E6-C32A-4783-9219-260167E50D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F57CA7-22C9-4637-98D5-45CB81C4CD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55963-6440-4C45-BA09-4E6A99D1BB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335953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95C8BC-CF44-4FCD-ACB9-6C06E1FD0D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E26985-A785-4717-80AD-9B8D8F5B85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05A630-F12E-492E-A3AD-AE8A23606B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B9EE9-F3BF-4B40-83E7-C9BC68FDDB0E}" type="datetimeFigureOut">
              <a:rPr lang="en-US" smtClean="0"/>
              <a:t>10/22/2025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5C2166-B6AA-4084-B4D7-069DDC982D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C20EA2-78ED-4391-B2FB-25000FDBCA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55963-6440-4C45-BA09-4E6A99D1BB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185030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2025/10/22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449173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2025/10/22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871464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2025/10/22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94694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E2743E52-4CFC-F2F9-3822-3A64B1D40D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10"/>
          <a:stretch/>
        </p:blipFill>
        <p:spPr>
          <a:xfrm>
            <a:off x="0" y="-29754"/>
            <a:ext cx="12192000" cy="6887754"/>
          </a:xfrm>
          <a:prstGeom prst="rect">
            <a:avLst/>
          </a:prstGeom>
        </p:spPr>
      </p:pic>
      <p:sp>
        <p:nvSpPr>
          <p:cNvPr id="6" name="矩形: 圆角 5">
            <a:extLst>
              <a:ext uri="{FF2B5EF4-FFF2-40B4-BE49-F238E27FC236}">
                <a16:creationId xmlns:a16="http://schemas.microsoft.com/office/drawing/2014/main" id="{8EE28CEB-71B8-07AA-67F1-CCA1D1828A5B}"/>
              </a:ext>
            </a:extLst>
          </p:cNvPr>
          <p:cNvSpPr/>
          <p:nvPr userDrawn="1"/>
        </p:nvSpPr>
        <p:spPr>
          <a:xfrm>
            <a:off x="423928" y="556259"/>
            <a:ext cx="11459438" cy="6102957"/>
          </a:xfrm>
          <a:prstGeom prst="roundRect">
            <a:avLst>
              <a:gd name="adj" fmla="val 5971"/>
            </a:avLst>
          </a:prstGeom>
          <a:solidFill>
            <a:srgbClr val="FD99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: 圆角 37">
            <a:extLst>
              <a:ext uri="{FF2B5EF4-FFF2-40B4-BE49-F238E27FC236}">
                <a16:creationId xmlns:a16="http://schemas.microsoft.com/office/drawing/2014/main" id="{98A8DBA1-50E8-5702-98AC-9AEFA2301544}"/>
              </a:ext>
            </a:extLst>
          </p:cNvPr>
          <p:cNvSpPr/>
          <p:nvPr userDrawn="1"/>
        </p:nvSpPr>
        <p:spPr>
          <a:xfrm>
            <a:off x="298174" y="188843"/>
            <a:ext cx="11459438" cy="6328100"/>
          </a:xfrm>
          <a:prstGeom prst="roundRect">
            <a:avLst>
              <a:gd name="adj" fmla="val 5971"/>
            </a:avLst>
          </a:prstGeom>
          <a:solidFill>
            <a:schemeClr val="bg1"/>
          </a:solidFill>
          <a:ln w="285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4FE3F71D-A336-EA03-3B80-0E0F37D26EB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44" t="46180" r="50850" b="27528"/>
          <a:stretch/>
        </p:blipFill>
        <p:spPr>
          <a:xfrm>
            <a:off x="685651" y="543918"/>
            <a:ext cx="685800" cy="670461"/>
          </a:xfrm>
          <a:prstGeom prst="rect">
            <a:avLst/>
          </a:prstGeom>
        </p:spPr>
      </p:pic>
      <p:sp>
        <p:nvSpPr>
          <p:cNvPr id="2" name="TextBox 3">
            <a:extLst>
              <a:ext uri="{FF2B5EF4-FFF2-40B4-BE49-F238E27FC236}">
                <a16:creationId xmlns:a16="http://schemas.microsoft.com/office/drawing/2014/main" id="{6DB356B1-46EF-94E0-4780-0540A7BAAAF4}"/>
              </a:ext>
            </a:extLst>
          </p:cNvPr>
          <p:cNvSpPr txBox="1"/>
          <p:nvPr userDrawn="1"/>
        </p:nvSpPr>
        <p:spPr>
          <a:xfrm>
            <a:off x="4634118" y="8482866"/>
            <a:ext cx="3425501" cy="7017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990" b="1" dirty="0">
                <a:solidFill>
                  <a:srgbClr val="2C9430"/>
                </a:solidFill>
                <a:latin typeface="SVN-Newton" panose="02040603050506020204" pitchFamily="18" charset="0"/>
                <a:cs typeface="Times New Roman" panose="02020603050405020304" pitchFamily="18" charset="0"/>
              </a:rPr>
              <a:t>MĂNG NON – TÀI LIỆU TIỂU HỌC</a:t>
            </a:r>
          </a:p>
          <a:p>
            <a:pPr marL="0" marR="0" lvl="0" indent="0" algn="ctr" defTabSz="25146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90" b="1">
                <a:latin typeface="Times New Roman" panose="02020603050405020304" pitchFamily="18" charset="0"/>
                <a:cs typeface="Times New Roman" panose="02020603050405020304" pitchFamily="18" charset="0"/>
              </a:rPr>
              <a:t>Mời </a:t>
            </a:r>
            <a:r>
              <a:rPr lang="en-US" sz="99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truy</a:t>
            </a:r>
            <a:r>
              <a:rPr lang="en-US" sz="99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99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cập</a:t>
            </a:r>
            <a:r>
              <a:rPr lang="en-US" sz="99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990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MĂNG NON- TÀI LIỆU TIỂU HỌC | Facebook</a:t>
            </a:r>
            <a:endParaRPr lang="en-US" sz="990" dirty="0">
              <a:solidFill>
                <a:srgbClr val="FF0066"/>
              </a:solidFill>
              <a:latin typeface="SVN-Newton" panose="020406030505060202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990" b="1" dirty="0">
                <a:solidFill>
                  <a:srgbClr val="0D4370"/>
                </a:solidFill>
                <a:latin typeface="SVN-Newton" panose="02040603050506020204" pitchFamily="18" charset="0"/>
                <a:cs typeface="Times New Roman" panose="02020603050405020304" pitchFamily="18" charset="0"/>
              </a:rPr>
              <a:t>SĐT ZALO : </a:t>
            </a:r>
            <a:r>
              <a:rPr lang="en-US" sz="990" b="1" u="sng" dirty="0">
                <a:solidFill>
                  <a:srgbClr val="0D4370"/>
                </a:solidFill>
                <a:latin typeface="SVN-Newton" panose="02040603050506020204" pitchFamily="18" charset="0"/>
              </a:rPr>
              <a:t>0382348780</a:t>
            </a:r>
            <a:r>
              <a:rPr lang="en-US" sz="990" b="1" dirty="0">
                <a:solidFill>
                  <a:srgbClr val="0D4370"/>
                </a:solidFill>
                <a:latin typeface="SVN-Newton" panose="02040603050506020204" pitchFamily="18" charset="0"/>
              </a:rPr>
              <a:t> - </a:t>
            </a:r>
            <a:r>
              <a:rPr lang="en-US" sz="990" b="1" u="sng" dirty="0">
                <a:solidFill>
                  <a:srgbClr val="0D4370"/>
                </a:solidFill>
                <a:latin typeface="SVN-Newton" panose="02040603050506020204" pitchFamily="18" charset="0"/>
              </a:rPr>
              <a:t>0984848929</a:t>
            </a:r>
            <a:endParaRPr lang="en-US" sz="990" b="1" dirty="0">
              <a:solidFill>
                <a:srgbClr val="0D4370"/>
              </a:solidFill>
              <a:latin typeface="SVN-Newton" panose="020406030505060202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5DB2647-D4C2-EEE7-E356-051BE48E323C}"/>
              </a:ext>
            </a:extLst>
          </p:cNvPr>
          <p:cNvSpPr txBox="1">
            <a:spLocks/>
          </p:cNvSpPr>
          <p:nvPr userDrawn="1"/>
        </p:nvSpPr>
        <p:spPr>
          <a:xfrm>
            <a:off x="11485704" y="0"/>
            <a:ext cx="847003" cy="178709"/>
          </a:xfrm>
          <a:prstGeom prst="rect">
            <a:avLst/>
          </a:prstGeom>
        </p:spPr>
        <p:txBody>
          <a:bodyPr vert="horz" lIns="50292" tIns="25146" rIns="50292" bIns="25146" rtlCol="0" anchor="b">
            <a:normAutofit fontScale="9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100" b="0" dirty="0" err="1">
                <a:solidFill>
                  <a:schemeClr val="accent2">
                    <a:lumMod val="50000"/>
                  </a:schemeClr>
                </a:solidFill>
                <a:latin typeface="#9Slide07 HoneyCream" pitchFamily="2" charset="0"/>
              </a:rPr>
              <a:t>Măng</a:t>
            </a:r>
            <a:r>
              <a:rPr lang="en-US" sz="1100" b="0" dirty="0">
                <a:solidFill>
                  <a:schemeClr val="accent2">
                    <a:lumMod val="50000"/>
                  </a:schemeClr>
                </a:solidFill>
                <a:latin typeface="#9Slide07 HoneyCream" pitchFamily="2" charset="0"/>
              </a:rPr>
              <a:t> Non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0303AE8-6E4D-D33C-72EF-62ADB78F59FD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078509" y="-13940131"/>
            <a:ext cx="1202436" cy="204476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283AD59-09CF-081F-FA04-E553AA8D35D6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45851" y="-13940131"/>
            <a:ext cx="1202436" cy="204476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958D781-F87C-D316-66F3-AF61262BFFFA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466044" y="16696079"/>
            <a:ext cx="1202436" cy="204476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7267E93-DF69-E7A0-FB2D-3313C6DE1DCF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69141" y="16696079"/>
            <a:ext cx="1202436" cy="2044763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76417BD9-4379-40B8-42A4-CC11EFE459E3}"/>
              </a:ext>
            </a:extLst>
          </p:cNvPr>
          <p:cNvSpPr txBox="1">
            <a:spLocks/>
          </p:cNvSpPr>
          <p:nvPr userDrawn="1"/>
        </p:nvSpPr>
        <p:spPr>
          <a:xfrm>
            <a:off x="10766172" y="-688627"/>
            <a:ext cx="1960990" cy="298319"/>
          </a:xfrm>
          <a:prstGeom prst="rect">
            <a:avLst/>
          </a:prstGeom>
        </p:spPr>
        <p:txBody>
          <a:bodyPr vert="horz" lIns="50292" tIns="25146" rIns="50292" bIns="25146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880" b="0" dirty="0">
                <a:solidFill>
                  <a:schemeClr val="accent6">
                    <a:lumMod val="50000"/>
                    <a:alpha val="41000"/>
                  </a:schemeClr>
                </a:solidFill>
                <a:latin typeface="SVN-Ready" panose="02040603050506020204" pitchFamily="18" charset="0"/>
              </a:rPr>
              <a:t>By </a:t>
            </a:r>
            <a:r>
              <a:rPr lang="en-US" sz="880" b="0" dirty="0" err="1">
                <a:solidFill>
                  <a:schemeClr val="accent6">
                    <a:lumMod val="50000"/>
                    <a:alpha val="41000"/>
                  </a:schemeClr>
                </a:solidFill>
                <a:latin typeface="SVN-Ready" panose="02040603050506020204" pitchFamily="18" charset="0"/>
              </a:rPr>
              <a:t>Khánh</a:t>
            </a:r>
            <a:r>
              <a:rPr lang="en-US" sz="880" b="0" dirty="0">
                <a:solidFill>
                  <a:schemeClr val="accent6">
                    <a:lumMod val="50000"/>
                    <a:alpha val="41000"/>
                  </a:schemeClr>
                </a:solidFill>
                <a:latin typeface="SVN-Ready" panose="02040603050506020204" pitchFamily="18" charset="0"/>
              </a:rPr>
              <a:t> </a:t>
            </a:r>
            <a:r>
              <a:rPr lang="en-US" sz="880" b="0" dirty="0" err="1">
                <a:solidFill>
                  <a:schemeClr val="accent6">
                    <a:lumMod val="50000"/>
                    <a:alpha val="41000"/>
                  </a:schemeClr>
                </a:solidFill>
                <a:latin typeface="SVN-Ready" panose="02040603050506020204" pitchFamily="18" charset="0"/>
              </a:rPr>
              <a:t>Huyền</a:t>
            </a:r>
            <a:endParaRPr lang="en-US" sz="880" b="0" dirty="0">
              <a:solidFill>
                <a:schemeClr val="accent6">
                  <a:lumMod val="50000"/>
                  <a:alpha val="41000"/>
                </a:schemeClr>
              </a:solidFill>
              <a:latin typeface="SVN-Ready" panose="02040603050506020204" pitchFamily="18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8FFE942-1965-C7D1-B74C-990550387AB2}"/>
              </a:ext>
            </a:extLst>
          </p:cNvPr>
          <p:cNvSpPr txBox="1">
            <a:spLocks/>
          </p:cNvSpPr>
          <p:nvPr userDrawn="1"/>
        </p:nvSpPr>
        <p:spPr>
          <a:xfrm>
            <a:off x="-194494" y="6424930"/>
            <a:ext cx="1202436" cy="433070"/>
          </a:xfrm>
          <a:prstGeom prst="rect">
            <a:avLst/>
          </a:prstGeom>
        </p:spPr>
        <p:txBody>
          <a:bodyPr vert="horz" lIns="50292" tIns="25146" rIns="50292" bIns="25146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600" b="0" dirty="0" err="1">
                <a:solidFill>
                  <a:schemeClr val="tx1"/>
                </a:solidFill>
                <a:latin typeface="#9Slide07 HoneyCream" pitchFamily="2" charset="0"/>
              </a:rPr>
              <a:t>Măng</a:t>
            </a:r>
            <a:r>
              <a:rPr lang="en-US" sz="1600" b="0" dirty="0">
                <a:solidFill>
                  <a:schemeClr val="tx1"/>
                </a:solidFill>
                <a:latin typeface="#9Slide07 HoneyCream" pitchFamily="2" charset="0"/>
              </a:rPr>
              <a:t> Non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33F4A335-89CD-8423-32DA-2CF2C99C4115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3245371" y="7825468"/>
            <a:ext cx="1203760" cy="146194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B3BCA85-6C8C-AA2C-F4BF-CFE145926C42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-1659241" y="607019"/>
            <a:ext cx="1203760" cy="1461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39682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190500" y="166370"/>
            <a:ext cx="11851640" cy="6565900"/>
          </a:xfrm>
          <a:prstGeom prst="rect">
            <a:avLst/>
          </a:prstGeom>
          <a:solidFill>
            <a:schemeClr val="bg1"/>
          </a:solidFill>
          <a:ln w="38100">
            <a:solidFill>
              <a:srgbClr val="F7C1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90300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190500" y="166370"/>
            <a:ext cx="11851640" cy="6565900"/>
          </a:xfrm>
          <a:prstGeom prst="rect">
            <a:avLst/>
          </a:prstGeom>
          <a:solidFill>
            <a:schemeClr val="bg1"/>
          </a:solidFill>
          <a:ln w="38100">
            <a:solidFill>
              <a:srgbClr val="F7C1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19479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190500" y="166370"/>
            <a:ext cx="11851640" cy="6565900"/>
          </a:xfrm>
          <a:prstGeom prst="rect">
            <a:avLst/>
          </a:prstGeom>
          <a:solidFill>
            <a:schemeClr val="bg1"/>
          </a:solidFill>
          <a:ln w="38100">
            <a:solidFill>
              <a:srgbClr val="F7C1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96850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190500" y="166370"/>
            <a:ext cx="11851640" cy="6565900"/>
          </a:xfrm>
          <a:prstGeom prst="rect">
            <a:avLst/>
          </a:prstGeom>
          <a:solidFill>
            <a:schemeClr val="bg1"/>
          </a:solidFill>
          <a:ln w="38100">
            <a:solidFill>
              <a:srgbClr val="F7C1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13562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EAE1AE-6819-4A7D-9549-187BD3E9D37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9D77AB8-F9D7-40A2-A5DC-C08E63CCE34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DAAA39-8AF2-4C11-8123-4C12EDFFD0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A0F6F-028A-4F46-9528-9DCDF502F3F5}" type="datetimeFigureOut">
              <a:rPr lang="en-US" smtClean="0"/>
              <a:t>10/22/2025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A4B00B-7E99-4C9A-929F-4A37417BE2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9B095B-0626-4AAD-A104-6720044A05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AFEE2D-ACC1-476F-89A3-D7286896B6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74804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9E72FC-71BD-4F66-9FE5-59CB3ABA94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33E60D-28CD-48F4-BFA1-49473A3FE4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D647276-1BF8-4DAC-84BD-9F5ACBA6CC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A0F6F-028A-4F46-9528-9DCDF502F3F5}" type="datetimeFigureOut">
              <a:rPr lang="en-US" smtClean="0"/>
              <a:t>10/22/2025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BB7341-5F8C-4E84-BD3E-F7B33D59F2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A9FF9C-2634-4225-B699-BDAE8C2109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AFEE2D-ACC1-476F-89A3-D7286896B6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42472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Relationship Id="rId1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Relationship Id="rId14" Type="http://schemas.openxmlformats.org/officeDocument/2006/relationships/image" Target="../media/image2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ags" Target="../tags/tag2.xml"/><Relationship Id="rId3" Type="http://schemas.openxmlformats.org/officeDocument/2006/relationships/slideLayout" Target="../slideLayouts/slideLayout33.xml"/><Relationship Id="rId7" Type="http://schemas.openxmlformats.org/officeDocument/2006/relationships/tags" Target="../tags/tag1.xml"/><Relationship Id="rId2" Type="http://schemas.openxmlformats.org/officeDocument/2006/relationships/slideLayout" Target="../slideLayouts/slideLayout32.xml"/><Relationship Id="rId1" Type="http://schemas.openxmlformats.org/officeDocument/2006/relationships/slideLayout" Target="../slideLayouts/slideLayout31.xml"/><Relationship Id="rId6" Type="http://schemas.openxmlformats.org/officeDocument/2006/relationships/theme" Target="../theme/theme4.xml"/><Relationship Id="rId5" Type="http://schemas.openxmlformats.org/officeDocument/2006/relationships/slideLayout" Target="../slideLayouts/slideLayout35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34.xml"/><Relationship Id="rId9" Type="http://schemas.openxmlformats.org/officeDocument/2006/relationships/tags" Target="../tags/tag3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8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image" Target="../media/image2.png"/><Relationship Id="rId5" Type="http://schemas.openxmlformats.org/officeDocument/2006/relationships/theme" Target="../theme/theme5.xml"/><Relationship Id="rId4" Type="http://schemas.openxmlformats.org/officeDocument/2006/relationships/slideLayout" Target="../slideLayouts/slideLayout3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34290C14-100E-46C7-9AC0-C7114E79C8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3112AAE-55C5-4135-B689-6C95749C41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0602591-AA23-489E-8931-23E4EC11186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DC1D54-5805-4D40-B801-1A331E8BC5DA}" type="datetimeFigureOut">
              <a:rPr lang="zh-CN" altLang="en-US" smtClean="0"/>
              <a:t>2025/10/22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F242E47-99D2-42FF-8784-4927BFE005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2920818-F7F4-4740-A700-853441E3B4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9C62F9-7AAC-4EC2-8551-F74B0C7AC04A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BDA00C37-2CE3-43AB-BEE6-7DF7BAFCC962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55967" y="-2678035"/>
            <a:ext cx="6880067" cy="12192001"/>
          </a:xfrm>
          <a:prstGeom prst="rect">
            <a:avLst/>
          </a:prstGeom>
        </p:spPr>
      </p:pic>
      <p:pic>
        <p:nvPicPr>
          <p:cNvPr id="7" name="Picture 6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85165B33-3F73-94AE-F0CF-85F0B3E54D8D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94793" y="115614"/>
            <a:ext cx="1521731" cy="1521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51004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01BD2FF-D84C-4C90-8DC6-6038628EE5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C49F4-4472-4DE0-BE14-9CF394A0F6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EA9566-22C9-4D5A-AEE7-60FAF3D29F4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CA0F6F-028A-4F46-9528-9DCDF502F3F5}" type="datetimeFigureOut">
              <a:rPr lang="en-US" smtClean="0"/>
              <a:t>10/22/2025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BCFAB2-F496-40C0-87CE-9F2625BF6F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5AB6D8-B4BA-4103-9B34-487C38F7302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AFEE2D-ACC1-476F-89A3-D7286896B641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9380B83-AF2E-4AB1-AD42-C7E7E148A75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983" b="22051"/>
          <a:stretch/>
        </p:blipFill>
        <p:spPr>
          <a:xfrm>
            <a:off x="-12669" y="12704792"/>
            <a:ext cx="4051269" cy="1184217"/>
          </a:xfrm>
          <a:prstGeom prst="rect">
            <a:avLst/>
          </a:prstGeom>
        </p:spPr>
      </p:pic>
      <p:pic>
        <p:nvPicPr>
          <p:cNvPr id="9" name="Picture 8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0BB8A4D0-83DF-F443-EE61-10957948023F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94793" y="115614"/>
            <a:ext cx="1521731" cy="1521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7067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1BBA86A7-77AC-7711-1F62-64CCB51DC304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94793" y="115614"/>
            <a:ext cx="1521731" cy="1521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2487906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9Slide.vn - 2019">
            <a:extLst>
              <a:ext uri="{FF2B5EF4-FFF2-40B4-BE49-F238E27FC236}">
                <a16:creationId xmlns:a16="http://schemas.microsoft.com/office/drawing/2014/main" id="{F7E4E8FC-8377-416D-AD18-6145E9B44F71}"/>
              </a:ext>
            </a:extLst>
          </p:cNvPr>
          <p:cNvSpPr txBox="1"/>
          <p:nvPr userDrawn="1"/>
        </p:nvSpPr>
        <p:spPr>
          <a:xfrm>
            <a:off x="0" y="-1512332"/>
            <a:ext cx="12192000" cy="36933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ctr"/>
            <a:r>
              <a:rPr lang="en-US" sz="2400">
                <a:solidFill>
                  <a:srgbClr val="CFCFCF"/>
                </a:solidFill>
              </a:rPr>
              <a:t>www.9slide.vn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6CB0E7E-7BDA-4369-B06E-95E5B313A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F2DE87-7D95-4722-9EE5-248D158C7F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D0A038-BC78-4ECC-BEFF-CCB515E4848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9B9EE9-F3BF-4B40-83E7-C9BC68FDDB0E}" type="datetimeFigureOut">
              <a:rPr lang="en-US" smtClean="0"/>
              <a:t>10/22/2025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ECDB14-4F91-4B5C-8ACA-1B5E7E69B7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30118F-80C4-4861-A4D3-A50D382E7D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F55963-6440-4C45-BA09-4E6A99D1BBE0}" type="slidenum">
              <a:rPr lang="en-US" smtClean="0"/>
              <a:t>‹#›</a:t>
            </a:fld>
            <a:endParaRPr lang="en-US"/>
          </a:p>
        </p:txBody>
      </p:sp>
      <p:grpSp>
        <p:nvGrpSpPr>
          <p:cNvPr id="11" name="Group 10" hidden="1">
            <a:extLst>
              <a:ext uri="{FF2B5EF4-FFF2-40B4-BE49-F238E27FC236}">
                <a16:creationId xmlns:a16="http://schemas.microsoft.com/office/drawing/2014/main" id="{CD0CE00B-B040-4546-AF5D-EEF96AA126B0}"/>
              </a:ext>
            </a:extLst>
          </p:cNvPr>
          <p:cNvGrpSpPr>
            <a:grpSpLocks noGrp="1" noSelect="1" noRot="1" noMove="1" noResize="1"/>
          </p:cNvGrpSpPr>
          <p:nvPr userDrawn="1">
            <p:custDataLst>
              <p:tags r:id="rId7"/>
            </p:custDataLst>
          </p:nvPr>
        </p:nvGrpSpPr>
        <p:grpSpPr>
          <a:xfrm>
            <a:off x="-2202100" y="-2224223"/>
            <a:ext cx="16596200" cy="11284323"/>
            <a:chOff x="-2202100" y="-2224223"/>
            <a:chExt cx="16596200" cy="11284323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AA423BDB-6737-4700-9989-01683A4147DA}"/>
                </a:ext>
              </a:extLst>
            </p:cNvPr>
            <p:cNvSpPr/>
            <p:nvPr/>
          </p:nvSpPr>
          <p:spPr>
            <a:xfrm>
              <a:off x="4851540" y="8494776"/>
              <a:ext cx="2488920" cy="565324"/>
            </a:xfrm>
            <a:prstGeom prst="rect">
              <a:avLst/>
            </a:prstGeom>
            <a:noFill/>
            <a:ln w="2159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391E50D3-44ED-477F-84FB-1E24BC65ED8F}"/>
                </a:ext>
              </a:extLst>
            </p:cNvPr>
            <p:cNvSpPr txBox="1"/>
            <p:nvPr/>
          </p:nvSpPr>
          <p:spPr>
            <a:xfrm>
              <a:off x="5006988" y="8647176"/>
              <a:ext cx="2178025" cy="260524"/>
            </a:xfrm>
            <a:custGeom>
              <a:avLst/>
              <a:gdLst/>
              <a:ahLst/>
              <a:cxnLst/>
              <a:rect l="l" t="t" r="r" b="b"/>
              <a:pathLst>
                <a:path w="2178025" h="260524">
                  <a:moveTo>
                    <a:pt x="1807648" y="222182"/>
                  </a:moveTo>
                  <a:cubicBezTo>
                    <a:pt x="1814010" y="222182"/>
                    <a:pt x="1818838" y="223968"/>
                    <a:pt x="1822130" y="227540"/>
                  </a:cubicBezTo>
                  <a:cubicBezTo>
                    <a:pt x="1825423" y="231111"/>
                    <a:pt x="1827070" y="235576"/>
                    <a:pt x="1827070" y="240934"/>
                  </a:cubicBezTo>
                  <a:cubicBezTo>
                    <a:pt x="1827070" y="246069"/>
                    <a:pt x="1825423" y="250366"/>
                    <a:pt x="1822130" y="253826"/>
                  </a:cubicBezTo>
                  <a:cubicBezTo>
                    <a:pt x="1818838" y="257287"/>
                    <a:pt x="1814010" y="259017"/>
                    <a:pt x="1807648" y="259017"/>
                  </a:cubicBezTo>
                  <a:cubicBezTo>
                    <a:pt x="1801285" y="259017"/>
                    <a:pt x="1796513" y="257287"/>
                    <a:pt x="1793332" y="253826"/>
                  </a:cubicBezTo>
                  <a:cubicBezTo>
                    <a:pt x="1790151" y="250366"/>
                    <a:pt x="1788560" y="246069"/>
                    <a:pt x="1788560" y="240934"/>
                  </a:cubicBezTo>
                  <a:cubicBezTo>
                    <a:pt x="1788560" y="235576"/>
                    <a:pt x="1790151" y="231111"/>
                    <a:pt x="1793332" y="227540"/>
                  </a:cubicBezTo>
                  <a:cubicBezTo>
                    <a:pt x="1796513" y="223968"/>
                    <a:pt x="1801285" y="222182"/>
                    <a:pt x="1807648" y="222182"/>
                  </a:cubicBezTo>
                  <a:close/>
                  <a:moveTo>
                    <a:pt x="807523" y="222182"/>
                  </a:moveTo>
                  <a:cubicBezTo>
                    <a:pt x="813885" y="222182"/>
                    <a:pt x="818713" y="223968"/>
                    <a:pt x="822005" y="227540"/>
                  </a:cubicBezTo>
                  <a:cubicBezTo>
                    <a:pt x="825298" y="231111"/>
                    <a:pt x="826945" y="235576"/>
                    <a:pt x="826945" y="240934"/>
                  </a:cubicBezTo>
                  <a:cubicBezTo>
                    <a:pt x="826945" y="246069"/>
                    <a:pt x="825298" y="250366"/>
                    <a:pt x="822005" y="253826"/>
                  </a:cubicBezTo>
                  <a:cubicBezTo>
                    <a:pt x="818713" y="257287"/>
                    <a:pt x="813885" y="259017"/>
                    <a:pt x="807523" y="259017"/>
                  </a:cubicBezTo>
                  <a:cubicBezTo>
                    <a:pt x="801160" y="259017"/>
                    <a:pt x="796388" y="257287"/>
                    <a:pt x="793207" y="253826"/>
                  </a:cubicBezTo>
                  <a:cubicBezTo>
                    <a:pt x="790026" y="250366"/>
                    <a:pt x="788435" y="246069"/>
                    <a:pt x="788435" y="240934"/>
                  </a:cubicBezTo>
                  <a:cubicBezTo>
                    <a:pt x="788435" y="235576"/>
                    <a:pt x="790026" y="231111"/>
                    <a:pt x="793207" y="227540"/>
                  </a:cubicBezTo>
                  <a:cubicBezTo>
                    <a:pt x="796388" y="223968"/>
                    <a:pt x="801160" y="222182"/>
                    <a:pt x="807523" y="222182"/>
                  </a:cubicBezTo>
                  <a:close/>
                  <a:moveTo>
                    <a:pt x="1488076" y="98952"/>
                  </a:moveTo>
                  <a:cubicBezTo>
                    <a:pt x="1472896" y="98952"/>
                    <a:pt x="1461064" y="104812"/>
                    <a:pt x="1452581" y="116532"/>
                  </a:cubicBezTo>
                  <a:cubicBezTo>
                    <a:pt x="1444098" y="128253"/>
                    <a:pt x="1439856" y="145610"/>
                    <a:pt x="1439856" y="168604"/>
                  </a:cubicBezTo>
                  <a:cubicBezTo>
                    <a:pt x="1439856" y="189142"/>
                    <a:pt x="1444098" y="205215"/>
                    <a:pt x="1452581" y="216824"/>
                  </a:cubicBezTo>
                  <a:cubicBezTo>
                    <a:pt x="1461064" y="228433"/>
                    <a:pt x="1472784" y="234237"/>
                    <a:pt x="1487741" y="234237"/>
                  </a:cubicBezTo>
                  <a:cubicBezTo>
                    <a:pt x="1507387" y="234237"/>
                    <a:pt x="1521730" y="225419"/>
                    <a:pt x="1530771" y="207783"/>
                  </a:cubicBezTo>
                  <a:lnTo>
                    <a:pt x="1530771" y="124569"/>
                  </a:lnTo>
                  <a:cubicBezTo>
                    <a:pt x="1521507" y="107491"/>
                    <a:pt x="1507275" y="98952"/>
                    <a:pt x="1488076" y="98952"/>
                  </a:cubicBezTo>
                  <a:close/>
                  <a:moveTo>
                    <a:pt x="1678241" y="98115"/>
                  </a:moveTo>
                  <a:cubicBezTo>
                    <a:pt x="1665740" y="98115"/>
                    <a:pt x="1655248" y="102663"/>
                    <a:pt x="1646764" y="111761"/>
                  </a:cubicBezTo>
                  <a:cubicBezTo>
                    <a:pt x="1638281" y="120858"/>
                    <a:pt x="1633035" y="133610"/>
                    <a:pt x="1631026" y="150019"/>
                  </a:cubicBezTo>
                  <a:lnTo>
                    <a:pt x="1721774" y="150019"/>
                  </a:lnTo>
                  <a:lnTo>
                    <a:pt x="1721774" y="147675"/>
                  </a:lnTo>
                  <a:cubicBezTo>
                    <a:pt x="1720881" y="131936"/>
                    <a:pt x="1716639" y="119742"/>
                    <a:pt x="1709049" y="111091"/>
                  </a:cubicBezTo>
                  <a:cubicBezTo>
                    <a:pt x="1701459" y="102440"/>
                    <a:pt x="1691190" y="98115"/>
                    <a:pt x="1678241" y="98115"/>
                  </a:cubicBezTo>
                  <a:close/>
                  <a:moveTo>
                    <a:pt x="1855700" y="76014"/>
                  </a:moveTo>
                  <a:lnTo>
                    <a:pt x="1887345" y="76014"/>
                  </a:lnTo>
                  <a:lnTo>
                    <a:pt x="1933389" y="215150"/>
                  </a:lnTo>
                  <a:lnTo>
                    <a:pt x="1978260" y="76014"/>
                  </a:lnTo>
                  <a:lnTo>
                    <a:pt x="2009905" y="76014"/>
                  </a:lnTo>
                  <a:lnTo>
                    <a:pt x="1944941" y="257175"/>
                  </a:lnTo>
                  <a:lnTo>
                    <a:pt x="1921334" y="257175"/>
                  </a:lnTo>
                  <a:close/>
                  <a:moveTo>
                    <a:pt x="1333370" y="76014"/>
                  </a:moveTo>
                  <a:lnTo>
                    <a:pt x="1364344" y="76014"/>
                  </a:lnTo>
                  <a:lnTo>
                    <a:pt x="1364344" y="257175"/>
                  </a:lnTo>
                  <a:lnTo>
                    <a:pt x="1333370" y="257175"/>
                  </a:lnTo>
                  <a:close/>
                  <a:moveTo>
                    <a:pt x="514350" y="76014"/>
                  </a:moveTo>
                  <a:lnTo>
                    <a:pt x="545157" y="76014"/>
                  </a:lnTo>
                  <a:lnTo>
                    <a:pt x="580820" y="211634"/>
                  </a:lnTo>
                  <a:lnTo>
                    <a:pt x="623013" y="76014"/>
                  </a:lnTo>
                  <a:lnTo>
                    <a:pt x="647960" y="76014"/>
                  </a:lnTo>
                  <a:lnTo>
                    <a:pt x="690990" y="214480"/>
                  </a:lnTo>
                  <a:lnTo>
                    <a:pt x="725816" y="76014"/>
                  </a:lnTo>
                  <a:lnTo>
                    <a:pt x="756791" y="76014"/>
                  </a:lnTo>
                  <a:lnTo>
                    <a:pt x="704050" y="257175"/>
                  </a:lnTo>
                  <a:lnTo>
                    <a:pt x="678935" y="257175"/>
                  </a:lnTo>
                  <a:lnTo>
                    <a:pt x="634901" y="119881"/>
                  </a:lnTo>
                  <a:lnTo>
                    <a:pt x="592038" y="257175"/>
                  </a:lnTo>
                  <a:lnTo>
                    <a:pt x="566923" y="257175"/>
                  </a:lnTo>
                  <a:close/>
                  <a:moveTo>
                    <a:pt x="257175" y="76014"/>
                  </a:moveTo>
                  <a:lnTo>
                    <a:pt x="287982" y="76014"/>
                  </a:lnTo>
                  <a:lnTo>
                    <a:pt x="323645" y="211634"/>
                  </a:lnTo>
                  <a:lnTo>
                    <a:pt x="365838" y="76014"/>
                  </a:lnTo>
                  <a:lnTo>
                    <a:pt x="390785" y="76014"/>
                  </a:lnTo>
                  <a:lnTo>
                    <a:pt x="433815" y="214480"/>
                  </a:lnTo>
                  <a:lnTo>
                    <a:pt x="468641" y="76014"/>
                  </a:lnTo>
                  <a:lnTo>
                    <a:pt x="499616" y="76014"/>
                  </a:lnTo>
                  <a:lnTo>
                    <a:pt x="446875" y="257175"/>
                  </a:lnTo>
                  <a:lnTo>
                    <a:pt x="421760" y="257175"/>
                  </a:lnTo>
                  <a:lnTo>
                    <a:pt x="377726" y="119881"/>
                  </a:lnTo>
                  <a:lnTo>
                    <a:pt x="334863" y="257175"/>
                  </a:lnTo>
                  <a:lnTo>
                    <a:pt x="309748" y="257175"/>
                  </a:lnTo>
                  <a:close/>
                  <a:moveTo>
                    <a:pt x="0" y="76014"/>
                  </a:moveTo>
                  <a:lnTo>
                    <a:pt x="30807" y="76014"/>
                  </a:lnTo>
                  <a:lnTo>
                    <a:pt x="66470" y="211634"/>
                  </a:lnTo>
                  <a:lnTo>
                    <a:pt x="108663" y="76014"/>
                  </a:lnTo>
                  <a:lnTo>
                    <a:pt x="133610" y="76014"/>
                  </a:lnTo>
                  <a:lnTo>
                    <a:pt x="176640" y="214480"/>
                  </a:lnTo>
                  <a:lnTo>
                    <a:pt x="211466" y="76014"/>
                  </a:lnTo>
                  <a:lnTo>
                    <a:pt x="242441" y="76014"/>
                  </a:lnTo>
                  <a:lnTo>
                    <a:pt x="189700" y="257175"/>
                  </a:lnTo>
                  <a:lnTo>
                    <a:pt x="164585" y="257175"/>
                  </a:lnTo>
                  <a:lnTo>
                    <a:pt x="120551" y="119881"/>
                  </a:lnTo>
                  <a:lnTo>
                    <a:pt x="77688" y="257175"/>
                  </a:lnTo>
                  <a:lnTo>
                    <a:pt x="52573" y="257175"/>
                  </a:lnTo>
                  <a:close/>
                  <a:moveTo>
                    <a:pt x="2120094" y="72666"/>
                  </a:moveTo>
                  <a:cubicBezTo>
                    <a:pt x="2158380" y="72666"/>
                    <a:pt x="2177690" y="94264"/>
                    <a:pt x="2178025" y="137461"/>
                  </a:cubicBezTo>
                  <a:lnTo>
                    <a:pt x="2178025" y="257175"/>
                  </a:lnTo>
                  <a:lnTo>
                    <a:pt x="2147050" y="257175"/>
                  </a:lnTo>
                  <a:lnTo>
                    <a:pt x="2147050" y="137294"/>
                  </a:lnTo>
                  <a:cubicBezTo>
                    <a:pt x="2146938" y="124234"/>
                    <a:pt x="2143953" y="114579"/>
                    <a:pt x="2138092" y="108328"/>
                  </a:cubicBezTo>
                  <a:cubicBezTo>
                    <a:pt x="2132232" y="102077"/>
                    <a:pt x="2123107" y="98952"/>
                    <a:pt x="2110717" y="98952"/>
                  </a:cubicBezTo>
                  <a:cubicBezTo>
                    <a:pt x="2100671" y="98952"/>
                    <a:pt x="2091853" y="101631"/>
                    <a:pt x="2084263" y="106989"/>
                  </a:cubicBezTo>
                  <a:cubicBezTo>
                    <a:pt x="2076673" y="112347"/>
                    <a:pt x="2070757" y="119379"/>
                    <a:pt x="2066515" y="128085"/>
                  </a:cubicBezTo>
                  <a:lnTo>
                    <a:pt x="2066515" y="257175"/>
                  </a:lnTo>
                  <a:lnTo>
                    <a:pt x="2035541" y="257175"/>
                  </a:lnTo>
                  <a:lnTo>
                    <a:pt x="2035541" y="76014"/>
                  </a:lnTo>
                  <a:lnTo>
                    <a:pt x="2064841" y="76014"/>
                  </a:lnTo>
                  <a:lnTo>
                    <a:pt x="2065846" y="98785"/>
                  </a:lnTo>
                  <a:cubicBezTo>
                    <a:pt x="2079687" y="81372"/>
                    <a:pt x="2097769" y="72666"/>
                    <a:pt x="2120094" y="72666"/>
                  </a:cubicBezTo>
                  <a:close/>
                  <a:moveTo>
                    <a:pt x="1678241" y="72666"/>
                  </a:moveTo>
                  <a:cubicBezTo>
                    <a:pt x="1701794" y="72666"/>
                    <a:pt x="1720099" y="80423"/>
                    <a:pt x="1733159" y="95938"/>
                  </a:cubicBezTo>
                  <a:cubicBezTo>
                    <a:pt x="1746219" y="111454"/>
                    <a:pt x="1752749" y="133666"/>
                    <a:pt x="1752749" y="162576"/>
                  </a:cubicBezTo>
                  <a:lnTo>
                    <a:pt x="1752749" y="175468"/>
                  </a:lnTo>
                  <a:lnTo>
                    <a:pt x="1630021" y="175468"/>
                  </a:lnTo>
                  <a:cubicBezTo>
                    <a:pt x="1630468" y="193328"/>
                    <a:pt x="1635686" y="207755"/>
                    <a:pt x="1645676" y="218749"/>
                  </a:cubicBezTo>
                  <a:cubicBezTo>
                    <a:pt x="1655666" y="229744"/>
                    <a:pt x="1668363" y="235241"/>
                    <a:pt x="1683767" y="235241"/>
                  </a:cubicBezTo>
                  <a:cubicBezTo>
                    <a:pt x="1694706" y="235241"/>
                    <a:pt x="1703970" y="233009"/>
                    <a:pt x="1711560" y="228544"/>
                  </a:cubicBezTo>
                  <a:cubicBezTo>
                    <a:pt x="1719151" y="224079"/>
                    <a:pt x="1725792" y="218163"/>
                    <a:pt x="1731485" y="210796"/>
                  </a:cubicBezTo>
                  <a:lnTo>
                    <a:pt x="1750405" y="225530"/>
                  </a:lnTo>
                  <a:cubicBezTo>
                    <a:pt x="1735224" y="248859"/>
                    <a:pt x="1712453" y="260524"/>
                    <a:pt x="1682092" y="260524"/>
                  </a:cubicBezTo>
                  <a:cubicBezTo>
                    <a:pt x="1657536" y="260524"/>
                    <a:pt x="1637556" y="252459"/>
                    <a:pt x="1622152" y="236330"/>
                  </a:cubicBezTo>
                  <a:cubicBezTo>
                    <a:pt x="1606748" y="220201"/>
                    <a:pt x="1599046" y="198630"/>
                    <a:pt x="1599046" y="171617"/>
                  </a:cubicBezTo>
                  <a:lnTo>
                    <a:pt x="1599046" y="165925"/>
                  </a:lnTo>
                  <a:cubicBezTo>
                    <a:pt x="1599046" y="147954"/>
                    <a:pt x="1602479" y="131908"/>
                    <a:pt x="1609343" y="117788"/>
                  </a:cubicBezTo>
                  <a:cubicBezTo>
                    <a:pt x="1616208" y="103668"/>
                    <a:pt x="1625807" y="92618"/>
                    <a:pt x="1638142" y="84637"/>
                  </a:cubicBezTo>
                  <a:cubicBezTo>
                    <a:pt x="1650476" y="76656"/>
                    <a:pt x="1663842" y="72666"/>
                    <a:pt x="1678241" y="72666"/>
                  </a:cubicBezTo>
                  <a:close/>
                  <a:moveTo>
                    <a:pt x="1129624" y="72666"/>
                  </a:moveTo>
                  <a:cubicBezTo>
                    <a:pt x="1150162" y="72666"/>
                    <a:pt x="1166822" y="77968"/>
                    <a:pt x="1179602" y="88572"/>
                  </a:cubicBezTo>
                  <a:cubicBezTo>
                    <a:pt x="1192383" y="99175"/>
                    <a:pt x="1198773" y="112737"/>
                    <a:pt x="1198773" y="129257"/>
                  </a:cubicBezTo>
                  <a:lnTo>
                    <a:pt x="1167631" y="129257"/>
                  </a:lnTo>
                  <a:cubicBezTo>
                    <a:pt x="1167631" y="120774"/>
                    <a:pt x="1164031" y="113463"/>
                    <a:pt x="1156831" y="107324"/>
                  </a:cubicBezTo>
                  <a:cubicBezTo>
                    <a:pt x="1149632" y="101185"/>
                    <a:pt x="1140563" y="98115"/>
                    <a:pt x="1129624" y="98115"/>
                  </a:cubicBezTo>
                  <a:cubicBezTo>
                    <a:pt x="1118350" y="98115"/>
                    <a:pt x="1109532" y="100571"/>
                    <a:pt x="1103170" y="105482"/>
                  </a:cubicBezTo>
                  <a:cubicBezTo>
                    <a:pt x="1096807" y="110393"/>
                    <a:pt x="1093626" y="116811"/>
                    <a:pt x="1093626" y="124737"/>
                  </a:cubicBezTo>
                  <a:cubicBezTo>
                    <a:pt x="1093626" y="132215"/>
                    <a:pt x="1096584" y="137852"/>
                    <a:pt x="1102500" y="141647"/>
                  </a:cubicBezTo>
                  <a:cubicBezTo>
                    <a:pt x="1108416" y="145442"/>
                    <a:pt x="1119104" y="149070"/>
                    <a:pt x="1134563" y="152530"/>
                  </a:cubicBezTo>
                  <a:cubicBezTo>
                    <a:pt x="1150023" y="155990"/>
                    <a:pt x="1162552" y="160120"/>
                    <a:pt x="1172151" y="164920"/>
                  </a:cubicBezTo>
                  <a:cubicBezTo>
                    <a:pt x="1181751" y="169720"/>
                    <a:pt x="1188867" y="175496"/>
                    <a:pt x="1193499" y="182249"/>
                  </a:cubicBezTo>
                  <a:cubicBezTo>
                    <a:pt x="1198131" y="189002"/>
                    <a:pt x="1200447" y="197234"/>
                    <a:pt x="1200447" y="206945"/>
                  </a:cubicBezTo>
                  <a:cubicBezTo>
                    <a:pt x="1200447" y="223131"/>
                    <a:pt x="1193973" y="236107"/>
                    <a:pt x="1181025" y="245873"/>
                  </a:cubicBezTo>
                  <a:cubicBezTo>
                    <a:pt x="1168077" y="255640"/>
                    <a:pt x="1151278" y="260524"/>
                    <a:pt x="1130628" y="260524"/>
                  </a:cubicBezTo>
                  <a:cubicBezTo>
                    <a:pt x="1116118" y="260524"/>
                    <a:pt x="1103281" y="257956"/>
                    <a:pt x="1092119" y="252822"/>
                  </a:cubicBezTo>
                  <a:cubicBezTo>
                    <a:pt x="1080957" y="247687"/>
                    <a:pt x="1072223" y="240516"/>
                    <a:pt x="1065916" y="231307"/>
                  </a:cubicBezTo>
                  <a:cubicBezTo>
                    <a:pt x="1059610" y="222098"/>
                    <a:pt x="1056456" y="212136"/>
                    <a:pt x="1056456" y="201420"/>
                  </a:cubicBezTo>
                  <a:lnTo>
                    <a:pt x="1087431" y="201420"/>
                  </a:lnTo>
                  <a:cubicBezTo>
                    <a:pt x="1087989" y="211801"/>
                    <a:pt x="1092147" y="220033"/>
                    <a:pt x="1099905" y="226116"/>
                  </a:cubicBezTo>
                  <a:cubicBezTo>
                    <a:pt x="1107662" y="232200"/>
                    <a:pt x="1117904" y="235241"/>
                    <a:pt x="1130628" y="235241"/>
                  </a:cubicBezTo>
                  <a:cubicBezTo>
                    <a:pt x="1142349" y="235241"/>
                    <a:pt x="1151753" y="232869"/>
                    <a:pt x="1158841" y="228126"/>
                  </a:cubicBezTo>
                  <a:cubicBezTo>
                    <a:pt x="1165929" y="223382"/>
                    <a:pt x="1169473" y="217047"/>
                    <a:pt x="1169473" y="209122"/>
                  </a:cubicBezTo>
                  <a:cubicBezTo>
                    <a:pt x="1169473" y="200751"/>
                    <a:pt x="1166319" y="194249"/>
                    <a:pt x="1160013" y="189616"/>
                  </a:cubicBezTo>
                  <a:cubicBezTo>
                    <a:pt x="1153706" y="184984"/>
                    <a:pt x="1142711" y="180994"/>
                    <a:pt x="1127029" y="177645"/>
                  </a:cubicBezTo>
                  <a:cubicBezTo>
                    <a:pt x="1111346" y="174296"/>
                    <a:pt x="1098900" y="170278"/>
                    <a:pt x="1089691" y="165590"/>
                  </a:cubicBezTo>
                  <a:cubicBezTo>
                    <a:pt x="1080483" y="160902"/>
                    <a:pt x="1073674" y="155321"/>
                    <a:pt x="1069265" y="148847"/>
                  </a:cubicBezTo>
                  <a:cubicBezTo>
                    <a:pt x="1064856" y="142373"/>
                    <a:pt x="1062651" y="134671"/>
                    <a:pt x="1062651" y="125741"/>
                  </a:cubicBezTo>
                  <a:cubicBezTo>
                    <a:pt x="1062651" y="110896"/>
                    <a:pt x="1068930" y="98338"/>
                    <a:pt x="1081487" y="88069"/>
                  </a:cubicBezTo>
                  <a:cubicBezTo>
                    <a:pt x="1094045" y="77800"/>
                    <a:pt x="1110090" y="72666"/>
                    <a:pt x="1129624" y="72666"/>
                  </a:cubicBezTo>
                  <a:close/>
                  <a:moveTo>
                    <a:pt x="942472" y="35831"/>
                  </a:moveTo>
                  <a:cubicBezTo>
                    <a:pt x="928855" y="35831"/>
                    <a:pt x="917916" y="41049"/>
                    <a:pt x="909656" y="51485"/>
                  </a:cubicBezTo>
                  <a:cubicBezTo>
                    <a:pt x="901396" y="61922"/>
                    <a:pt x="897266" y="75679"/>
                    <a:pt x="897266" y="92757"/>
                  </a:cubicBezTo>
                  <a:cubicBezTo>
                    <a:pt x="897266" y="109389"/>
                    <a:pt x="901256" y="123090"/>
                    <a:pt x="909237" y="133862"/>
                  </a:cubicBezTo>
                  <a:cubicBezTo>
                    <a:pt x="917218" y="144633"/>
                    <a:pt x="927906" y="150019"/>
                    <a:pt x="941300" y="150019"/>
                  </a:cubicBezTo>
                  <a:cubicBezTo>
                    <a:pt x="951681" y="150019"/>
                    <a:pt x="961253" y="146838"/>
                    <a:pt x="970015" y="140475"/>
                  </a:cubicBezTo>
                  <a:cubicBezTo>
                    <a:pt x="978777" y="134113"/>
                    <a:pt x="985168" y="126243"/>
                    <a:pt x="989186" y="116867"/>
                  </a:cubicBezTo>
                  <a:lnTo>
                    <a:pt x="989186" y="104477"/>
                  </a:lnTo>
                  <a:cubicBezTo>
                    <a:pt x="989186" y="84163"/>
                    <a:pt x="984777" y="67643"/>
                    <a:pt x="975959" y="54918"/>
                  </a:cubicBezTo>
                  <a:cubicBezTo>
                    <a:pt x="967141" y="42193"/>
                    <a:pt x="955979" y="35831"/>
                    <a:pt x="942472" y="35831"/>
                  </a:cubicBezTo>
                  <a:close/>
                  <a:moveTo>
                    <a:pt x="1349108" y="10046"/>
                  </a:moveTo>
                  <a:cubicBezTo>
                    <a:pt x="1355136" y="10046"/>
                    <a:pt x="1359712" y="11776"/>
                    <a:pt x="1362837" y="15237"/>
                  </a:cubicBezTo>
                  <a:cubicBezTo>
                    <a:pt x="1365963" y="18697"/>
                    <a:pt x="1367526" y="22938"/>
                    <a:pt x="1367526" y="27961"/>
                  </a:cubicBezTo>
                  <a:cubicBezTo>
                    <a:pt x="1367526" y="32984"/>
                    <a:pt x="1365963" y="37170"/>
                    <a:pt x="1362837" y="40519"/>
                  </a:cubicBezTo>
                  <a:cubicBezTo>
                    <a:pt x="1359712" y="43867"/>
                    <a:pt x="1355136" y="45542"/>
                    <a:pt x="1349108" y="45542"/>
                  </a:cubicBezTo>
                  <a:cubicBezTo>
                    <a:pt x="1343081" y="45542"/>
                    <a:pt x="1338532" y="43867"/>
                    <a:pt x="1335462" y="40519"/>
                  </a:cubicBezTo>
                  <a:cubicBezTo>
                    <a:pt x="1332393" y="37170"/>
                    <a:pt x="1330858" y="32984"/>
                    <a:pt x="1330858" y="27961"/>
                  </a:cubicBezTo>
                  <a:cubicBezTo>
                    <a:pt x="1330858" y="22938"/>
                    <a:pt x="1332393" y="18697"/>
                    <a:pt x="1335462" y="15237"/>
                  </a:cubicBezTo>
                  <a:cubicBezTo>
                    <a:pt x="1338532" y="11776"/>
                    <a:pt x="1343081" y="10046"/>
                    <a:pt x="1349108" y="10046"/>
                  </a:cubicBezTo>
                  <a:close/>
                  <a:moveTo>
                    <a:pt x="942305" y="10046"/>
                  </a:moveTo>
                  <a:cubicBezTo>
                    <a:pt x="966415" y="10046"/>
                    <a:pt x="985419" y="19060"/>
                    <a:pt x="999316" y="37086"/>
                  </a:cubicBezTo>
                  <a:cubicBezTo>
                    <a:pt x="1013212" y="55113"/>
                    <a:pt x="1020161" y="79698"/>
                    <a:pt x="1020161" y="110840"/>
                  </a:cubicBezTo>
                  <a:lnTo>
                    <a:pt x="1020161" y="119881"/>
                  </a:lnTo>
                  <a:cubicBezTo>
                    <a:pt x="1020161" y="167320"/>
                    <a:pt x="1010785" y="201950"/>
                    <a:pt x="992032" y="223772"/>
                  </a:cubicBezTo>
                  <a:cubicBezTo>
                    <a:pt x="973280" y="245594"/>
                    <a:pt x="944984" y="256784"/>
                    <a:pt x="907144" y="257342"/>
                  </a:cubicBezTo>
                  <a:lnTo>
                    <a:pt x="901117" y="257342"/>
                  </a:lnTo>
                  <a:lnTo>
                    <a:pt x="901117" y="231056"/>
                  </a:lnTo>
                  <a:lnTo>
                    <a:pt x="907647" y="231056"/>
                  </a:lnTo>
                  <a:cubicBezTo>
                    <a:pt x="933208" y="230611"/>
                    <a:pt x="952853" y="223956"/>
                    <a:pt x="966583" y="211089"/>
                  </a:cubicBezTo>
                  <a:cubicBezTo>
                    <a:pt x="980312" y="198223"/>
                    <a:pt x="987791" y="177866"/>
                    <a:pt x="989018" y="150019"/>
                  </a:cubicBezTo>
                  <a:cubicBezTo>
                    <a:pt x="982545" y="157721"/>
                    <a:pt x="974815" y="163916"/>
                    <a:pt x="965829" y="168604"/>
                  </a:cubicBezTo>
                  <a:cubicBezTo>
                    <a:pt x="956844" y="173292"/>
                    <a:pt x="946993" y="175636"/>
                    <a:pt x="936278" y="175636"/>
                  </a:cubicBezTo>
                  <a:cubicBezTo>
                    <a:pt x="922213" y="175636"/>
                    <a:pt x="909963" y="172176"/>
                    <a:pt x="899526" y="165255"/>
                  </a:cubicBezTo>
                  <a:cubicBezTo>
                    <a:pt x="889090" y="158335"/>
                    <a:pt x="881025" y="148596"/>
                    <a:pt x="875332" y="136038"/>
                  </a:cubicBezTo>
                  <a:cubicBezTo>
                    <a:pt x="869640" y="123481"/>
                    <a:pt x="866793" y="109612"/>
                    <a:pt x="866793" y="94431"/>
                  </a:cubicBezTo>
                  <a:cubicBezTo>
                    <a:pt x="866793" y="78135"/>
                    <a:pt x="869891" y="63457"/>
                    <a:pt x="876086" y="50397"/>
                  </a:cubicBezTo>
                  <a:cubicBezTo>
                    <a:pt x="882281" y="37338"/>
                    <a:pt x="891071" y="27347"/>
                    <a:pt x="902456" y="20427"/>
                  </a:cubicBezTo>
                  <a:cubicBezTo>
                    <a:pt x="913842" y="13506"/>
                    <a:pt x="927125" y="10046"/>
                    <a:pt x="942305" y="10046"/>
                  </a:cubicBezTo>
                  <a:close/>
                  <a:moveTo>
                    <a:pt x="1530771" y="0"/>
                  </a:moveTo>
                  <a:lnTo>
                    <a:pt x="1561746" y="0"/>
                  </a:lnTo>
                  <a:lnTo>
                    <a:pt x="1561746" y="257175"/>
                  </a:lnTo>
                  <a:lnTo>
                    <a:pt x="1533283" y="257175"/>
                  </a:lnTo>
                  <a:lnTo>
                    <a:pt x="1531776" y="237753"/>
                  </a:lnTo>
                  <a:cubicBezTo>
                    <a:pt x="1519386" y="252933"/>
                    <a:pt x="1502141" y="260524"/>
                    <a:pt x="1480040" y="260524"/>
                  </a:cubicBezTo>
                  <a:cubicBezTo>
                    <a:pt x="1459055" y="260524"/>
                    <a:pt x="1441949" y="251929"/>
                    <a:pt x="1428722" y="234739"/>
                  </a:cubicBezTo>
                  <a:cubicBezTo>
                    <a:pt x="1415495" y="217549"/>
                    <a:pt x="1408881" y="195114"/>
                    <a:pt x="1408881" y="167432"/>
                  </a:cubicBezTo>
                  <a:lnTo>
                    <a:pt x="1408881" y="165088"/>
                  </a:lnTo>
                  <a:cubicBezTo>
                    <a:pt x="1408881" y="137294"/>
                    <a:pt x="1415467" y="114942"/>
                    <a:pt x="1428638" y="98031"/>
                  </a:cubicBezTo>
                  <a:cubicBezTo>
                    <a:pt x="1441809" y="81121"/>
                    <a:pt x="1459055" y="72666"/>
                    <a:pt x="1480375" y="72666"/>
                  </a:cubicBezTo>
                  <a:cubicBezTo>
                    <a:pt x="1501583" y="72666"/>
                    <a:pt x="1518381" y="79921"/>
                    <a:pt x="1530771" y="94431"/>
                  </a:cubicBezTo>
                  <a:close/>
                  <a:moveTo>
                    <a:pt x="1247645" y="0"/>
                  </a:moveTo>
                  <a:lnTo>
                    <a:pt x="1278619" y="0"/>
                  </a:lnTo>
                  <a:lnTo>
                    <a:pt x="1278619" y="257175"/>
                  </a:lnTo>
                  <a:lnTo>
                    <a:pt x="1247645" y="25717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sz="2700">
                <a:solidFill>
                  <a:schemeClr val="bg1">
                    <a:lumMod val="75000"/>
                  </a:schemeClr>
                </a:solidFill>
                <a:latin typeface="#9Slide02 Noi dung dai" panose="02000000000000000000" pitchFamily="2" charset="0"/>
                <a:ea typeface="#9Slide02 Noi dung dai" panose="02000000000000000000" pitchFamily="2" charset="0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2465F73-4B27-4C0F-9B02-510C8E083EB6}"/>
                </a:ext>
              </a:extLst>
            </p:cNvPr>
            <p:cNvSpPr/>
            <p:nvPr/>
          </p:nvSpPr>
          <p:spPr>
            <a:xfrm>
              <a:off x="-2202100" y="-2224223"/>
              <a:ext cx="16596200" cy="1128432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0" name="9Slide.vn">
            <a:extLst>
              <a:ext uri="{FF2B5EF4-FFF2-40B4-BE49-F238E27FC236}">
                <a16:creationId xmlns:a16="http://schemas.microsoft.com/office/drawing/2014/main" id="{0F30810D-0BA7-48B5-9100-E09C5C296021}"/>
              </a:ext>
            </a:extLst>
          </p:cNvPr>
          <p:cNvSpPr>
            <a:spLocks noSelect="1"/>
          </p:cNvSpPr>
          <p:nvPr userDrawn="1">
            <p:custDataLst>
              <p:tags r:id="rId8"/>
            </p:custDataLst>
          </p:nvPr>
        </p:nvSpPr>
        <p:spPr>
          <a:xfrm>
            <a:off x="6091428" y="-8915400"/>
            <a:ext cx="9144" cy="9144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9Slide.vn">
            <a:extLst>
              <a:ext uri="{FF2B5EF4-FFF2-40B4-BE49-F238E27FC236}">
                <a16:creationId xmlns:a16="http://schemas.microsoft.com/office/drawing/2014/main" id="{5703AF2A-1D5F-4BD2-8904-9B6C863CB9B3}"/>
              </a:ext>
            </a:extLst>
          </p:cNvPr>
          <p:cNvSpPr>
            <a:spLocks noSelect="1"/>
          </p:cNvSpPr>
          <p:nvPr userDrawn="1">
            <p:custDataLst>
              <p:tags r:id="rId9"/>
            </p:custDataLst>
          </p:nvPr>
        </p:nvSpPr>
        <p:spPr>
          <a:xfrm>
            <a:off x="6091428" y="15764256"/>
            <a:ext cx="9144" cy="9144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C1A40204-1747-4F4A-843A-9223960453D0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8928" y="7320026"/>
            <a:ext cx="1905000" cy="102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48180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FA9BAEAF-3422-6382-5B0B-ADAE75DAE759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9103" y="76200"/>
            <a:ext cx="1435021" cy="1435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52128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n-ea"/>
          <a:ea typeface="+mn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ea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ea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ea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ea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ea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11.png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36.xml"/><Relationship Id="rId1" Type="http://schemas.openxmlformats.org/officeDocument/2006/relationships/tags" Target="../tags/tag4.xml"/><Relationship Id="rId6" Type="http://schemas.openxmlformats.org/officeDocument/2006/relationships/image" Target="../media/image10.png"/><Relationship Id="rId11" Type="http://schemas.openxmlformats.org/officeDocument/2006/relationships/image" Target="../media/image14.png"/><Relationship Id="rId5" Type="http://schemas.openxmlformats.org/officeDocument/2006/relationships/image" Target="../media/image9.png"/><Relationship Id="rId10" Type="http://schemas.microsoft.com/office/2007/relationships/hdphoto" Target="../media/hdphoto1.wdp"/><Relationship Id="rId4" Type="http://schemas.openxmlformats.org/officeDocument/2006/relationships/image" Target="../media/image5.png"/><Relationship Id="rId9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13" Type="http://schemas.openxmlformats.org/officeDocument/2006/relationships/image" Target="../media/image36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12" Type="http://schemas.openxmlformats.org/officeDocument/2006/relationships/image" Target="../media/image35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29.png"/><Relationship Id="rId11" Type="http://schemas.openxmlformats.org/officeDocument/2006/relationships/image" Target="../media/image34.png"/><Relationship Id="rId5" Type="http://schemas.openxmlformats.org/officeDocument/2006/relationships/image" Target="../media/image28.png"/><Relationship Id="rId10" Type="http://schemas.openxmlformats.org/officeDocument/2006/relationships/image" Target="../media/image33.png"/><Relationship Id="rId4" Type="http://schemas.openxmlformats.org/officeDocument/2006/relationships/image" Target="../media/image27.png"/><Relationship Id="rId9" Type="http://schemas.openxmlformats.org/officeDocument/2006/relationships/image" Target="../media/image32.jpg"/><Relationship Id="rId14" Type="http://schemas.microsoft.com/office/2007/relationships/hdphoto" Target="../media/hdphoto2.wdp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40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21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21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Relationship Id="rId4" Type="http://schemas.openxmlformats.org/officeDocument/2006/relationships/image" Target="../media/image4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notesSlide" Target="../notesSlides/notesSlide14.xml"/><Relationship Id="rId7" Type="http://schemas.openxmlformats.org/officeDocument/2006/relationships/image" Target="../media/image4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50.png"/><Relationship Id="rId5" Type="http://schemas.openxmlformats.org/officeDocument/2006/relationships/image" Target="../media/image49.svg"/><Relationship Id="rId4" Type="http://schemas.openxmlformats.org/officeDocument/2006/relationships/image" Target="../media/image4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7.pn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5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22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Relationship Id="rId6" Type="http://schemas.openxmlformats.org/officeDocument/2006/relationships/image" Target="../media/image21.emf"/><Relationship Id="rId5" Type="http://schemas.openxmlformats.org/officeDocument/2006/relationships/image" Target="../media/image20.sv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13" Type="http://schemas.openxmlformats.org/officeDocument/2006/relationships/image" Target="../media/image36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12" Type="http://schemas.openxmlformats.org/officeDocument/2006/relationships/image" Target="../media/image35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29.png"/><Relationship Id="rId11" Type="http://schemas.openxmlformats.org/officeDocument/2006/relationships/image" Target="../media/image34.png"/><Relationship Id="rId5" Type="http://schemas.openxmlformats.org/officeDocument/2006/relationships/image" Target="../media/image28.png"/><Relationship Id="rId10" Type="http://schemas.openxmlformats.org/officeDocument/2006/relationships/image" Target="../media/image33.png"/><Relationship Id="rId4" Type="http://schemas.openxmlformats.org/officeDocument/2006/relationships/image" Target="../media/image27.png"/><Relationship Id="rId9" Type="http://schemas.openxmlformats.org/officeDocument/2006/relationships/image" Target="../media/image32.jpg"/><Relationship Id="rId1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image" Target="../media/image22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4" Type="http://schemas.openxmlformats.org/officeDocument/2006/relationships/image" Target="../media/image37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7" Type="http://schemas.openxmlformats.org/officeDocument/2006/relationships/image" Target="../media/image23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4" Type="http://schemas.openxmlformats.org/officeDocument/2006/relationships/image" Target="../media/image3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7" Type="http://schemas.openxmlformats.org/officeDocument/2006/relationships/image" Target="../media/image24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4" Type="http://schemas.openxmlformats.org/officeDocument/2006/relationships/image" Target="../media/image37.e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38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Relationship Id="rId6" Type="http://schemas.openxmlformats.org/officeDocument/2006/relationships/image" Target="../media/image21.emf"/><Relationship Id="rId5" Type="http://schemas.openxmlformats.org/officeDocument/2006/relationships/image" Target="../media/image20.sv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7" Type="http://schemas.openxmlformats.org/officeDocument/2006/relationships/image" Target="../media/image43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>
            <a:extLst>
              <a:ext uri="{FF2B5EF4-FFF2-40B4-BE49-F238E27FC236}">
                <a16:creationId xmlns:a16="http://schemas.microsoft.com/office/drawing/2014/main" id="{53BFE084-50C7-EC83-CCAB-3BBF1B9EBC5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10"/>
          <a:stretch/>
        </p:blipFill>
        <p:spPr>
          <a:xfrm>
            <a:off x="0" y="-29754"/>
            <a:ext cx="12192000" cy="6887754"/>
          </a:xfrm>
          <a:prstGeom prst="rect">
            <a:avLst/>
          </a:prstGeom>
        </p:spPr>
      </p:pic>
      <p:pic>
        <p:nvPicPr>
          <p:cNvPr id="36" name="图片 35">
            <a:extLst>
              <a:ext uri="{FF2B5EF4-FFF2-40B4-BE49-F238E27FC236}">
                <a16:creationId xmlns:a16="http://schemas.microsoft.com/office/drawing/2014/main" id="{96AAD07A-F75B-6B59-18BD-13DC7547EC9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3262" y="-933595"/>
            <a:ext cx="4513611" cy="4513611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64839120-64DA-3CB7-7266-B7DD45CAA8BC}"/>
              </a:ext>
            </a:extLst>
          </p:cNvPr>
          <p:cNvGrpSpPr/>
          <p:nvPr/>
        </p:nvGrpSpPr>
        <p:grpSpPr>
          <a:xfrm>
            <a:off x="1823463" y="705455"/>
            <a:ext cx="9652351" cy="4702766"/>
            <a:chOff x="1055370" y="960120"/>
            <a:chExt cx="10211753" cy="4693920"/>
          </a:xfrm>
        </p:grpSpPr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02A2F109-18B2-3079-6A25-B6C6AF625E81}"/>
                </a:ext>
              </a:extLst>
            </p:cNvPr>
            <p:cNvGrpSpPr/>
            <p:nvPr/>
          </p:nvGrpSpPr>
          <p:grpSpPr>
            <a:xfrm>
              <a:off x="1055370" y="2133600"/>
              <a:ext cx="10211753" cy="3520440"/>
              <a:chOff x="924877" y="2255520"/>
              <a:chExt cx="10211753" cy="3520440"/>
            </a:xfrm>
          </p:grpSpPr>
          <p:sp>
            <p:nvSpPr>
              <p:cNvPr id="10" name="矩形: 圆角 9">
                <a:extLst>
                  <a:ext uri="{FF2B5EF4-FFF2-40B4-BE49-F238E27FC236}">
                    <a16:creationId xmlns:a16="http://schemas.microsoft.com/office/drawing/2014/main" id="{C7255D0C-C060-2E54-5603-6DD824900FDB}"/>
                  </a:ext>
                </a:extLst>
              </p:cNvPr>
              <p:cNvSpPr/>
              <p:nvPr/>
            </p:nvSpPr>
            <p:spPr>
              <a:xfrm>
                <a:off x="1055369" y="2484120"/>
                <a:ext cx="10081261" cy="3291840"/>
              </a:xfrm>
              <a:prstGeom prst="roundRect">
                <a:avLst/>
              </a:prstGeom>
              <a:solidFill>
                <a:srgbClr val="FD99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"/>
                  <a:cs typeface="+mn-cs"/>
                </a:endParaRPr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622ADDA8-D98A-2CD9-A41B-07DE2B9460D8}"/>
                  </a:ext>
                </a:extLst>
              </p:cNvPr>
              <p:cNvSpPr/>
              <p:nvPr/>
            </p:nvSpPr>
            <p:spPr>
              <a:xfrm>
                <a:off x="924877" y="2255520"/>
                <a:ext cx="10081261" cy="3291840"/>
              </a:xfrm>
              <a:prstGeom prst="roundRect">
                <a:avLst/>
              </a:prstGeom>
              <a:solidFill>
                <a:srgbClr val="FFFFFF"/>
              </a:solidFill>
              <a:ln w="28575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"/>
                  <a:cs typeface="+mn-cs"/>
                </a:endParaRPr>
              </a:p>
            </p:txBody>
          </p:sp>
        </p:grpSp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FF270CC3-E0C5-1053-C853-DD883795E600}"/>
                </a:ext>
              </a:extLst>
            </p:cNvPr>
            <p:cNvGrpSpPr/>
            <p:nvPr/>
          </p:nvGrpSpPr>
          <p:grpSpPr>
            <a:xfrm>
              <a:off x="3614379" y="960120"/>
              <a:ext cx="5085945" cy="1489249"/>
              <a:chOff x="3614379" y="1112520"/>
              <a:chExt cx="5085945" cy="1489249"/>
            </a:xfrm>
          </p:grpSpPr>
          <p:sp>
            <p:nvSpPr>
              <p:cNvPr id="56" name="矩形: 圆角 55">
                <a:extLst>
                  <a:ext uri="{FF2B5EF4-FFF2-40B4-BE49-F238E27FC236}">
                    <a16:creationId xmlns:a16="http://schemas.microsoft.com/office/drawing/2014/main" id="{32BA3EA3-3F33-41B4-8BDE-F26B65E69E00}"/>
                  </a:ext>
                </a:extLst>
              </p:cNvPr>
              <p:cNvSpPr/>
              <p:nvPr/>
            </p:nvSpPr>
            <p:spPr>
              <a:xfrm>
                <a:off x="3737083" y="1233373"/>
                <a:ext cx="4963241" cy="647700"/>
              </a:xfrm>
              <a:prstGeom prst="round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妈妈刀隶体" pitchFamily="2" charset="-122"/>
                  <a:ea typeface="阿里妈妈刀隶体" pitchFamily="2" charset="-122"/>
                  <a:cs typeface="+mn-cs"/>
                </a:endParaRPr>
              </a:p>
            </p:txBody>
          </p:sp>
          <p:sp>
            <p:nvSpPr>
              <p:cNvPr id="8" name="矩形: 圆角 7">
                <a:extLst>
                  <a:ext uri="{FF2B5EF4-FFF2-40B4-BE49-F238E27FC236}">
                    <a16:creationId xmlns:a16="http://schemas.microsoft.com/office/drawing/2014/main" id="{F109CC2C-841A-A7A8-9377-9F1DB9AE450D}"/>
                  </a:ext>
                </a:extLst>
              </p:cNvPr>
              <p:cNvSpPr/>
              <p:nvPr/>
            </p:nvSpPr>
            <p:spPr>
              <a:xfrm>
                <a:off x="3614379" y="1112520"/>
                <a:ext cx="4963241" cy="647700"/>
              </a:xfrm>
              <a:prstGeom prst="roundRect">
                <a:avLst/>
              </a:prstGeom>
              <a:solidFill>
                <a:srgbClr val="FD99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4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Vogue-ExtraBold" panose="020B0500000000000000" pitchFamily="34" charset="0"/>
                    <a:ea typeface="Vogue-ExtraBold" panose="020B0500000000000000" pitchFamily="34" charset="0"/>
                    <a:cs typeface="Vogue-ExtraBold" panose="020B0500000000000000" pitchFamily="34" charset="0"/>
                  </a:rPr>
                  <a:t>Đạo</a:t>
                </a:r>
                <a:r>
                  <a:rPr kumimoji="0" lang="en-US" altLang="zh-CN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Vogue-ExtraBold" panose="020B0500000000000000" pitchFamily="34" charset="0"/>
                    <a:ea typeface="Vogue-ExtraBold" panose="020B0500000000000000" pitchFamily="34" charset="0"/>
                    <a:cs typeface="Vogue-ExtraBold" panose="020B0500000000000000" pitchFamily="34" charset="0"/>
                  </a:rPr>
                  <a:t> </a:t>
                </a:r>
                <a:r>
                  <a:rPr kumimoji="0" lang="en-US" altLang="zh-CN" sz="4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Vogue-ExtraBold" panose="020B0500000000000000" pitchFamily="34" charset="0"/>
                    <a:ea typeface="Vogue-ExtraBold" panose="020B0500000000000000" pitchFamily="34" charset="0"/>
                    <a:cs typeface="Vogue-ExtraBold" panose="020B0500000000000000" pitchFamily="34" charset="0"/>
                  </a:rPr>
                  <a:t>đức</a:t>
                </a:r>
                <a:endParaRPr kumimoji="0" lang="en-US" altLang="zh-CN" sz="4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Vogue-ExtraBold" panose="020B0500000000000000" pitchFamily="34" charset="0"/>
                  <a:ea typeface="Vogue-ExtraBold" panose="020B0500000000000000" pitchFamily="34" charset="0"/>
                  <a:cs typeface="Vogue-ExtraBold" panose="020B0500000000000000" pitchFamily="34" charset="0"/>
                </a:endParaRPr>
              </a:p>
            </p:txBody>
          </p:sp>
          <p:sp>
            <p:nvSpPr>
              <p:cNvPr id="38" name="椭圆 37">
                <a:extLst>
                  <a:ext uri="{FF2B5EF4-FFF2-40B4-BE49-F238E27FC236}">
                    <a16:creationId xmlns:a16="http://schemas.microsoft.com/office/drawing/2014/main" id="{FFD64F01-7EEF-CC17-DF96-BE05C2520B88}"/>
                  </a:ext>
                </a:extLst>
              </p:cNvPr>
              <p:cNvSpPr/>
              <p:nvPr/>
            </p:nvSpPr>
            <p:spPr>
              <a:xfrm>
                <a:off x="3788387" y="1356360"/>
                <a:ext cx="174338" cy="17433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"/>
                  <a:cs typeface="+mn-cs"/>
                </a:endParaRPr>
              </a:p>
            </p:txBody>
          </p:sp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id="{9AA63381-6A9C-A01D-0FC9-82C4B7052E7F}"/>
                  </a:ext>
                </a:extLst>
              </p:cNvPr>
              <p:cNvSpPr/>
              <p:nvPr/>
            </p:nvSpPr>
            <p:spPr>
              <a:xfrm>
                <a:off x="8190392" y="1356360"/>
                <a:ext cx="174338" cy="17433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"/>
                  <a:cs typeface="+mn-cs"/>
                </a:endParaRPr>
              </a:p>
            </p:txBody>
          </p:sp>
          <p:cxnSp>
            <p:nvCxnSpPr>
              <p:cNvPr id="41" name="直接连接符 40">
                <a:extLst>
                  <a:ext uri="{FF2B5EF4-FFF2-40B4-BE49-F238E27FC236}">
                    <a16:creationId xmlns:a16="http://schemas.microsoft.com/office/drawing/2014/main" id="{934C264E-8124-6778-A1B9-6B4ECBCC6AE6}"/>
                  </a:ext>
                </a:extLst>
              </p:cNvPr>
              <p:cNvCxnSpPr>
                <a:stCxn id="38" idx="0"/>
              </p:cNvCxnSpPr>
              <p:nvPr/>
            </p:nvCxnSpPr>
            <p:spPr>
              <a:xfrm>
                <a:off x="3875556" y="1356360"/>
                <a:ext cx="0" cy="1158240"/>
              </a:xfrm>
              <a:prstGeom prst="line">
                <a:avLst/>
              </a:prstGeom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>
                <a:extLst>
                  <a:ext uri="{FF2B5EF4-FFF2-40B4-BE49-F238E27FC236}">
                    <a16:creationId xmlns:a16="http://schemas.microsoft.com/office/drawing/2014/main" id="{4A9C92C3-4FCC-46CD-65EA-670148ADEF7D}"/>
                  </a:ext>
                </a:extLst>
              </p:cNvPr>
              <p:cNvCxnSpPr/>
              <p:nvPr/>
            </p:nvCxnSpPr>
            <p:spPr>
              <a:xfrm>
                <a:off x="8277561" y="1356360"/>
                <a:ext cx="0" cy="1158240"/>
              </a:xfrm>
              <a:prstGeom prst="line">
                <a:avLst/>
              </a:prstGeom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313D3C8B-99C8-35E9-1D29-FD39C7BE5596}"/>
                  </a:ext>
                </a:extLst>
              </p:cNvPr>
              <p:cNvSpPr/>
              <p:nvPr/>
            </p:nvSpPr>
            <p:spPr>
              <a:xfrm>
                <a:off x="3788387" y="2427431"/>
                <a:ext cx="174338" cy="17433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"/>
                  <a:cs typeface="+mn-cs"/>
                </a:endParaRPr>
              </a:p>
            </p:txBody>
          </p:sp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id="{2C81A2AD-1631-7EF4-3511-ED402A5C7EB5}"/>
                  </a:ext>
                </a:extLst>
              </p:cNvPr>
              <p:cNvSpPr/>
              <p:nvPr/>
            </p:nvSpPr>
            <p:spPr>
              <a:xfrm>
                <a:off x="8190392" y="2427431"/>
                <a:ext cx="174338" cy="17433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"/>
                  <a:cs typeface="+mn-cs"/>
                </a:endParaRPr>
              </a:p>
            </p:txBody>
          </p:sp>
        </p:grpSp>
      </p:grpSp>
      <p:pic>
        <p:nvPicPr>
          <p:cNvPr id="55" name="图片 54">
            <a:extLst>
              <a:ext uri="{FF2B5EF4-FFF2-40B4-BE49-F238E27FC236}">
                <a16:creationId xmlns:a16="http://schemas.microsoft.com/office/drawing/2014/main" id="{FDFF2CD9-6DD3-9D9E-93F6-CA3BEC66719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5997" y="3058695"/>
            <a:ext cx="3799305" cy="3799305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572264A0-9DBF-10FA-C1FB-01238ECAFBF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0260" y="4236428"/>
            <a:ext cx="2996613" cy="254691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4C41AB2-3366-D44A-1C81-26A1D920F43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9465" y="-82817"/>
            <a:ext cx="1406027" cy="140602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5BD62A3-C3A4-B21E-468F-0E231B50E0C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063240" y="1905802"/>
            <a:ext cx="7651767" cy="238913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E80E7E9-2D6A-29B6-A450-595302DA07B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495965" y="4047118"/>
            <a:ext cx="2450804" cy="1072989"/>
          </a:xfrm>
          <a:prstGeom prst="rect">
            <a:avLst/>
          </a:prstGeom>
        </p:spPr>
      </p:pic>
      <p:pic>
        <p:nvPicPr>
          <p:cNvPr id="6" name="Picture 5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346F9178-B13F-13F8-A14A-C8D1D8FD0CA8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94793" y="0"/>
            <a:ext cx="1521731" cy="152173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4376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375265" y="2642197"/>
            <a:ext cx="894267" cy="1192347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"/>
            <a:ext cx="12192001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21438" y="1055084"/>
            <a:ext cx="2116968" cy="2316093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Google Shape;59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-90200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0" name="Google Shape;60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530467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1" name="Google Shape;61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808567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Google Shape;62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9429233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3" name="Google Shape;63;p1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383901" y="-100082"/>
            <a:ext cx="1333999" cy="1333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40584" y="3705967"/>
            <a:ext cx="2330733" cy="2330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5" name="Google Shape;87;p14">
            <a:extLst>
              <a:ext uri="{FF2B5EF4-FFF2-40B4-BE49-F238E27FC236}">
                <a16:creationId xmlns:a16="http://schemas.microsoft.com/office/drawing/2014/main" id="{D36BBD45-F213-4F68-B37B-AC56AF0EF7B9}"/>
              </a:ext>
            </a:extLst>
          </p:cNvPr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2759844" y="974663"/>
            <a:ext cx="6676977" cy="3791229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95;p14">
            <a:extLst>
              <a:ext uri="{FF2B5EF4-FFF2-40B4-BE49-F238E27FC236}">
                <a16:creationId xmlns:a16="http://schemas.microsoft.com/office/drawing/2014/main" id="{3E0DA39B-87D4-493D-B09A-A5B0539A1CD2}"/>
              </a:ext>
            </a:extLst>
          </p:cNvPr>
          <p:cNvSpPr txBox="1"/>
          <p:nvPr/>
        </p:nvSpPr>
        <p:spPr>
          <a:xfrm>
            <a:off x="3015686" y="1130744"/>
            <a:ext cx="6163307" cy="323639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4667" b="1" i="0" u="none" strike="noStrike" kern="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95" name="Google Shape;81;p14">
            <a:extLst>
              <a:ext uri="{FF2B5EF4-FFF2-40B4-BE49-F238E27FC236}">
                <a16:creationId xmlns:a16="http://schemas.microsoft.com/office/drawing/2014/main" id="{41963B24-EFB3-481D-B566-FACAC77F48AA}"/>
              </a:ext>
            </a:extLst>
          </p:cNvPr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0944963" y="1194857"/>
            <a:ext cx="1091037" cy="1328842"/>
          </a:xfrm>
          <a:prstGeom prst="rect">
            <a:avLst/>
          </a:prstGeom>
          <a:noFill/>
          <a:ln w="38100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96" name="Google Shape;82;p14">
            <a:extLst>
              <a:ext uri="{FF2B5EF4-FFF2-40B4-BE49-F238E27FC236}">
                <a16:creationId xmlns:a16="http://schemas.microsoft.com/office/drawing/2014/main" id="{526CF1DF-E40C-44BF-835B-EAD31A2112F5}"/>
              </a:ext>
            </a:extLst>
          </p:cNvPr>
          <p:cNvPicPr preferRelativeResize="0"/>
          <p:nvPr/>
        </p:nvPicPr>
        <p:blipFill rotWithShape="1">
          <a:blip r:embed="rId11">
            <a:alphaModFix/>
          </a:blip>
          <a:srcRect l="13052" t="3784" r="13119" b="3450"/>
          <a:stretch/>
        </p:blipFill>
        <p:spPr>
          <a:xfrm>
            <a:off x="9663256" y="1211636"/>
            <a:ext cx="1091038" cy="1360728"/>
          </a:xfrm>
          <a:prstGeom prst="rect">
            <a:avLst/>
          </a:prstGeom>
          <a:noFill/>
          <a:ln w="38100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5EE0D9C-F92A-4408-9D5D-8DC38946A18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885432" y="1915359"/>
            <a:ext cx="6421135" cy="864380"/>
          </a:xfrm>
          <a:prstGeom prst="rect">
            <a:avLst/>
          </a:prstGeom>
        </p:spPr>
      </p:pic>
      <p:pic>
        <p:nvPicPr>
          <p:cNvPr id="1026" name="Picture 2" descr="Feliz Menino Bonitinho Garoto Com Idéia De Luz | Art drawings for kids,  School art activities, Back to school art activity"/>
          <p:cNvPicPr>
            <a:picLocks noChangeAspect="1" noChangeArrowheads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9869" b="100000" l="9904" r="89936">
                        <a14:foregroundMark x1="44569" y1="44702" x2="44569" y2="44702"/>
                        <a14:foregroundMark x1="45687" y1="45283" x2="46006" y2="53266"/>
                        <a14:foregroundMark x1="59425" y1="45283" x2="58147" y2="54572"/>
                        <a14:foregroundMark x1="54633" y1="79390" x2="57508" y2="85341"/>
                        <a14:foregroundMark x1="48243" y1="79826" x2="43291" y2="88824"/>
                        <a14:foregroundMark x1="57029" y1="86938" x2="65335" y2="9013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5067" y="2840826"/>
            <a:ext cx="3849227" cy="4236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86914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>
            <a:extLst>
              <a:ext uri="{FF2B5EF4-FFF2-40B4-BE49-F238E27FC236}">
                <a16:creationId xmlns:a16="http://schemas.microsoft.com/office/drawing/2014/main" id="{2E95A0EF-43B3-451D-B4D9-E9FDAA5A17E1}"/>
              </a:ext>
            </a:extLst>
          </p:cNvPr>
          <p:cNvGrpSpPr/>
          <p:nvPr/>
        </p:nvGrpSpPr>
        <p:grpSpPr>
          <a:xfrm>
            <a:off x="882502" y="143540"/>
            <a:ext cx="10547498" cy="1954842"/>
            <a:chOff x="3276600" y="228600"/>
            <a:chExt cx="8323452" cy="1653243"/>
          </a:xfrm>
        </p:grpSpPr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2B9C416A-60EC-4141-AD4A-13688C4090B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76600" y="228600"/>
              <a:ext cx="8323452" cy="1653243"/>
            </a:xfrm>
            <a:prstGeom prst="rect">
              <a:avLst/>
            </a:prstGeom>
          </p:spPr>
        </p:pic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4C08D08A-2B5C-4C27-967D-7844E707AB99}"/>
                </a:ext>
              </a:extLst>
            </p:cNvPr>
            <p:cNvSpPr txBox="1"/>
            <p:nvPr/>
          </p:nvSpPr>
          <p:spPr>
            <a:xfrm>
              <a:off x="4023362" y="472517"/>
              <a:ext cx="7202048" cy="119148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algn="ctr">
                <a:lnSpc>
                  <a:spcPct val="112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nl-NL" sz="2800" b="1" dirty="0"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Đồng </a:t>
              </a:r>
              <a:r>
                <a:rPr lang="nl-NL" sz="2800" b="1" dirty="0"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tình với các bức tranh 1, 2, 3, 6 vì các bức tranh thể hiện sự quan tâm, giúp đỡ, cảm thông chia sẻ đến hàng xóm láng giềng.</a:t>
              </a:r>
              <a:endParaRPr lang="en-US" sz="2800" b="1" dirty="0">
                <a:effectLst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endParaRPr>
            </a:p>
          </p:txBody>
        </p:sp>
      </p:grpSp>
      <p:pic>
        <p:nvPicPr>
          <p:cNvPr id="37" name="Picture 36">
            <a:extLst>
              <a:ext uri="{FF2B5EF4-FFF2-40B4-BE49-F238E27FC236}">
                <a16:creationId xmlns:a16="http://schemas.microsoft.com/office/drawing/2014/main" id="{871F787D-C6D2-4191-BCD4-E57C92B4116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" y="2220655"/>
            <a:ext cx="3413050" cy="32435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0ACF98C4-E50F-4845-B335-3662FC2F81B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87428" y="2281791"/>
            <a:ext cx="3072713" cy="3121321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B489F3F6-B3F3-424C-93E3-4526D726683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60141" y="2281792"/>
            <a:ext cx="3097554" cy="3121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BFD3FB89-9388-4742-BB78-1222E7D02D1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257383" y="1991877"/>
            <a:ext cx="3072712" cy="33288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94146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>
            <a:extLst>
              <a:ext uri="{FF2B5EF4-FFF2-40B4-BE49-F238E27FC236}">
                <a16:creationId xmlns:a16="http://schemas.microsoft.com/office/drawing/2014/main" id="{2E95A0EF-43B3-451D-B4D9-E9FDAA5A17E1}"/>
              </a:ext>
            </a:extLst>
          </p:cNvPr>
          <p:cNvGrpSpPr/>
          <p:nvPr/>
        </p:nvGrpSpPr>
        <p:grpSpPr>
          <a:xfrm>
            <a:off x="882502" y="143540"/>
            <a:ext cx="10547498" cy="1954842"/>
            <a:chOff x="3276600" y="228600"/>
            <a:chExt cx="8323452" cy="1653243"/>
          </a:xfrm>
        </p:grpSpPr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2B9C416A-60EC-4141-AD4A-13688C4090B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76600" y="228600"/>
              <a:ext cx="8323452" cy="1653243"/>
            </a:xfrm>
            <a:prstGeom prst="rect">
              <a:avLst/>
            </a:prstGeom>
          </p:spPr>
        </p:pic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4C08D08A-2B5C-4C27-967D-7844E707AB99}"/>
                </a:ext>
              </a:extLst>
            </p:cNvPr>
            <p:cNvSpPr txBox="1"/>
            <p:nvPr/>
          </p:nvSpPr>
          <p:spPr>
            <a:xfrm>
              <a:off x="3739547" y="443517"/>
              <a:ext cx="7585081" cy="124940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 err="1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Không</a:t>
              </a:r>
              <a:r>
                <a:rPr lang="en-US" sz="3200" b="1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kumimoji="0" lang="vi-VN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đồng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tình</a:t>
              </a:r>
              <a:r>
                <a:rPr kumimoji="0" lang="vi-VN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với các bức tranh 4, 5 vì thể hiện sự thờ ơ, không yêu thương quan tâm đến hàng xóm láng giềng.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endParaRPr>
            </a:p>
          </p:txBody>
        </p:sp>
      </p:grpSp>
      <p:pic>
        <p:nvPicPr>
          <p:cNvPr id="11" name="Picture 10">
            <a:extLst>
              <a:ext uri="{FF2B5EF4-FFF2-40B4-BE49-F238E27FC236}">
                <a16:creationId xmlns:a16="http://schemas.microsoft.com/office/drawing/2014/main" id="{5714AB02-B953-490D-8FA2-452DAC14089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74910" y="2349020"/>
            <a:ext cx="4419334" cy="42594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0D10145-DFAF-4034-A417-3D49E99DB3C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39702" y="2220655"/>
            <a:ext cx="4104168" cy="42594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42725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>
            <a:extLst>
              <a:ext uri="{FF2B5EF4-FFF2-40B4-BE49-F238E27FC236}">
                <a16:creationId xmlns:a16="http://schemas.microsoft.com/office/drawing/2014/main" id="{BF036DBD-0AF7-4B46-B8F3-11A03CF657B7}"/>
              </a:ext>
            </a:extLst>
          </p:cNvPr>
          <p:cNvGrpSpPr/>
          <p:nvPr/>
        </p:nvGrpSpPr>
        <p:grpSpPr>
          <a:xfrm>
            <a:off x="3943350" y="787978"/>
            <a:ext cx="7943850" cy="5282044"/>
            <a:chOff x="838202" y="737756"/>
            <a:chExt cx="7619998" cy="5282044"/>
          </a:xfrm>
        </p:grpSpPr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08B7E93F-03C0-4733-A60F-A59B2FE17A01}"/>
                </a:ext>
              </a:extLst>
            </p:cNvPr>
            <p:cNvSpPr/>
            <p:nvPr/>
          </p:nvSpPr>
          <p:spPr>
            <a:xfrm>
              <a:off x="838202" y="737756"/>
              <a:ext cx="7619998" cy="5282044"/>
            </a:xfrm>
            <a:prstGeom prst="roundRect">
              <a:avLst>
                <a:gd name="adj" fmla="val 21913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236094F9-46A4-4546-80E7-84E36116BEC6}"/>
                </a:ext>
              </a:extLst>
            </p:cNvPr>
            <p:cNvSpPr/>
            <p:nvPr/>
          </p:nvSpPr>
          <p:spPr>
            <a:xfrm>
              <a:off x="1035205" y="946961"/>
              <a:ext cx="7225992" cy="4863633"/>
            </a:xfrm>
            <a:prstGeom prst="roundRect">
              <a:avLst>
                <a:gd name="adj" fmla="val 1939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sp>
        <p:nvSpPr>
          <p:cNvPr id="43" name="TextBox 42">
            <a:extLst>
              <a:ext uri="{FF2B5EF4-FFF2-40B4-BE49-F238E27FC236}">
                <a16:creationId xmlns:a16="http://schemas.microsoft.com/office/drawing/2014/main" id="{81E5C6DF-511F-4D00-A779-F20361E9BA2E}"/>
              </a:ext>
            </a:extLst>
          </p:cNvPr>
          <p:cNvSpPr txBox="1"/>
          <p:nvPr/>
        </p:nvSpPr>
        <p:spPr>
          <a:xfrm>
            <a:off x="4274820" y="1500330"/>
            <a:ext cx="7202803" cy="35384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457200" indent="-45720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vi-VN" sz="30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Chúng ta </a:t>
            </a:r>
            <a:r>
              <a:rPr lang="en-US" sz="3000" b="1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nên</a:t>
            </a:r>
            <a:r>
              <a:rPr lang="vi-VN" sz="30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thể hiện tình sự quan tâm đến hàng xóm láng giềng bằng nhiều hành động như: </a:t>
            </a:r>
            <a:r>
              <a:rPr lang="vi-VN" sz="3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hỏi thăm, chia sẻ, động viên, giúp đỡ,…</a:t>
            </a:r>
            <a:r>
              <a:rPr lang="en-US" sz="3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</a:p>
          <a:p>
            <a:pPr marL="457200" indent="-45720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vi-VN" sz="30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Đừng thể hiện những hành động </a:t>
            </a:r>
            <a:r>
              <a:rPr lang="vi-VN" sz="3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thờ ơ, khó chịu </a:t>
            </a:r>
            <a:r>
              <a:rPr lang="vi-VN" sz="30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với hàng xóm láng giềng.</a:t>
            </a:r>
            <a:endParaRPr lang="en-US" sz="3000" b="1" dirty="0">
              <a:solidFill>
                <a:srgbClr val="0070C0"/>
              </a:solidFill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3CA7DCBE-1504-45D5-9653-B255F0D19CB0}"/>
              </a:ext>
            </a:extLst>
          </p:cNvPr>
          <p:cNvGrpSpPr/>
          <p:nvPr/>
        </p:nvGrpSpPr>
        <p:grpSpPr>
          <a:xfrm>
            <a:off x="193110" y="1794510"/>
            <a:ext cx="3917880" cy="3200400"/>
            <a:chOff x="501720" y="1828800"/>
            <a:chExt cx="3917880" cy="3200400"/>
          </a:xfrm>
        </p:grpSpPr>
        <p:pic>
          <p:nvPicPr>
            <p:cNvPr id="45" name="Picture 44">
              <a:extLst>
                <a:ext uri="{FF2B5EF4-FFF2-40B4-BE49-F238E27FC236}">
                  <a16:creationId xmlns:a16="http://schemas.microsoft.com/office/drawing/2014/main" id="{1919E620-272F-4C9C-8FF8-5433347E1A5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01720" y="1828800"/>
              <a:ext cx="3917880" cy="3200400"/>
            </a:xfrm>
            <a:prstGeom prst="rect">
              <a:avLst/>
            </a:prstGeom>
          </p:spPr>
        </p:pic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0198AF37-BA56-4B10-A53D-5B26806323D9}"/>
                </a:ext>
              </a:extLst>
            </p:cNvPr>
            <p:cNvSpPr txBox="1"/>
            <p:nvPr/>
          </p:nvSpPr>
          <p:spPr>
            <a:xfrm>
              <a:off x="1595699" y="2834937"/>
              <a:ext cx="1729920" cy="12036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sz="320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EM CẦN</a:t>
              </a:r>
            </a:p>
            <a:p>
              <a:pPr algn="ctr">
                <a:lnSpc>
                  <a:spcPct val="130000"/>
                </a:lnSpc>
              </a:pPr>
              <a:r>
                <a:rPr lang="en-US" sz="320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GHI NHỚ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722111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click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7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8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1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2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4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8" fill="hold">
                          <p:stCondLst>
                            <p:cond delay="indefinite"/>
                          </p:stCondLst>
                          <p:childTnLst>
                            <p:par>
                              <p:cTn id="1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43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3" grpId="0" uiExpand="1" build="p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4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8" fill="hold">
                          <p:stCondLst>
                            <p:cond delay="indefinite"/>
                          </p:stCondLst>
                          <p:childTnLst>
                            <p:par>
                              <p:cTn id="1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43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3" grpId="0" uiExpand="1" build="p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729D7753-73C2-46B3-BEA8-873474623EC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67000" y="-2667002"/>
            <a:ext cx="6858001" cy="12192001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75386B91-93C7-4B5E-B70E-3FDC07B6551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6663" y="-663482"/>
            <a:ext cx="8127679" cy="6161855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4A457F7C-43A0-47EB-A1FE-E8B04017434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097868" y="-225286"/>
            <a:ext cx="1996261" cy="12192002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4C79CB8D-7814-4C46-881C-AB72EA9F2D7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4857" y="1831995"/>
            <a:ext cx="3920858" cy="5689483"/>
          </a:xfrm>
          <a:prstGeom prst="rect">
            <a:avLst/>
          </a:prstGeom>
        </p:spPr>
      </p:pic>
      <p:pic>
        <p:nvPicPr>
          <p:cNvPr id="7" name="Picture 6" descr="A green and red text on a black background&#10;&#10;AI-generated content may be incorrect.">
            <a:extLst>
              <a:ext uri="{FF2B5EF4-FFF2-40B4-BE49-F238E27FC236}">
                <a16:creationId xmlns:a16="http://schemas.microsoft.com/office/drawing/2014/main" id="{74897703-98D2-FB3C-602C-E27F9686C4C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1565" y="1017270"/>
            <a:ext cx="5362456" cy="431723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88798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E14D133-7B0F-4606-A927-342F08BFEE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0" y="0"/>
            <a:ext cx="1218946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D567881-9B74-4680-ADB9-F84F0664CCB1}"/>
              </a:ext>
            </a:extLst>
          </p:cNvPr>
          <p:cNvSpPr txBox="1"/>
          <p:nvPr/>
        </p:nvSpPr>
        <p:spPr>
          <a:xfrm>
            <a:off x="896616" y="675798"/>
            <a:ext cx="953403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BÀI 1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7362F46B-E61C-45D1-9BC3-D22E2CD0338E}"/>
              </a:ext>
            </a:extLst>
          </p:cNvPr>
          <p:cNvGrpSpPr/>
          <p:nvPr/>
        </p:nvGrpSpPr>
        <p:grpSpPr>
          <a:xfrm>
            <a:off x="212651" y="838200"/>
            <a:ext cx="8578533" cy="4282441"/>
            <a:chOff x="1373316" y="1844040"/>
            <a:chExt cx="7417868" cy="3276601"/>
          </a:xfrm>
        </p:grpSpPr>
        <p:pic>
          <p:nvPicPr>
            <p:cNvPr id="6" name="Graphic 5">
              <a:extLst>
                <a:ext uri="{FF2B5EF4-FFF2-40B4-BE49-F238E27FC236}">
                  <a16:creationId xmlns:a16="http://schemas.microsoft.com/office/drawing/2014/main" id="{2026D2E2-97B4-49D9-9E42-78504296BB2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373316" y="1844040"/>
              <a:ext cx="7417868" cy="3276601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BCE17908-C33E-4C8A-A22E-1332C63E3A5B}"/>
                </a:ext>
              </a:extLst>
            </p:cNvPr>
            <p:cNvSpPr txBox="1"/>
            <p:nvPr/>
          </p:nvSpPr>
          <p:spPr>
            <a:xfrm>
              <a:off x="2286000" y="2617906"/>
              <a:ext cx="5955926" cy="190838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nl-NL" sz="3600" b="1" i="1" dirty="0"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Theo em, nếu gặp một bà cụ muốn hỏi</a:t>
              </a:r>
              <a:r>
                <a:rPr lang="en-US" sz="3600" b="1" i="1" dirty="0"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nl-NL" sz="3600" b="1" i="1" dirty="0"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đường đến nhà bác hàng xóm cạnh nhà em. Thì em sẽ hành động như thế nào?</a:t>
              </a:r>
              <a:endParaRPr lang="en-US" sz="3600" b="1" i="1" dirty="0">
                <a:effectLst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endParaRPr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2D00B619-2C91-44E6-823C-92F912E361E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91600" y="838200"/>
            <a:ext cx="2597668" cy="5768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5038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fill="hold" nodeType="click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7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8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796408-7E79-397D-60D7-412ACFA0D6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92DC4E93-5A56-9D78-CFB0-39AADBF36C2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67000" y="-2667002"/>
            <a:ext cx="6858001" cy="12192001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26C4B057-F540-81A2-DE90-6800D0E8FFB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6663" y="-663482"/>
            <a:ext cx="8127679" cy="6161855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48812598-D605-D131-A9D0-CBD15BAEEEB3}"/>
              </a:ext>
            </a:extLst>
          </p:cNvPr>
          <p:cNvSpPr/>
          <p:nvPr/>
        </p:nvSpPr>
        <p:spPr>
          <a:xfrm>
            <a:off x="3619800" y="2201503"/>
            <a:ext cx="682625" cy="76200"/>
          </a:xfrm>
          <a:prstGeom prst="rect">
            <a:avLst/>
          </a:prstGeom>
          <a:solidFill>
            <a:srgbClr val="FFCE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仓耳羽辰体-谷力 W05" panose="02020400000000000000" pitchFamily="18" charset="-122"/>
              <a:ea typeface="仓耳羽辰体-谷力 W05" panose="02020400000000000000" pitchFamily="18" charset="-122"/>
              <a:cs typeface="+mn-cs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0C79FAED-4FF8-AD6F-AD6D-7C3C73B08D3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097868" y="-225286"/>
            <a:ext cx="1996261" cy="12192002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333A38D9-F0AD-575D-1BAA-BE0ED0EB761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2225" y="841441"/>
            <a:ext cx="4603490" cy="6680037"/>
          </a:xfrm>
          <a:prstGeom prst="rect">
            <a:avLst/>
          </a:prstGeom>
        </p:spPr>
      </p:pic>
      <p:pic>
        <p:nvPicPr>
          <p:cNvPr id="5" name="Picture 4" descr="A red and green text&#10;&#10;AI-generated content may be incorrect.">
            <a:extLst>
              <a:ext uri="{FF2B5EF4-FFF2-40B4-BE49-F238E27FC236}">
                <a16:creationId xmlns:a16="http://schemas.microsoft.com/office/drawing/2014/main" id="{F0E5927F-2598-94B0-837B-55C69E8D95C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1649" y="1230379"/>
            <a:ext cx="4401589" cy="360854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38226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>
            <a:extLst>
              <a:ext uri="{FF2B5EF4-FFF2-40B4-BE49-F238E27FC236}">
                <a16:creationId xmlns:a16="http://schemas.microsoft.com/office/drawing/2014/main" id="{12537C72-3F19-453F-BA8B-0FCB513A3AFD}"/>
              </a:ext>
            </a:extLst>
          </p:cNvPr>
          <p:cNvGrpSpPr/>
          <p:nvPr/>
        </p:nvGrpSpPr>
        <p:grpSpPr>
          <a:xfrm>
            <a:off x="-381000" y="457200"/>
            <a:ext cx="3479796" cy="929640"/>
            <a:chOff x="0" y="457200"/>
            <a:chExt cx="3098796" cy="929640"/>
          </a:xfrm>
        </p:grpSpPr>
        <p:pic>
          <p:nvPicPr>
            <p:cNvPr id="33" name="Graphic 32">
              <a:extLst>
                <a:ext uri="{FF2B5EF4-FFF2-40B4-BE49-F238E27FC236}">
                  <a16:creationId xmlns:a16="http://schemas.microsoft.com/office/drawing/2014/main" id="{6478F830-18EC-4820-B630-457770FE2F1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23077"/>
            <a:stretch/>
          </p:blipFill>
          <p:spPr>
            <a:xfrm>
              <a:off x="0" y="457200"/>
              <a:ext cx="3098796" cy="92964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754365CA-123D-4E14-9518-C15AFA606C68}"/>
                </a:ext>
              </a:extLst>
            </p:cNvPr>
            <p:cNvSpPr txBox="1"/>
            <p:nvPr/>
          </p:nvSpPr>
          <p:spPr>
            <a:xfrm>
              <a:off x="948808" y="675798"/>
              <a:ext cx="849015" cy="4924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3200" dirty="0">
                  <a:solidFill>
                    <a:prstClr val="white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BÀI 1</a:t>
              </a: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3CFE92B6-EDE9-46F7-BCB1-368E20D51B0D}"/>
              </a:ext>
            </a:extLst>
          </p:cNvPr>
          <p:cNvGrpSpPr/>
          <p:nvPr/>
        </p:nvGrpSpPr>
        <p:grpSpPr>
          <a:xfrm>
            <a:off x="3182747" y="175557"/>
            <a:ext cx="8906471" cy="1639080"/>
            <a:chOff x="3182748" y="175557"/>
            <a:chExt cx="8323452" cy="1639080"/>
          </a:xfrm>
        </p:grpSpPr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B01F6749-091E-4054-96E9-82106406534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182748" y="175557"/>
              <a:ext cx="8323452" cy="1639080"/>
            </a:xfrm>
            <a:prstGeom prst="rect">
              <a:avLst/>
            </a:prstGeom>
          </p:spPr>
        </p:pic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99620AEF-1EEA-44AA-81BD-CB6146F5A3FA}"/>
                </a:ext>
              </a:extLst>
            </p:cNvPr>
            <p:cNvSpPr txBox="1"/>
            <p:nvPr/>
          </p:nvSpPr>
          <p:spPr>
            <a:xfrm>
              <a:off x="3802782" y="399613"/>
              <a:ext cx="7464057" cy="119096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algn="ctr">
                <a:lnSpc>
                  <a:spcPct val="112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3600" b="1" i="1" dirty="0" err="1"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Em</a:t>
              </a:r>
              <a:r>
                <a:rPr lang="en-US" sz="3600" b="1" i="1" dirty="0"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3600" b="1" i="1" dirty="0" err="1"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đồng</a:t>
              </a:r>
              <a:r>
                <a:rPr lang="en-US" sz="3600" b="1" i="1" dirty="0"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3600" b="1" i="1" dirty="0" err="1"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tình</a:t>
              </a:r>
              <a:r>
                <a:rPr lang="en-US" sz="3600" b="1" i="1" dirty="0"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3600" b="1" i="1" dirty="0" err="1"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hoặc</a:t>
              </a:r>
              <a:r>
                <a:rPr lang="en-US" sz="3600" b="1" i="1" dirty="0"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3600" b="1" i="1" dirty="0" err="1"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không</a:t>
              </a:r>
              <a:r>
                <a:rPr lang="en-US" sz="3600" b="1" i="1" dirty="0"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3600" b="1" i="1" dirty="0" err="1"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đồng</a:t>
              </a:r>
              <a:r>
                <a:rPr lang="en-US" sz="3600" b="1" i="1" dirty="0"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3600" b="1" i="1" dirty="0" err="1"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tình</a:t>
              </a:r>
              <a:r>
                <a:rPr lang="en-US" sz="3600" b="1" i="1" dirty="0"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3600" b="1" i="1" dirty="0" err="1"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với</a:t>
              </a:r>
              <a:r>
                <a:rPr lang="en-US" sz="3600" b="1" i="1" dirty="0"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ý </a:t>
              </a:r>
              <a:r>
                <a:rPr lang="en-US" sz="3600" b="1" i="1" dirty="0" err="1"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kiến</a:t>
              </a:r>
              <a:r>
                <a:rPr lang="en-US" sz="3600" b="1" i="1" dirty="0"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3600" b="1" i="1" dirty="0" err="1"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nào</a:t>
              </a:r>
              <a:r>
                <a:rPr lang="en-US" sz="3600" b="1" i="1" dirty="0"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3600" b="1" i="1" dirty="0" err="1"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dưới</a:t>
              </a:r>
              <a:r>
                <a:rPr lang="en-US" sz="3600" b="1" i="1" dirty="0"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3600" b="1" i="1" dirty="0" err="1"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đây</a:t>
              </a:r>
              <a:r>
                <a:rPr lang="en-US" sz="3600" b="1" i="1" dirty="0"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? </a:t>
              </a:r>
              <a:r>
                <a:rPr lang="en-US" sz="3600" b="1" i="1" dirty="0" err="1"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Vì</a:t>
              </a:r>
              <a:r>
                <a:rPr lang="en-US" sz="3600" b="1" i="1" dirty="0"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3600" b="1" i="1" dirty="0" err="1"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sao</a:t>
              </a:r>
              <a:r>
                <a:rPr lang="en-US" sz="3600" b="1" i="1" dirty="0"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?</a:t>
              </a:r>
              <a:endParaRPr lang="en-US" sz="3600" dirty="0">
                <a:effectLst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endParaRPr>
            </a:p>
          </p:txBody>
        </p:sp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C6CF0469-982D-43AE-A440-1CEFDD63AE0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119" y="1997228"/>
            <a:ext cx="4113499" cy="286354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FBB89B3-A8A9-487F-90BE-7CF76B1B658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189618" y="2161186"/>
            <a:ext cx="4499305" cy="269958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C452758-D419-4B4A-82A4-8C6D863955B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65506" y="2161186"/>
            <a:ext cx="3523712" cy="2699583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A9B145E4-63E8-49B3-873B-967E87E2761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710519" y="4432205"/>
            <a:ext cx="3129131" cy="2540802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clickEffect" p14:presetBounceEnd="5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000">
                                          <p:cBhvr additive="base">
                                            <p:cTn id="7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000">
                                          <p:cBhvr additive="base">
                                            <p:cTn id="8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375265" y="2642197"/>
            <a:ext cx="894267" cy="1192347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"/>
            <a:ext cx="12192001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21438" y="1055084"/>
            <a:ext cx="2116968" cy="2316093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Google Shape;59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-90200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0" name="Google Shape;60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530467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1" name="Google Shape;61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808567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Google Shape;62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9429233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3" name="Google Shape;63;p1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383901" y="-100082"/>
            <a:ext cx="1333999" cy="1333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40584" y="3705967"/>
            <a:ext cx="2330733" cy="2330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5" name="Google Shape;87;p14">
            <a:extLst>
              <a:ext uri="{FF2B5EF4-FFF2-40B4-BE49-F238E27FC236}">
                <a16:creationId xmlns:a16="http://schemas.microsoft.com/office/drawing/2014/main" id="{D36BBD45-F213-4F68-B37B-AC56AF0EF7B9}"/>
              </a:ext>
            </a:extLst>
          </p:cNvPr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2759844" y="974663"/>
            <a:ext cx="6676977" cy="3791229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95;p14">
            <a:extLst>
              <a:ext uri="{FF2B5EF4-FFF2-40B4-BE49-F238E27FC236}">
                <a16:creationId xmlns:a16="http://schemas.microsoft.com/office/drawing/2014/main" id="{3E0DA39B-87D4-493D-B09A-A5B0539A1CD2}"/>
              </a:ext>
            </a:extLst>
          </p:cNvPr>
          <p:cNvSpPr txBox="1"/>
          <p:nvPr/>
        </p:nvSpPr>
        <p:spPr>
          <a:xfrm>
            <a:off x="3015686" y="1130744"/>
            <a:ext cx="6163307" cy="323639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4667" b="1" i="0" u="none" strike="noStrike" kern="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95" name="Google Shape;81;p14">
            <a:extLst>
              <a:ext uri="{FF2B5EF4-FFF2-40B4-BE49-F238E27FC236}">
                <a16:creationId xmlns:a16="http://schemas.microsoft.com/office/drawing/2014/main" id="{41963B24-EFB3-481D-B566-FACAC77F48AA}"/>
              </a:ext>
            </a:extLst>
          </p:cNvPr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0944963" y="1194857"/>
            <a:ext cx="1091037" cy="1328842"/>
          </a:xfrm>
          <a:prstGeom prst="rect">
            <a:avLst/>
          </a:prstGeom>
          <a:noFill/>
          <a:ln w="38100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96" name="Google Shape;82;p14">
            <a:extLst>
              <a:ext uri="{FF2B5EF4-FFF2-40B4-BE49-F238E27FC236}">
                <a16:creationId xmlns:a16="http://schemas.microsoft.com/office/drawing/2014/main" id="{526CF1DF-E40C-44BF-835B-EAD31A2112F5}"/>
              </a:ext>
            </a:extLst>
          </p:cNvPr>
          <p:cNvPicPr preferRelativeResize="0"/>
          <p:nvPr/>
        </p:nvPicPr>
        <p:blipFill rotWithShape="1">
          <a:blip r:embed="rId11">
            <a:alphaModFix/>
          </a:blip>
          <a:srcRect l="13052" t="3784" r="13119" b="3450"/>
          <a:stretch/>
        </p:blipFill>
        <p:spPr>
          <a:xfrm>
            <a:off x="9663256" y="1211636"/>
            <a:ext cx="1091038" cy="1360728"/>
          </a:xfrm>
          <a:prstGeom prst="rect">
            <a:avLst/>
          </a:prstGeom>
          <a:noFill/>
          <a:ln w="38100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5EE0D9C-F92A-4408-9D5D-8DC38946A18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885432" y="1915359"/>
            <a:ext cx="6421135" cy="864380"/>
          </a:xfrm>
          <a:prstGeom prst="rect">
            <a:avLst/>
          </a:prstGeom>
        </p:spPr>
      </p:pic>
      <p:pic>
        <p:nvPicPr>
          <p:cNvPr id="1026" name="Picture 2" descr="Feliz Menino Bonitinho Garoto Com Idéia De Luz | Art drawings for kids,  School art activities, Back to school art activity"/>
          <p:cNvPicPr>
            <a:picLocks noChangeAspect="1" noChangeArrowheads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9869" b="100000" l="9904" r="89936">
                        <a14:foregroundMark x1="44569" y1="44702" x2="44569" y2="44702"/>
                        <a14:foregroundMark x1="45687" y1="45283" x2="46006" y2="53266"/>
                        <a14:foregroundMark x1="59425" y1="45283" x2="58147" y2="54572"/>
                        <a14:foregroundMark x1="54633" y1="79390" x2="57508" y2="85341"/>
                        <a14:foregroundMark x1="48243" y1="79826" x2="43291" y2="88824"/>
                        <a14:foregroundMark x1="57029" y1="86938" x2="65335" y2="9013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5067" y="2840826"/>
            <a:ext cx="3849227" cy="4236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78326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E17155FD-37D8-46F1-AA5B-CFAA418D53C0}"/>
              </a:ext>
            </a:extLst>
          </p:cNvPr>
          <p:cNvGrpSpPr/>
          <p:nvPr/>
        </p:nvGrpSpPr>
        <p:grpSpPr>
          <a:xfrm>
            <a:off x="2971800" y="403525"/>
            <a:ext cx="11012014" cy="1036988"/>
            <a:chOff x="2971800" y="403525"/>
            <a:chExt cx="11012014" cy="1036988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57664942-581B-4540-973F-5C524BD43D7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r="-3225"/>
            <a:stretch/>
          </p:blipFill>
          <p:spPr>
            <a:xfrm>
              <a:off x="2971800" y="403525"/>
              <a:ext cx="9753600" cy="1036988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62F4A8C0-551A-400E-9088-5D147BAEA6A6}"/>
                </a:ext>
              </a:extLst>
            </p:cNvPr>
            <p:cNvSpPr txBox="1"/>
            <p:nvPr/>
          </p:nvSpPr>
          <p:spPr>
            <a:xfrm>
              <a:off x="3540642" y="681036"/>
              <a:ext cx="10443172" cy="4616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30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Nêu</a:t>
              </a:r>
              <a:r>
                <a:rPr lang="en-US" sz="30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0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việc</a:t>
              </a:r>
              <a:r>
                <a:rPr lang="en-US" sz="30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0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nên</a:t>
              </a:r>
              <a:r>
                <a:rPr lang="en-US" sz="30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0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làm</a:t>
              </a:r>
              <a:r>
                <a:rPr lang="en-US" sz="30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0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hoặc</a:t>
              </a:r>
              <a:r>
                <a:rPr lang="en-US" sz="30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0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không</a:t>
              </a:r>
              <a:r>
                <a:rPr lang="en-US" sz="30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0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nên</a:t>
              </a:r>
              <a:r>
                <a:rPr lang="en-US" sz="30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0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làm</a:t>
              </a:r>
              <a:r>
                <a:rPr lang="en-US" sz="30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0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và</a:t>
              </a:r>
              <a:r>
                <a:rPr lang="en-US" sz="30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0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giải</a:t>
              </a:r>
              <a:r>
                <a:rPr lang="en-US" sz="30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0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thích</a:t>
              </a:r>
              <a:r>
                <a:rPr lang="en-US" sz="30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?</a:t>
              </a: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D7B70902-5F62-4E5F-9402-2D8977CB9523}"/>
              </a:ext>
            </a:extLst>
          </p:cNvPr>
          <p:cNvSpPr txBox="1"/>
          <p:nvPr/>
        </p:nvSpPr>
        <p:spPr>
          <a:xfrm>
            <a:off x="503275" y="2375850"/>
            <a:ext cx="6599274" cy="24622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sz="40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Đồng</a:t>
            </a:r>
            <a:r>
              <a:rPr lang="en-US" sz="4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tình</a:t>
            </a:r>
            <a:r>
              <a:rPr lang="en-US" sz="4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vì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ở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lứa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tuổi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nào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cũng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cần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quan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tâm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hàng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xóm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láng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giềng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bằng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những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việc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làm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phù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hợp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.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83C75279-697B-4CDE-A030-F7F1E07A7C9A}"/>
              </a:ext>
            </a:extLst>
          </p:cNvPr>
          <p:cNvGrpSpPr/>
          <p:nvPr/>
        </p:nvGrpSpPr>
        <p:grpSpPr>
          <a:xfrm>
            <a:off x="-228600" y="457200"/>
            <a:ext cx="3327396" cy="929640"/>
            <a:chOff x="-228600" y="457200"/>
            <a:chExt cx="3327396" cy="929640"/>
          </a:xfrm>
        </p:grpSpPr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472A1729-4CA4-4C94-8981-0E45DA94361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 l="23077"/>
            <a:stretch/>
          </p:blipFill>
          <p:spPr>
            <a:xfrm>
              <a:off x="-228600" y="457200"/>
              <a:ext cx="3327396" cy="92964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59995017-ACC3-44F3-8285-B9BEB09FE23A}"/>
                </a:ext>
              </a:extLst>
            </p:cNvPr>
            <p:cNvSpPr txBox="1"/>
            <p:nvPr/>
          </p:nvSpPr>
          <p:spPr>
            <a:xfrm>
              <a:off x="735322" y="675798"/>
              <a:ext cx="1275990" cy="4924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3200" dirty="0">
                  <a:solidFill>
                    <a:prstClr val="white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Chia </a:t>
              </a:r>
              <a:r>
                <a:rPr lang="en-US" sz="3200" dirty="0" err="1">
                  <a:solidFill>
                    <a:prstClr val="white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sẻ</a:t>
              </a:r>
              <a:endParaRPr lang="en-US" sz="3200" dirty="0">
                <a:solidFill>
                  <a:prstClr val="white"/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pic>
        <p:nvPicPr>
          <p:cNvPr id="27" name="Picture 26">
            <a:extLst>
              <a:ext uri="{FF2B5EF4-FFF2-40B4-BE49-F238E27FC236}">
                <a16:creationId xmlns:a16="http://schemas.microsoft.com/office/drawing/2014/main" id="{BB0065D0-30E7-44BB-8378-6282F13C5CA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16891" y="1972063"/>
            <a:ext cx="4697076" cy="3269788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E17155FD-37D8-46F1-AA5B-CFAA418D53C0}"/>
              </a:ext>
            </a:extLst>
          </p:cNvPr>
          <p:cNvGrpSpPr/>
          <p:nvPr/>
        </p:nvGrpSpPr>
        <p:grpSpPr>
          <a:xfrm>
            <a:off x="2971800" y="403525"/>
            <a:ext cx="11012014" cy="1036988"/>
            <a:chOff x="2971800" y="403525"/>
            <a:chExt cx="11012014" cy="1036988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57664942-581B-4540-973F-5C524BD43D7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r="-3225"/>
            <a:stretch/>
          </p:blipFill>
          <p:spPr>
            <a:xfrm>
              <a:off x="2971800" y="403525"/>
              <a:ext cx="9753600" cy="1036988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62F4A8C0-551A-400E-9088-5D147BAEA6A6}"/>
                </a:ext>
              </a:extLst>
            </p:cNvPr>
            <p:cNvSpPr txBox="1"/>
            <p:nvPr/>
          </p:nvSpPr>
          <p:spPr>
            <a:xfrm>
              <a:off x="3540642" y="681036"/>
              <a:ext cx="10443172" cy="4616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Nêu</a:t>
              </a:r>
              <a:r>
                <a:rPr kumimoji="0" lang="en-US" sz="30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sz="3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việc</a:t>
              </a:r>
              <a:r>
                <a:rPr kumimoji="0" lang="en-US" sz="30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sz="3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nên</a:t>
              </a:r>
              <a:r>
                <a:rPr kumimoji="0" lang="en-US" sz="30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sz="3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làm</a:t>
              </a:r>
              <a:r>
                <a:rPr kumimoji="0" lang="en-US" sz="30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sz="3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hoặc</a:t>
              </a:r>
              <a:r>
                <a:rPr kumimoji="0" lang="en-US" sz="30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sz="3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không</a:t>
              </a:r>
              <a:r>
                <a:rPr kumimoji="0" lang="en-US" sz="30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sz="3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nên</a:t>
              </a:r>
              <a:r>
                <a:rPr kumimoji="0" lang="en-US" sz="30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sz="3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làm</a:t>
              </a:r>
              <a:r>
                <a:rPr kumimoji="0" lang="en-US" sz="30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sz="3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và</a:t>
              </a:r>
              <a:r>
                <a:rPr kumimoji="0" lang="en-US" sz="30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sz="3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giải</a:t>
              </a:r>
              <a:r>
                <a:rPr kumimoji="0" lang="en-US" sz="30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sz="3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thích</a:t>
              </a:r>
              <a:r>
                <a:rPr kumimoji="0" lang="en-US" sz="30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?</a:t>
              </a: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D7B70902-5F62-4E5F-9402-2D8977CB9523}"/>
              </a:ext>
            </a:extLst>
          </p:cNvPr>
          <p:cNvSpPr txBox="1"/>
          <p:nvPr/>
        </p:nvSpPr>
        <p:spPr>
          <a:xfrm>
            <a:off x="503275" y="2375850"/>
            <a:ext cx="6599274" cy="24622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Không</a:t>
            </a:r>
            <a:r>
              <a:rPr lang="en-US" sz="4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đ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ồng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tình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vì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chúng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ta </a:t>
            </a:r>
            <a:r>
              <a:rPr kumimoji="0" lang="en-US" sz="4000" b="0" i="0" u="none" strike="noStrike" kern="1200" cap="none" spc="0" normalizeH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cần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quan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tâm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,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giúp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đỡ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tất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cả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hàng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xóm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láng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giềng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để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tạo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mối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quan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hệ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tốt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đẹp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.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83C75279-697B-4CDE-A030-F7F1E07A7C9A}"/>
              </a:ext>
            </a:extLst>
          </p:cNvPr>
          <p:cNvGrpSpPr/>
          <p:nvPr/>
        </p:nvGrpSpPr>
        <p:grpSpPr>
          <a:xfrm>
            <a:off x="-228600" y="457200"/>
            <a:ext cx="3327396" cy="929640"/>
            <a:chOff x="-228600" y="457200"/>
            <a:chExt cx="3327396" cy="929640"/>
          </a:xfrm>
        </p:grpSpPr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472A1729-4CA4-4C94-8981-0E45DA94361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 l="23077"/>
            <a:stretch/>
          </p:blipFill>
          <p:spPr>
            <a:xfrm>
              <a:off x="-228600" y="457200"/>
              <a:ext cx="3327396" cy="92964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59995017-ACC3-44F3-8285-B9BEB09FE23A}"/>
                </a:ext>
              </a:extLst>
            </p:cNvPr>
            <p:cNvSpPr txBox="1"/>
            <p:nvPr/>
          </p:nvSpPr>
          <p:spPr>
            <a:xfrm>
              <a:off x="735322" y="675798"/>
              <a:ext cx="1275990" cy="4924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Chia </a:t>
              </a:r>
              <a:r>
                <a:rPr kumimoji="0" lang="en-US" sz="3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sẻ</a:t>
              </a: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C0B451D2-378A-4E62-9ED3-596BAC68232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89420" y="1969800"/>
            <a:ext cx="4780438" cy="286826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11782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E17155FD-37D8-46F1-AA5B-CFAA418D53C0}"/>
              </a:ext>
            </a:extLst>
          </p:cNvPr>
          <p:cNvGrpSpPr/>
          <p:nvPr/>
        </p:nvGrpSpPr>
        <p:grpSpPr>
          <a:xfrm>
            <a:off x="2971800" y="403525"/>
            <a:ext cx="11012014" cy="1036988"/>
            <a:chOff x="2971800" y="403525"/>
            <a:chExt cx="11012014" cy="1036988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57664942-581B-4540-973F-5C524BD43D7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r="-3225"/>
            <a:stretch/>
          </p:blipFill>
          <p:spPr>
            <a:xfrm>
              <a:off x="2971800" y="403525"/>
              <a:ext cx="9753600" cy="1036988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62F4A8C0-551A-400E-9088-5D147BAEA6A6}"/>
                </a:ext>
              </a:extLst>
            </p:cNvPr>
            <p:cNvSpPr txBox="1"/>
            <p:nvPr/>
          </p:nvSpPr>
          <p:spPr>
            <a:xfrm>
              <a:off x="3540642" y="681036"/>
              <a:ext cx="10443172" cy="4616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Nêu</a:t>
              </a:r>
              <a:r>
                <a:rPr kumimoji="0" lang="en-US" sz="30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sz="3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việc</a:t>
              </a:r>
              <a:r>
                <a:rPr kumimoji="0" lang="en-US" sz="30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sz="3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nên</a:t>
              </a:r>
              <a:r>
                <a:rPr kumimoji="0" lang="en-US" sz="30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sz="3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làm</a:t>
              </a:r>
              <a:r>
                <a:rPr kumimoji="0" lang="en-US" sz="30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sz="3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hoặc</a:t>
              </a:r>
              <a:r>
                <a:rPr kumimoji="0" lang="en-US" sz="30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sz="3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không</a:t>
              </a:r>
              <a:r>
                <a:rPr kumimoji="0" lang="en-US" sz="30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sz="3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nên</a:t>
              </a:r>
              <a:r>
                <a:rPr kumimoji="0" lang="en-US" sz="30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sz="3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làm</a:t>
              </a:r>
              <a:r>
                <a:rPr kumimoji="0" lang="en-US" sz="30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sz="3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và</a:t>
              </a:r>
              <a:r>
                <a:rPr kumimoji="0" lang="en-US" sz="30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sz="3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giải</a:t>
              </a:r>
              <a:r>
                <a:rPr kumimoji="0" lang="en-US" sz="30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sz="3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thích</a:t>
              </a:r>
              <a:r>
                <a:rPr kumimoji="0" lang="en-US" sz="30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?</a:t>
              </a: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D7B70902-5F62-4E5F-9402-2D8977CB9523}"/>
              </a:ext>
            </a:extLst>
          </p:cNvPr>
          <p:cNvSpPr txBox="1"/>
          <p:nvPr/>
        </p:nvSpPr>
        <p:spPr>
          <a:xfrm>
            <a:off x="503275" y="2375850"/>
            <a:ext cx="6599274" cy="30777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algn="just">
              <a:defRPr/>
            </a:pPr>
            <a:r>
              <a:rPr lang="en-US" sz="40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Không</a:t>
            </a:r>
            <a:r>
              <a:rPr lang="en-US" sz="4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đồng</a:t>
            </a:r>
            <a:r>
              <a:rPr lang="en-US" sz="4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tình</a:t>
            </a:r>
            <a:r>
              <a:rPr lang="en-US" sz="4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vì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ngoài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không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ảnh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hưởng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hàng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xóm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,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chúng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ta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cần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quan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tâm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,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giúp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đỡ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hàng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xóm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láng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giềng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để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tạo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mối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quan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hệ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tốt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đẹp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.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83C75279-697B-4CDE-A030-F7F1E07A7C9A}"/>
              </a:ext>
            </a:extLst>
          </p:cNvPr>
          <p:cNvGrpSpPr/>
          <p:nvPr/>
        </p:nvGrpSpPr>
        <p:grpSpPr>
          <a:xfrm>
            <a:off x="-228600" y="457200"/>
            <a:ext cx="3327396" cy="929640"/>
            <a:chOff x="-228600" y="457200"/>
            <a:chExt cx="3327396" cy="929640"/>
          </a:xfrm>
        </p:grpSpPr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472A1729-4CA4-4C94-8981-0E45DA94361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 l="23077"/>
            <a:stretch/>
          </p:blipFill>
          <p:spPr>
            <a:xfrm>
              <a:off x="-228600" y="457200"/>
              <a:ext cx="3327396" cy="92964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59995017-ACC3-44F3-8285-B9BEB09FE23A}"/>
                </a:ext>
              </a:extLst>
            </p:cNvPr>
            <p:cNvSpPr txBox="1"/>
            <p:nvPr/>
          </p:nvSpPr>
          <p:spPr>
            <a:xfrm>
              <a:off x="735322" y="675798"/>
              <a:ext cx="1275990" cy="4924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Chia </a:t>
              </a:r>
              <a:r>
                <a:rPr kumimoji="0" lang="en-US" sz="3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sẻ</a:t>
              </a: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AF270645-9DC6-4513-912C-C435FACABB4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12882" y="2257164"/>
            <a:ext cx="4131787" cy="316544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53881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>
            <a:extLst>
              <a:ext uri="{FF2B5EF4-FFF2-40B4-BE49-F238E27FC236}">
                <a16:creationId xmlns:a16="http://schemas.microsoft.com/office/drawing/2014/main" id="{12537C72-3F19-453F-BA8B-0FCB513A3AFD}"/>
              </a:ext>
            </a:extLst>
          </p:cNvPr>
          <p:cNvGrpSpPr/>
          <p:nvPr/>
        </p:nvGrpSpPr>
        <p:grpSpPr>
          <a:xfrm>
            <a:off x="-381000" y="457200"/>
            <a:ext cx="3479796" cy="929640"/>
            <a:chOff x="0" y="457200"/>
            <a:chExt cx="3098796" cy="929640"/>
          </a:xfrm>
        </p:grpSpPr>
        <p:pic>
          <p:nvPicPr>
            <p:cNvPr id="33" name="Graphic 32">
              <a:extLst>
                <a:ext uri="{FF2B5EF4-FFF2-40B4-BE49-F238E27FC236}">
                  <a16:creationId xmlns:a16="http://schemas.microsoft.com/office/drawing/2014/main" id="{6478F830-18EC-4820-B630-457770FE2F1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23077"/>
            <a:stretch/>
          </p:blipFill>
          <p:spPr>
            <a:xfrm>
              <a:off x="0" y="457200"/>
              <a:ext cx="3098796" cy="92964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754365CA-123D-4E14-9518-C15AFA606C68}"/>
                </a:ext>
              </a:extLst>
            </p:cNvPr>
            <p:cNvSpPr txBox="1"/>
            <p:nvPr/>
          </p:nvSpPr>
          <p:spPr>
            <a:xfrm>
              <a:off x="948808" y="675798"/>
              <a:ext cx="849016" cy="4924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BÀI 2</a:t>
              </a: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3CFE92B6-EDE9-46F7-BCB1-368E20D51B0D}"/>
              </a:ext>
            </a:extLst>
          </p:cNvPr>
          <p:cNvGrpSpPr/>
          <p:nvPr/>
        </p:nvGrpSpPr>
        <p:grpSpPr>
          <a:xfrm>
            <a:off x="3182747" y="175557"/>
            <a:ext cx="8906471" cy="1639080"/>
            <a:chOff x="3182748" y="175557"/>
            <a:chExt cx="8323452" cy="1639080"/>
          </a:xfrm>
        </p:grpSpPr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B01F6749-091E-4054-96E9-82106406534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182748" y="175557"/>
              <a:ext cx="8323452" cy="1639080"/>
            </a:xfrm>
            <a:prstGeom prst="rect">
              <a:avLst/>
            </a:prstGeom>
          </p:spPr>
        </p:pic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99620AEF-1EEA-44AA-81BD-CB6146F5A3FA}"/>
                </a:ext>
              </a:extLst>
            </p:cNvPr>
            <p:cNvSpPr txBox="1"/>
            <p:nvPr/>
          </p:nvSpPr>
          <p:spPr>
            <a:xfrm>
              <a:off x="3802782" y="399613"/>
              <a:ext cx="7464057" cy="119096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1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b="1" i="1" dirty="0" err="1">
                  <a:solidFill>
                    <a:srgbClr val="333333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Nhận</a:t>
              </a:r>
              <a:r>
                <a:rPr lang="en-US" sz="3600" b="1" i="1" dirty="0">
                  <a:solidFill>
                    <a:srgbClr val="333333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3600" b="1" i="1" dirty="0" err="1">
                  <a:solidFill>
                    <a:srgbClr val="333333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xét</a:t>
              </a:r>
              <a:r>
                <a:rPr lang="en-US" sz="3600" b="1" i="1" dirty="0">
                  <a:solidFill>
                    <a:srgbClr val="333333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3600" b="1" i="1" dirty="0" err="1">
                  <a:solidFill>
                    <a:srgbClr val="333333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thái</a:t>
              </a:r>
              <a:r>
                <a:rPr lang="en-US" sz="3600" b="1" i="1" dirty="0">
                  <a:solidFill>
                    <a:srgbClr val="333333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3600" b="1" i="1" dirty="0" err="1">
                  <a:solidFill>
                    <a:srgbClr val="333333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độ</a:t>
              </a:r>
              <a:r>
                <a:rPr lang="en-US" sz="3600" b="1" i="1" dirty="0">
                  <a:solidFill>
                    <a:srgbClr val="333333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, </a:t>
              </a:r>
              <a:r>
                <a:rPr lang="en-US" sz="3600" b="1" i="1" dirty="0" err="1">
                  <a:solidFill>
                    <a:srgbClr val="333333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việc</a:t>
              </a:r>
              <a:r>
                <a:rPr lang="en-US" sz="3600" b="1" i="1" dirty="0">
                  <a:solidFill>
                    <a:srgbClr val="333333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3600" b="1" i="1" dirty="0" err="1">
                  <a:solidFill>
                    <a:srgbClr val="333333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làm</a:t>
              </a:r>
              <a:r>
                <a:rPr lang="en-US" sz="3600" b="1" i="1" dirty="0">
                  <a:solidFill>
                    <a:srgbClr val="333333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3600" b="1" i="1" dirty="0" err="1">
                  <a:solidFill>
                    <a:srgbClr val="333333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của</a:t>
              </a:r>
              <a:r>
                <a:rPr lang="en-US" sz="3600" b="1" i="1" dirty="0">
                  <a:solidFill>
                    <a:srgbClr val="333333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3600" b="1" i="1" dirty="0" err="1">
                  <a:solidFill>
                    <a:srgbClr val="333333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các</a:t>
              </a:r>
              <a:r>
                <a:rPr lang="en-US" sz="3600" b="1" i="1" dirty="0">
                  <a:solidFill>
                    <a:srgbClr val="333333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3600" b="1" i="1" dirty="0" err="1">
                  <a:solidFill>
                    <a:srgbClr val="333333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bạn</a:t>
              </a:r>
              <a:r>
                <a:rPr lang="en-US" sz="3600" b="1" i="1" dirty="0">
                  <a:solidFill>
                    <a:srgbClr val="333333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3600" b="1" i="1" dirty="0" err="1">
                  <a:solidFill>
                    <a:srgbClr val="333333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trong</a:t>
              </a:r>
              <a:r>
                <a:rPr lang="en-US" sz="3600" b="1" i="1" dirty="0">
                  <a:solidFill>
                    <a:srgbClr val="333333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3600" b="1" i="1" dirty="0" err="1">
                  <a:solidFill>
                    <a:srgbClr val="333333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mỗi</a:t>
              </a:r>
              <a:r>
                <a:rPr lang="en-US" sz="3600" b="1" i="1" dirty="0">
                  <a:solidFill>
                    <a:srgbClr val="333333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3600" b="1" i="1" dirty="0" err="1">
                  <a:solidFill>
                    <a:srgbClr val="333333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tranh</a:t>
              </a:r>
              <a:endParaRPr kumimoji="0" lang="en-US" sz="36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endParaRPr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C6BCFF41-9C4D-411F-8B2D-628139E2171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9049" y="1945094"/>
            <a:ext cx="5254493" cy="423710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00A9D6E-244C-4218-8719-285A0D73D6D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98460" y="2013800"/>
            <a:ext cx="4679545" cy="4351369"/>
          </a:xfrm>
          <a:prstGeom prst="rect">
            <a:avLst/>
          </a:prstGeom>
        </p:spPr>
      </p:pic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036D8144-6668-4474-B7CC-61A55E92DA3C}"/>
              </a:ext>
            </a:extLst>
          </p:cNvPr>
          <p:cNvSpPr/>
          <p:nvPr/>
        </p:nvSpPr>
        <p:spPr>
          <a:xfrm>
            <a:off x="1046712" y="5776851"/>
            <a:ext cx="4104168" cy="810702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Bạn gái cho cô hàng xóm</a:t>
            </a:r>
          </a:p>
          <a:p>
            <a:pPr algn="ctr"/>
            <a:r>
              <a:rPr lang="vi-VN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mượn thước đo.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A891EAE4-936F-4056-BA49-235D1C4EED2F}"/>
              </a:ext>
            </a:extLst>
          </p:cNvPr>
          <p:cNvSpPr/>
          <p:nvPr/>
        </p:nvSpPr>
        <p:spPr>
          <a:xfrm>
            <a:off x="6852088" y="5753630"/>
            <a:ext cx="4104168" cy="810702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Bạn trai đang tặng đồ dùng cho bạn nữ gặp khó khăn.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30061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clickEffect" p14:presetBounceEnd="5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000">
                                          <p:cBhvr additive="base">
                                            <p:cTn id="7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000">
                                          <p:cBhvr additive="base">
                                            <p:cTn id="8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8" fill="hold">
                          <p:stCondLst>
                            <p:cond delay="indefinite"/>
                          </p:stCondLst>
                          <p:childTnLst>
                            <p:par>
                              <p:cTn id="2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0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5" fill="hold">
                          <p:stCondLst>
                            <p:cond delay="indefinite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 animBg="1"/>
          <p:bldP spid="1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8" fill="hold">
                          <p:stCondLst>
                            <p:cond delay="indefinite"/>
                          </p:stCondLst>
                          <p:childTnLst>
                            <p:par>
                              <p:cTn id="2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0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5" fill="hold">
                          <p:stCondLst>
                            <p:cond delay="indefinite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 animBg="1"/>
          <p:bldP spid="17" grpId="0" animBg="1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91149B8-A943-4A1D-8B39-1A71B874D08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45042" y="-52388"/>
            <a:ext cx="3724275" cy="3752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2FC5B07-75A6-4A5C-B3C9-8FFC4217C7A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55132" y="47624"/>
            <a:ext cx="3686175" cy="35528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34D7A74-3D44-4D8E-A8F4-3564A141401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83142" y="3200400"/>
            <a:ext cx="3524250" cy="3657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1CD0904-E0E6-4022-B222-062DE575323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19807" y="3200400"/>
            <a:ext cx="3876675" cy="3505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9E181F20-B6A4-4FB3-B289-DC787C15EFDC}"/>
              </a:ext>
            </a:extLst>
          </p:cNvPr>
          <p:cNvSpPr/>
          <p:nvPr/>
        </p:nvSpPr>
        <p:spPr>
          <a:xfrm>
            <a:off x="2283142" y="2389698"/>
            <a:ext cx="3736665" cy="810702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8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Bạn trai đang an ủi bác hàng xóm.</a:t>
            </a:r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9D0159FC-E330-47E3-BCA3-D5A61DF40F1E}"/>
              </a:ext>
            </a:extLst>
          </p:cNvPr>
          <p:cNvSpPr/>
          <p:nvPr/>
        </p:nvSpPr>
        <p:spPr>
          <a:xfrm>
            <a:off x="6232222" y="2454548"/>
            <a:ext cx="3736665" cy="810702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Bạn nữ đang cười khi nhìn thấy em bé bị ngã.</a:t>
            </a:r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2B90A2DF-29DE-48DC-875C-9AEE9106AFC9}"/>
              </a:ext>
            </a:extLst>
          </p:cNvPr>
          <p:cNvSpPr/>
          <p:nvPr/>
        </p:nvSpPr>
        <p:spPr>
          <a:xfrm>
            <a:off x="2232652" y="5894898"/>
            <a:ext cx="3736665" cy="810702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Bạn trai đang vứt rác sang nhà bác hàng xóm.</a:t>
            </a:r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FFE4D7F8-BBB9-4B56-A560-232E6CCA7D3E}"/>
              </a:ext>
            </a:extLst>
          </p:cNvPr>
          <p:cNvSpPr/>
          <p:nvPr/>
        </p:nvSpPr>
        <p:spPr>
          <a:xfrm>
            <a:off x="6073080" y="5894898"/>
            <a:ext cx="3736665" cy="810702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Bạn trai đang đang hỏi thăm sức khỏe của bà</a:t>
            </a:r>
            <a:r>
              <a:rPr lang="en-US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vi-VN" sz="2400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39658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9" grpId="0" animBg="1"/>
      <p:bldP spid="40" grpId="0" animBg="1"/>
      <p:bldP spid="4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_LOCKS" val="959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_LOCKS" val="1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_LOCKS" val="1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76907;#407080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Office Theme">
  <a:themeElements>
    <a:clrScheme name="9Slide - 2021">
      <a:dk1>
        <a:sysClr val="windowText" lastClr="000000"/>
      </a:dk1>
      <a:lt1>
        <a:sysClr val="window" lastClr="FFFFFF"/>
      </a:lt1>
      <a:dk2>
        <a:srgbClr val="092D6C"/>
      </a:dk2>
      <a:lt2>
        <a:srgbClr val="FCECD0"/>
      </a:lt2>
      <a:accent1>
        <a:srgbClr val="4FC1E9"/>
      </a:accent1>
      <a:accent2>
        <a:srgbClr val="48CFAD"/>
      </a:accent2>
      <a:accent3>
        <a:srgbClr val="A0D468"/>
      </a:accent3>
      <a:accent4>
        <a:srgbClr val="FFBD45"/>
      </a:accent4>
      <a:accent5>
        <a:srgbClr val="FC6E51"/>
      </a:accent5>
      <a:accent6>
        <a:srgbClr val="ED5565"/>
      </a:accent6>
      <a:hlink>
        <a:srgbClr val="5D9CEC"/>
      </a:hlink>
      <a:folHlink>
        <a:srgbClr val="AC92EC"/>
      </a:folHlink>
    </a:clrScheme>
    <a:fontScheme name="9Slide Fonts">
      <a:majorFont>
        <a:latin typeface="#9Slide02 Tieu de dai"/>
        <a:ea typeface=""/>
        <a:cs typeface=""/>
      </a:majorFont>
      <a:minorFont>
        <a:latin typeface="#9Slide02 Noi dung da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0" tIns="0" rIns="0" bIns="0" rtlCol="0">
        <a:spAutoFit/>
      </a:bodyPr>
      <a:lstStyle>
        <a:defPPr algn="l">
          <a:defRPr smtClean="0">
            <a:solidFill>
              <a:schemeClr val="tx1">
                <a:lumMod val="50000"/>
                <a:lumOff val="50000"/>
              </a:schemeClr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lank.potx" id="{4C410E64-73D4-4894-A16A-B0A564A2C1B3}" vid="{BD11DD77-7AB8-40E7-98B4-F754939C4E0E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阿里巴巴普惠">
      <a:majorFont>
        <a:latin typeface="阿里巴巴普惠体"/>
        <a:ea typeface="阿里巴巴普惠体"/>
        <a:cs typeface=""/>
      </a:majorFont>
      <a:minorFont>
        <a:latin typeface="阿里巴巴普惠体"/>
        <a:ea typeface="阿里巴巴普惠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97</TotalTime>
  <Words>404</Words>
  <Application>Microsoft Office PowerPoint</Application>
  <PresentationFormat>Widescreen</PresentationFormat>
  <Paragraphs>44</Paragraphs>
  <Slides>15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18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15</vt:i4>
      </vt:variant>
    </vt:vector>
  </HeadingPairs>
  <TitlesOfParts>
    <vt:vector size="38" baseType="lpstr">
      <vt:lpstr>等线</vt:lpstr>
      <vt:lpstr>等线 Light</vt:lpstr>
      <vt:lpstr>微软雅黑</vt:lpstr>
      <vt:lpstr>#9Slide02 Noi dung dai</vt:lpstr>
      <vt:lpstr>#9Slide02 Tieu de dai</vt:lpstr>
      <vt:lpstr>#9Slide07 HoneyCream</vt:lpstr>
      <vt:lpstr>Arial</vt:lpstr>
      <vt:lpstr>Calibri</vt:lpstr>
      <vt:lpstr>Calibri Light</vt:lpstr>
      <vt:lpstr>Cambria</vt:lpstr>
      <vt:lpstr>Georgia</vt:lpstr>
      <vt:lpstr>SVN-Newton</vt:lpstr>
      <vt:lpstr>SVN-Ready</vt:lpstr>
      <vt:lpstr>Times New Roman</vt:lpstr>
      <vt:lpstr>Vogue-ExtraBold</vt:lpstr>
      <vt:lpstr>仓耳羽辰体-谷力 W05</vt:lpstr>
      <vt:lpstr>阿里妈妈刀隶体</vt:lpstr>
      <vt:lpstr>阿里巴巴普惠体</vt:lpstr>
      <vt:lpstr>Office 主题​​</vt:lpstr>
      <vt:lpstr>Office Theme</vt:lpstr>
      <vt:lpstr>1_Simple Light</vt:lpstr>
      <vt:lpstr>1_Office Theme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Thao Tran</dc:creator>
  <cp:lastModifiedBy>Administrator</cp:lastModifiedBy>
  <cp:revision>59</cp:revision>
  <dcterms:created xsi:type="dcterms:W3CDTF">2022-07-20T23:44:39Z</dcterms:created>
  <dcterms:modified xsi:type="dcterms:W3CDTF">2025-10-22T11:55:47Z</dcterms:modified>
</cp:coreProperties>
</file>